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10" Type="http://schemas.openxmlformats.org/officeDocument/2006/relationships/viewProps" Target="viewProps.xml" /><Relationship Id="rId9" Type="http://schemas.openxmlformats.org/officeDocument/2006/relationships/presProps" Target="presProps.xml" /><Relationship Id="rId1" Type="http://schemas.openxmlformats.org/officeDocument/2006/relationships/slideMaster" Target="slideMasters/slideMaster1.xml" /><Relationship Id="rId12" Type="http://schemas.openxmlformats.org/officeDocument/2006/relationships/tableStyles" Target="tableStyles.xml" /><Relationship Id="rId1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Habits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John Doe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In the morning</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Getting up</a:t>
            </a:r>
          </a:p>
        </p:txBody>
      </p:sp>
      <p:sp>
        <p:nvSpPr>
          <p:cNvPr id="3" name="Content Placeholder 2"/>
          <p:cNvSpPr>
            <a:spLocks noGrp="1"/>
          </p:cNvSpPr>
          <p:nvPr>
            <p:ph idx="1"/>
          </p:nvPr>
        </p:nvSpPr>
        <p:spPr/>
        <p:txBody>
          <a:bodyPr/>
          <a:lstStyle/>
          <a:p>
            <a:pPr lvl="0"/>
            <a:r>
              <a:rPr/>
              <a:t>Turn off alarm</a:t>
            </a:r>
          </a:p>
          <a:p>
            <a:pPr lvl="0"/>
            <a:r>
              <a:rPr/>
              <a:t>Get out of bed</a:t>
            </a:r>
          </a:p>
          <a:p>
            <a:pPr lvl="0" indent="0">
              <a:buNone/>
            </a:pPr>
            <a:r>
              <a:rPr>
                <a:latin typeface="Courier"/>
              </a:rPr>
              <a:t>                        ENSEMBL    ENTREZ                    Symbol
ENSG00000223972 ENSG00000223972      &lt;NA&gt;                      &lt;NA&gt;
ENSG00000227232 ENSG00000227232      &lt;NA&gt;                      &lt;NA&gt;
ENSG00000243485 ENSG00000243485      &lt;NA&gt;                      &lt;NA&gt;
ENSG00000237613 ENSG00000237613    645520                   FAM138A
ENSG00000268020 ENSG00000268020     79504                    OR4G4P
ENSG00000240361 ENSG00000240361    403263                   OR4G11P
ENSG00000186092 ENSG00000186092     79501                     OR4F5
ENSG00000238009 ENSG00000238009      &lt;NA&gt;                      &lt;NA&gt;
ENSG00000239945 ENSG00000239945      &lt;NA&gt;                      &lt;NA&gt;
ENSG00000233750 ENSG00000233750 100420257                    CICP27
ENSG00000237683 ENSG00000237683      &lt;NA&gt;                      &lt;NA&gt;
ENSG00000268903 ENSG00000268903      &lt;NA&gt;                      &lt;NA&gt;
ENSG00000269981 ENSG00000269981      &lt;NA&gt;                      &lt;NA&gt;
ENSG00000239906 ENSG00000239906      &lt;NA&gt;                      &lt;NA&gt;
ENSG00000241860 ENSG00000241860      &lt;NA&gt;                      &lt;NA&gt;
ENSG00000222623 ENSG00000222623 106480049                RNU6-1100P
ENSG00000241599 ENSG00000241599      &lt;NA&gt;                      &lt;NA&gt;
ENSG00000228463 ENSG00000228463    728481                 RPL23AP21
ENSG00000241670 ENSG00000241670      &lt;NA&gt;                      &lt;NA&gt;
ENSG00000237094 ENSG00000237094      &lt;NA&gt;                      &lt;NA&gt;
ENSG00000250575 ENSG00000250575      &lt;NA&gt;                      &lt;NA&gt;
ENSG00000233653 ENSG00000233653      &lt;NA&gt;                      &lt;NA&gt;
ENSG00000224813 ENSG00000224813      &lt;NA&gt;                      &lt;NA&gt;
ENSG00000235249 ENSG00000235249      &lt;NA&gt;                      &lt;NA&gt;
ENSG00000269732 ENSG00000269732      &lt;NA&gt;                      &lt;NA&gt;
ENSG00000256186 ENSG00000256186      &lt;NA&gt;                      &lt;NA&gt;
ENSG00000236601 ENSG00000236601      &lt;NA&gt;                      &lt;NA&gt;
ENSG00000236743 ENSG00000236743      &lt;NA&gt;                      &lt;NA&gt;
ENSG00000236679 ENSG00000236679    728517                 RPL23AP24
ENSG00000231709 ENSG00000231709      &lt;NA&gt;                      &lt;NA&gt;
ENSG00000235146 ENSG00000235146      &lt;NA&gt;                      &lt;NA&gt;
ENSG00000239664 ENSG00000239664      &lt;NA&gt;                      &lt;NA&gt;
ENSG00000230021 ENSG00000230021      &lt;NA&gt;                      &lt;NA&gt;
ENSG00000223659 ENSG00000223659      &lt;NA&gt;                      &lt;NA&gt;
ENSG00000225972 ENSG00000225972 100887749                  MTND1P23
ENSG00000225630 ENSG00000225630 100652939                  MTND2P28
ENSG00000237973 ENSG00000237973 107075141                  MTCO1P12
ENSG00000229344 ENSG00000229344 107075310                  MTCO2P12
ENSG00000240409 ENSG00000240409 106480795                  MTATP8P1
ENSG00000248527 ENSG00000248527 106480796                  MTATP6P1
ENSG00000198744 ENSG00000198744 107075270                  MTCO3P12
ENSG00000268663 ENSG00000268663      &lt;NA&gt;                      &lt;NA&gt;
ENSG00000185097 ENSG00000185097      &lt;NA&gt;                      &lt;NA&gt;
ENSG00000229376 ENSG00000229376      &lt;NA&gt;                      &lt;NA&gt;
ENSG00000224956 ENSG00000224956      &lt;NA&gt;                      &lt;NA&gt;
ENSG00000235373 ENSG00000235373      &lt;NA&gt;                      &lt;NA&gt;
ENSG00000223181 ENSG00000223181 106480091                RNU6-1199P
ENSG00000240618 ENSG00000240618      &lt;NA&gt;                      &lt;NA&gt;
ENSG00000229905 ENSG00000229905      &lt;NA&gt;                      &lt;NA&gt;
ENSG00000228327 ENSG00000228327      &lt;NA&gt;                      &lt;NA&gt;
ENSG00000237491 ENSG00000237491 105378580                 LINC01409
ENSG00000230092 ENSG00000230092      &lt;NA&gt;                      &lt;NA&gt;
ENSG00000269831 ENSG00000269831      &lt;NA&gt;                      &lt;NA&gt;
ENSG00000240453 ENSG00000240453      &lt;NA&gt;                      &lt;NA&gt;
ENSG00000177757 ENSG00000177757    400728                    FAM87B
ENSG00000225880 ENSG00000225880      &lt;NA&gt;                      &lt;NA&gt;
ENSG00000228794 ENSG00000228794    643837                 LINC01128
ENSG00000230368 ENSG00000230368    284593                    FAM41C
ENSG00000234711 ENSG00000234711    388579                  TUBB8P11
ENSG00000269308 ENSG00000269308      &lt;NA&gt;                      &lt;NA&gt;
ENSG00000272438 ENSG00000272438      &lt;NA&gt;                      &lt;NA&gt;
ENSG00000230699 ENSG00000230699      &lt;NA&gt;                      &lt;NA&gt;
ENSG00000241180 ENSG00000241180      &lt;NA&gt;                      &lt;NA&gt;
ENSG00000223764 ENSG00000223764 100130417                 LINC02593
ENSG00000187634 ENSG00000187634    148398                    SAMD11
ENSG00000268179 ENSG00000268179      &lt;NA&gt;                      &lt;NA&gt;
ENSG00000188976 ENSG00000188976     26155                     NOC2L
ENSG00000187961 ENSG00000187961    339451                    KLHL17
ENSG00000187583 ENSG00000187583     84069                   PLEKHN1
ENSG00000187642 ENSG00000187642     84808                     PERM1
ENSG00000272512 ENSG00000272512      &lt;NA&gt;                      &lt;NA&gt;
ENSG00000188290 ENSG00000188290     57801                      HES4
ENSG00000231702 ENSG00000231702      &lt;NA&gt;                      &lt;NA&gt;
ENSG00000224969 ENSG00000224969      &lt;NA&gt;                      &lt;NA&gt;
ENSG00000187608 ENSG00000187608      9636                     ISG15
ENSG00000188157 ENSG00000188157    375790                      AGRN
ENSG00000242590 ENSG00000242590      &lt;NA&gt;                      &lt;NA&gt;
ENSG00000217801 ENSG00000217801      &lt;NA&gt;                      &lt;NA&gt;
ENSG00000273443 ENSG00000273443      &lt;NA&gt;                      &lt;NA&gt;
ENSG00000237330 ENSG00000237330    401934                    RNF223
ENSG00000131591 ENSG00000131591     54991                  C1orf159
ENSG00000223823 ENSG00000223823    254099                 LINC01342
ENSG00000207730 ENSG00000207730    406984                   MIR200B
ENSG00000207607 ENSG00000207607    406983                   MIR200A
ENSG00000198976 ENSG00000198976    554210                    MIR429
ENSG00000272141 ENSG00000272141      &lt;NA&gt;                      &lt;NA&gt;
ENSG00000205231 ENSG00000205231 100506376                TTLL10-AS1
ENSG00000162571 ENSG00000162571    254173                    TTLL10
ENSG00000186891 ENSG00000186891      8784                  TNFRSF18
ENSG00000186827 ENSG00000186827      7293                   TNFRSF4
ENSG00000078808 ENSG00000078808     51150                      SDF4
ENSG00000176022 ENSG00000176022    126792                   B3GALT6
ENSG00000184163 ENSG00000184163    388581                  C1QTNF12
ENSG00000260179 ENSG00000260179      &lt;NA&gt;                      &lt;NA&gt;
ENSG00000160087 ENSG00000160087    118424                    UBE2J2
ENSG00000230415 ENSG00000230415      &lt;NA&gt;                      &lt;NA&gt;
ENSG00000162572 ENSG00000162572      6339                    SCNN1D
ENSG00000131584 ENSG00000131584    116983                     ACAP3
ENSG00000169972 ENSG00000169972    126789                     PUSL1
ENSG00000127054 ENSG00000127054     54973                    INTS11
ENSG00000240731 ENSG00000240731      &lt;NA&gt;                      &lt;NA&gt;
ENSG00000224051 ENSG00000224051     80772                      CPTP
ENSG00000169962 ENSG00000169962     83756                    TAS1R3
ENSG00000107404 ENSG00000107404      1855                      DVL1
ENSG00000162576 ENSG00000162576     54587                     MXRA8
ENSG00000175756 ENSG00000175756     54998                  AURKAIP1
ENSG00000223663 ENSG00000223663 107075246                  NDUFB4P8
ENSG00000221978 ENSG00000221978     81669                     CCNL2
ENSG00000224870 ENSG00000224870    148413                MRPL20-AS1
ENSG00000242485 ENSG00000242485     55052                    MRPL20
ENSG00000264293 ENSG00000264293 107074708                 RN7SL657P
ENSG00000272455 ENSG00000272455      &lt;NA&gt;                      &lt;NA&gt;
ENSG00000235098 ENSG00000235098    441869                   ANKRD65
ENSG00000225905 ENSG00000225905      &lt;NA&gt;                      &lt;NA&gt;
ENSG00000205116 ENSG00000205116    643965                   TMEM88B
ENSG00000225285 ENSG00000225285 102724312                 LINC01770
ENSG00000179403 ENSG00000179403     64856                      VWA1
ENSG00000215915 ENSG00000215915    219293                    ATAD3C
ENSG00000160072 ENSG00000160072     83858                    ATAD3B
ENSG00000197785 ENSG00000197785     55210                    ATAD3A
ENSG00000205090 ENSG00000205090    339453                   TMEM240
ENSG00000160075 ENSG00000160075     29101                     SSU72
ENSG00000215791 ENSG00000215791      &lt;NA&gt;                      &lt;NA&gt;
ENSG00000215014 ENSG00000215014      &lt;NA&gt;                      &lt;NA&gt;
ENSG00000236684 ENSG00000236684      &lt;NA&gt;                      &lt;NA&gt;
ENSG00000228594 ENSG00000228594    643988                    FNDC10
ENSG00000272106 ENSG00000272106      &lt;NA&gt;                      &lt;NA&gt;
ENSG00000197530 ENSG00000197530    142678                      MIB2
ENSG00000189409 ENSG00000189409      8510                    MMP23B
ENSG00000248333 ENSG00000248333       984                    CDK11B
ENSG00000272004 ENSG00000272004      &lt;NA&gt;                      &lt;NA&gt;
ENSG00000189339 ENSG00000189339    728661                  SLC35E2B
ENSG00000269737 ENSG00000269737      &lt;NA&gt;                      &lt;NA&gt;
ENSG00000269227 ENSG00000269227      &lt;NA&gt;                      &lt;NA&gt;
ENSG00000215914 ENSG00000215914      &lt;NA&gt;                      &lt;NA&gt;
ENSG00000008128 ENSG00000008128    728642                    CDK11A
ENSG00000268575 ENSG00000268575      &lt;NA&gt;                      &lt;NA&gt;
ENSG00000227775 ENSG00000227775      &lt;NA&gt;                      &lt;NA&gt;
ENSG00000215790 ENSG00000215790      &lt;NA&gt;                      &lt;NA&gt;
ENSG00000008130 ENSG00000008130     65220                      NADK
ENSG00000078369 ENSG00000078369      2782                      GNB1
ENSG00000231050 ENSG00000231050 105378949                   GNB1-DT
ENSG00000169885 ENSG00000169885    163688                    CALML6
ENSG00000178821 ENSG00000178821    339456                    TMEM52
ENSG00000142609 ENSG00000142609     85452                    CFAP74
ENSG00000233542 ENSG00000233542      &lt;NA&gt;                      &lt;NA&gt;
ENSG00000187730 ENSG00000187730      2563                     GABRD
ENSG00000226969 ENSG00000226969 105378591                  PRKCZ-DT
ENSG00000067606 ENSG00000067606      5590                     PRKCZ
ENSG00000271806 ENSG00000271806      &lt;NA&gt;                      &lt;NA&gt;
ENSG00000182873 ENSG00000182873 100506504                 PRKCZ-AS1
ENSG00000162585 ENSG00000162585    199990                    FAAP20
ENSG00000269554 ENSG00000269554      &lt;NA&gt;                      &lt;NA&gt;
ENSG00000203301 ENSG00000203301      &lt;NA&gt;                      &lt;NA&gt;
ENSG00000243558 ENSG00000243558      &lt;NA&gt;                      &lt;NA&gt;
ENSG00000234396 ENSG00000234396      &lt;NA&gt;                      &lt;NA&gt;
ENSG00000157933 ENSG00000157933      6497                       SKI
ENSG00000116151 ENSG00000116151     79906                     MORN1
ENSG00000272161 ENSG00000272161      &lt;NA&gt;                      &lt;NA&gt;
ENSG00000269753 ENSG00000269753      &lt;NA&gt;                      &lt;NA&gt;
ENSG00000269896 ENSG00000269896      &lt;NA&gt;                      &lt;NA&gt;
ENSG00000238240 ENSG00000238240      &lt;NA&gt;                      &lt;NA&gt;
ENSG00000272420 ENSG00000272420      &lt;NA&gt;                      &lt;NA&gt;
ENSG00000271921 ENSG00000271921      &lt;NA&gt;                      &lt;NA&gt;
ENSG00000271847 ENSG00000271847      &lt;NA&gt;                      &lt;NA&gt;
ENSG00000178642 ENSG00000178642      &lt;NA&gt;                      &lt;NA&gt;
ENSG00000157916 ENSG00000157916     11079                      RER1
ENSG00000157911 ENSG00000157911      5192                     PEX10
ENSG00000149527 ENSG00000149527      9651                     PLCH2
ENSG00000224387 ENSG00000224387      &lt;NA&gt;                      &lt;NA&gt;
ENSG00000229393 ENSG00000229393      &lt;NA&gt;                      &lt;NA&gt;
ENSG00000157881 ENSG00000157881     55229                     PANK4
ENSG00000197921 ENSG00000197921    388585                      HES5
ENSG00000272449 ENSG00000272449      &lt;NA&gt;                      &lt;NA&gt;
ENSG00000238164 ENSG00000238164      &lt;NA&gt;                      &lt;NA&gt;
ENSG00000157873 ENSG00000157873      8764                  TNFRSF14
ENSG00000225931 ENSG00000225931      &lt;NA&gt;                      &lt;NA&gt;
ENSG00000228037 ENSG00000228037      &lt;NA&gt;                      &lt;NA&gt;
ENSG00000157870 ENSG00000157870    127281                    PRXL2B
ENSG00000142606 ENSG00000142606     79258                     MMEL1
ENSG00000237058 ENSG00000237058 105378597                 MMEL1-AS1
ENSG00000215912 ENSG00000215912 100287898                     TTC34
ENSG00000233234 ENSG00000233234      &lt;NA&gt;                      &lt;NA&gt;
ENSG00000231630 ENSG00000231630      &lt;NA&gt;                      &lt;NA&gt;
ENSG00000169717 ENSG00000169717    140625                    ACTRT2
ENSG00000177133 ENSG00000177133    440556                 PRDM16-DT
ENSG00000256761 ENSG00000256761      &lt;NA&gt;                      &lt;NA&gt;
ENSG00000142611 ENSG00000142611     63976                    PRDM16
ENSG00000226286 ENSG00000226286      &lt;NA&gt;                      &lt;NA&gt;
ENSG00000272235 ENSG00000272235      &lt;NA&gt;                      &lt;NA&gt;
ENSG00000130762 ENSG00000130762     27237                  ARHGEF16
ENSG00000272088 ENSG00000272088      &lt;NA&gt;                      &lt;NA&gt;
ENSG00000162591 ENSG00000162591      1953                     MEGF6
ENSG00000207776 ENSG00000207776    693135                   MIR551A
ENSG00000238260 ENSG00000238260      &lt;NA&gt;                      &lt;NA&gt;
ENSG00000158109 ENSG00000158109    127262                    TPRG1L
ENSG00000116213 ENSG00000116213     49856                    WRAP73
ENSG00000078900 ENSG00000078900      7161                      TP73
ENSG00000227589 ENSG00000227589      &lt;NA&gt;                      &lt;NA&gt;
ENSG00000235131 ENSG00000235131 117134600                  TP73-AS2
ENSG00000227372 ENSG00000227372      &lt;NA&gt;                      &lt;NA&gt;
ENSG00000162592 ENSG00000162592    148870                    CCDC27
ENSG00000235169 ENSG00000235169    388588                     SMIM1
ENSG00000130764 ENSG00000130764     57470                    LRRC47
ENSG00000266075 ENSG00000266075 106481079                 RN7SL574P
ENSG00000272153 ENSG00000272153      &lt;NA&gt;                      &lt;NA&gt;
ENSG00000116198 ENSG00000116198      9731                    CEP104
ENSG00000169598 ENSG00000169598      1677                      DFFB
ENSG00000264428 ENSG00000264428      &lt;NA&gt;                      &lt;NA&gt;
ENSG00000198912 ENSG00000198912    339448                  C1orf174
ENSG00000236423 ENSG00000236423 100133612                 LINC01134
ENSG00000233304 ENSG00000233304      &lt;NA&gt;                      &lt;NA&gt;
ENSG00000226374 ENSG00000226374 105376672                 LINC01345
ENSG00000229280 ENSG00000229280    644357                   EEF1DP6
ENSG00000235054 ENSG00000235054    284661                 LINC01777
ENSG00000227169 ENSG00000227169      &lt;NA&gt;                      &lt;NA&gt;
ENSG00000232596 ENSG00000232596 105376679                 LINC01646
ENSG00000196581 ENSG00000196581     55966                     AJAP1
ENSG00000231510 ENSG00000231510      &lt;NA&gt;                      &lt;NA&gt;
ENSG00000260972 ENSG00000260972      &lt;NA&gt;                      &lt;NA&gt;
ENSG00000264341 ENSG00000264341      &lt;NA&gt;                      &lt;NA&gt;
ENSG00000236948 ENSG00000236948      &lt;NA&gt;                      &lt;NA&gt;
ENSG00000216045 ENSG00000216045      &lt;NA&gt;                      &lt;NA&gt;
ENSG00000264101 ENSG00000264101 100616421                   MIR4689
ENSG00000131697 ENSG00000131697    261734                     NPHP4
ENSG00000266687 ENSG00000266687      &lt;NA&gt;                      &lt;NA&gt;
ENSG00000069424 ENSG00000069424      8514                    KCNAB2
ENSG00000268332 ENSG00000268332      &lt;NA&gt;                      &lt;NA&gt;
ENSG00000116254 ENSG00000116254     26038                      CHD5
ENSG00000116251 ENSG00000116251      6146                     RPL22
ENSG00000226944 ENSG00000226944      &lt;NA&gt;                      &lt;NA&gt;
ENSG00000158286 ENSG00000158286    388591                    RNF207
ENSG00000116237 ENSG00000116237     23463                      ICMT
ENSG00000225077 ENSG00000225077    148645                   ICMT-DT
ENSG00000173673 ENSG00000173673    390992                      HES3
ENSG00000158292 ENSG00000158292    387509                    GPR153
ENSG00000097021 ENSG00000097021     11332                     ACOT7
ENSG00000271746 ENSG00000271746      &lt;NA&gt;                      &lt;NA&gt;
ENSG00000069812 ENSG00000069812     54626                      HES2
ENSG00000187017 ENSG00000187017     83715                      ESPN
ENSG00000265392 ENSG00000265392 100422975                   MIR4252
ENSG00000231868 ENSG00000231868      &lt;NA&gt;                      &lt;NA&gt;
ENSG00000215788 ENSG00000215788      8718                  TNFRSF25
ENSG00000171680 ENSG00000171680     57449                   PLEKHG5
ENSG00000162408 ENSG00000162408     79707                      NOL9
ENSG00000253022 ENSG00000253022 106481411                 RNU6-731P
ENSG00000229519 ENSG00000229519      &lt;NA&gt;                      &lt;NA&gt;
ENSG00000173662 ENSG00000173662     80835                    TAS1R1
ENSG00000204859 ENSG00000204859      3104                    ZBTB48
ENSG00000162413 ENSG00000162413      9903                    KLHL21
ENSG00000116273 ENSG00000116273    148479                     PHF13
ENSG00000041988 ENSG00000041988     90326                     THAP3
ENSG00000007923 ENSG00000007923     55735                   DNAJC11
ENSG00000228750 ENSG00000228750      &lt;NA&gt;                      &lt;NA&gt;
ENSG00000239166 ENSG00000239166      &lt;NA&gt;                      &lt;NA&gt;
ENSG00000237436 ENSG00000237436      &lt;NA&gt;                      &lt;NA&gt;
ENSG00000171735 ENSG00000171735     23261                    CAMTA1
ENSG00000227950 ENSG00000227950 100270828                   RPL37P9
ENSG00000237365 ENSG00000237365 127138864                CAMTA1-AS3
ENSG00000207056 ENSG00000207056 106481604                   RNU1-8P
ENSG00000237402 ENSG00000237402      &lt;NA&gt;                      &lt;NA&gt;
ENSG00000237728 ENSG00000237728      &lt;NA&gt;                      &lt;NA&gt;
ENSG00000225126 ENSG00000225126      &lt;NA&gt;                      &lt;NA&gt;
ENSG00000270171 ENSG00000270171      &lt;NA&gt;                      &lt;NA&gt;
ENSG00000270035 ENSG00000270035      &lt;NA&gt;                      &lt;NA&gt;
ENSG00000269978 ENSG00000269978      &lt;NA&gt;                      &lt;NA&gt;
ENSG00000049245 ENSG00000049245      9341                     VAMP3
ENSG00000269925 ENSG00000269925      &lt;NA&gt;                      &lt;NA&gt;
ENSG00000049246 ENSG00000049246      8863                      PER3
ENSG00000236266 ENSG00000236266      &lt;NA&gt;                      &lt;NA&gt;
ENSG00000049247 ENSG00000049247     10911                      UTS2
ENSG00000049249 ENSG00000049249      3604                   TNFRSF9
ENSG00000270330 ENSG00000270330      &lt;NA&gt;                      &lt;NA&gt;
ENSG00000116288 ENSG00000116288     11315                     PARK7
ENSG00000200344 ENSG00000200344      &lt;NA&gt;                      &lt;NA&gt;
ENSG00000116285 ENSG00000116285     54206                    ERRFI1
ENSG00000238290 ENSG00000238290      &lt;NA&gt;                      &lt;NA&gt;
ENSG00000232848 ENSG00000232848      &lt;NA&gt;                      &lt;NA&gt;
ENSG00000229305 ENSG00000229305 100129776              LOC100129776
ENSG00000200975 ENSG00000200975 106481952                   RNU1-7P
ENSG00000227634 ENSG00000227634      &lt;NA&gt;                      &lt;NA&gt;
ENSG00000233645 ENSG00000233645      &lt;NA&gt;                      &lt;NA&gt;
ENSG00000265414 ENSG00000265414      &lt;NA&gt;                      &lt;NA&gt;
ENSG00000251977 ENSG00000251977 106480004                 RNU6-991P
ENSG00000162426 ENSG00000162426     50651                   SLC45A1
ENSG00000252254 ENSG00000252254      &lt;NA&gt;                      &lt;NA&gt;
ENSG00000142599 ENSG00000142599       473                      RERE
ENSG00000232912 ENSG00000232912      &lt;NA&gt;                      &lt;NA&gt;
ENSG00000221083 ENSG00000221083 124900452              LOC124900452
ENSG00000270282 ENSG00000270282      &lt;NA&gt;                      &lt;NA&gt;
ENSG00000234619 ENSG00000234619 100270823                   RPL7P11
ENSG00000224315 ENSG00000224315    644896                    RPL7P7
ENSG00000222511 ENSG00000222511      &lt;NA&gt;                      &lt;NA&gt;
ENSG00000226545 ENSG00000226545 100128662                   RPL27P3
ENSG00000228423 ENSG00000228423      &lt;NA&gt;                      &lt;NA&gt;
ENSG00000229716 ENSG00000229716      &lt;NA&gt;                      &lt;NA&gt;
ENSG00000074800 ENSG00000074800      2023                      ENO1
ENSG00000236269 ENSG00000236269      &lt;NA&gt;                      &lt;NA&gt;
ENSG00000230679 ENSG00000230679 100505975                  ENO1-AS1
ENSG00000201725 ENSG00000201725 106481275                 RNU6-304P
ENSG00000238249 ENSG00000238249      &lt;NA&gt;                      &lt;NA&gt;
ENSG00000232208 ENSG00000232208      &lt;NA&gt;                      &lt;NA&gt;
ENSG00000232663 ENSG00000232663      &lt;NA&gt;                      &lt;NA&gt;
ENSG00000131686 ENSG00000131686       765                       CA6
ENSG00000265141 ENSG00000265141 106480377                 RN7SL451P
ENSG00000197241 ENSG00000197241    155184                    SLC2A7
ENSG00000142583 ENSG00000142583      6518                    SLC2A5
ENSG00000252404 ENSG00000252404 124900441              LOC124900441
ENSG00000180758 ENSG00000180758     80045                    GPR157
ENSG00000207865 ENSG00000207865      &lt;NA&gt;                      &lt;NA&gt;
ENSG00000228526 ENSG00000228526 106614088                  MIR34AHG
ENSG00000234546 ENSG00000234546 102724571                 LNCTAM34A
ENSG00000049239 ENSG00000049239      9563                      H6PD
ENSG00000252841 ENSG00000252841      &lt;NA&gt;                      &lt;NA&gt;
ENSG00000171621 ENSG00000171621     80176                     SPSB1
ENSG00000252956 ENSG00000252956 100873279                  RNA5SP40
ENSG00000235263 ENSG00000235263      &lt;NA&gt;                      &lt;NA&gt;
ENSG00000171612 ENSG00000171612     84275                  SLC25A33
ENSG00000231181 ENSG00000231181    642740                   RPL9P11
ENSG00000188807 ENSG00000188807    199953                   TMEM201
ENSG00000171608 ENSG00000171608      5293                    PIK3CD
ENSG00000179840 ENSG00000179840    644997                PIK3CD-AS1
ENSG00000233268 ENSG00000233268      &lt;NA&gt;                      &lt;NA&gt;
ENSG00000231789 ENSG00000231789 101929074                PIK3CD-AS2
ENSG00000171603 ENSG00000171603     22883                    CLSTN1
ENSG00000271264 ENSG00000271264      &lt;NA&gt;                      &lt;NA&gt;
ENSG00000178585 ENSG00000178585     56998                  CTNNBIP1
ENSG00000223989 ENSG00000223989      &lt;NA&gt;                      &lt;NA&gt;
ENSG00000162441 ENSG00000162441     84328                      LZIC
ENSG00000228150 ENSG00000228150      &lt;NA&gt;                      &lt;NA&gt;
ENSG00000173614 ENSG00000173614     64802                    NMNAT1
ENSG00000202415 ENSG00000202415      &lt;NA&gt;                      &lt;NA&gt;
ENSG00000265521 ENSG00000265521 100847055                   MIR5697
ENSG00000241326 ENSG00000241326      &lt;NA&gt;                      &lt;NA&gt;
ENSG00000162444 ENSG00000162444    116362                      RBP7
ENSG00000225786 ENSG00000225786      &lt;NA&gt;                      &lt;NA&gt;
ENSG00000130939 ENSG00000130939     10277                     UBE4B
ENSG00000224340 ENSG00000224340 100270877                  RPL21P21
ENSG00000233623 ENSG00000233623 100420660                  PGAM1P11
ENSG00000201746 ENSG00000201746 106479932                 RNU6-828P
ENSG00000054523 ENSG00000054523     23095                     KIF1B
ENSG00000264881 ENSG00000264881      &lt;NA&gt;                      &lt;NA&gt;
ENSG00000199562 ENSG00000199562 106478920                  RNU6-37P
ENSG00000264501 ENSG00000264501 107048981                 RN7SL731P
ENSG00000265945 ENSG00000265945      &lt;NA&gt;                      &lt;NA&gt;
ENSG00000142657 ENSG00000142657      5226                       PGD
ENSG00000271989 ENSG00000271989      &lt;NA&gt;                      &lt;NA&gt;
ENSG00000175279 ENSG00000175279    378708                     CENPS
ENSG00000251503 ENSG00000251503 100526739                CENPS-CORT
ENSG00000241563 ENSG00000241563      1325                      CORT
ENSG00000160049 ENSG00000160049      1676                      DFFA
ENSG00000203469 ENSG00000203469      &lt;NA&gt;                      &lt;NA&gt;
ENSG00000142655 ENSG00000142655      5195                     PEX14
ENSG00000243267 ENSG00000243267 106481089                 RN7SL614P
ENSG00000130940 ENSG00000130940     54897                     CASZ1
ENSG00000272078 ENSG00000272078      &lt;NA&gt;                      &lt;NA&gt;
ENSG00000225158 ENSG00000225158 106480259                  HSPE1P24
ENSG00000175262 ENSG00000175262    148345                     CIROZ
ENSG00000215785 ENSG00000215785      &lt;NA&gt;                      &lt;NA&gt;
ENSG00000264181 ENSG00000264181      &lt;NA&gt;                      &lt;NA&gt;
ENSG00000207213 ENSG00000207213      &lt;NA&gt;                      &lt;NA&gt;
ENSG00000120948 ENSG00000120948     23435                    TARDBP
ENSG00000009724 ENSG00000009724     10747                     MASP2
ENSG00000271895 ENSG00000271895      &lt;NA&gt;                      &lt;NA&gt;
ENSG00000116649 ENSG00000116649      6723                       SRM
ENSG00000171824 ENSG00000171824      5394                   EXOSC10
ENSG00000226849 ENSG00000226849      &lt;NA&gt;                      &lt;NA&gt;
ENSG00000230337 ENSG00000230337      &lt;NA&gt;                      &lt;NA&gt;
ENSG00000198793 ENSG00000198793      2475                      MTOR
ENSG00000225602 ENSG00000225602 100873935                  MTOR-AS1
ENSG00000253086 ENSG00000253086      &lt;NA&gt;                      &lt;NA&gt;
ENSG00000271794 ENSG00000271794      &lt;NA&gt;                      &lt;NA&gt;
ENSG00000171819 ENSG00000171819     10218                   ANGPTL7
ENSG00000207451 ENSG00000207451 106479696                 RNU6-291P
ENSG00000238173 ENSG00000238173      &lt;NA&gt;                      &lt;NA&gt;
ENSG00000120942 ENSG00000120942     29914                    UBIAD1
ENSG00000238199 ENSG00000238199      &lt;NA&gt;                      &lt;NA&gt;
ENSG00000224338 ENSG00000224338 109729120                  MTCYBP45
ENSG00000204624 ENSG00000204624     57540                     DISP3
ENSG00000235643 ENSG00000235643 101929181                 LINC01647
ENSG00000116661 ENSG00000116661     26232                     FBXO2
ENSG00000132879 ENSG00000132879     93611                    FBXO44
ENSG00000116663 ENSG00000116663     26270                     FBXO6
ENSG00000116670 ENSG00000116670     10459                    MAD2L2
ENSG00000162490 ENSG00000162490    374946                    DRAXIN
ENSG00000177674 ENSG00000177674     57085                    AGTRAP
ENSG00000215910 ENSG00000215910    284498                  C1orf167
ENSG00000177553 ENSG00000177553 102724659              C1orf167-AS1
ENSG00000177000 ENSG00000177000      4524                     MTHFR
ENSG00000011021 ENSG00000011021      1185                     CLCN6
ENSG00000242349 ENSG00000242349      &lt;NA&gt;                      &lt;NA&gt;
ENSG00000175206 ENSG00000175206      4878                      NPPA
ENSG00000120937 ENSG00000120937      4879                      NPPB
ENSG00000224904 ENSG00000224904    390997                    SBF1P2
ENSG00000199347 ENSG00000199347     26829                   RNU5E-1
ENSG00000201801 ENSG00000201801 100873829                  RNU5E-4P
ENSG00000116685 ENSG00000116685     90231                  KIAA2013
ENSG00000083444 ENSG00000083444      5351                     PLOD1
ENSG00000116688 ENSG00000116688      9927                      MFN2
ENSG00000270914 ENSG00000270914      &lt;NA&gt;                      &lt;NA&gt;
ENSG00000116691 ENSG00000116691     60672                      MIIP
ENSG00000202461 ENSG00000202461      &lt;NA&gt;                      &lt;NA&gt;
ENSG00000243539 ENSG00000243539 106481100                 RN7SL649P
ENSG00000120949 ENSG00000120949       943                   TNFRSF8
ENSG00000201135 ENSG00000201135 106481426                 RNU6-777P
ENSG00000227875 ENSG00000227875 106480336                 RPL23AP89
ENSG00000028137 ENSG00000028137      7133                  TNFRSF1B
ENSG00000263676 ENSG00000263676 100616438                   MIR4632
ENSG00000225196 ENSG00000225196    390998                  RPL10P17
ENSG00000252969 ENSG00000252969 124900427              LOC124900427
ENSG00000048707 ENSG00000048707     55187                    VPS13D
ENSG00000239149 ENSG00000239149    677882                  SNORA59B
ENSG00000229484 ENSG00000229484 105376744                 LINC02766
ENSG00000162496 ENSG00000162496      9249                     DHRS3
ENSG00000221340 ENSG00000221340 106479551               RNU6ATAC18P
ENSG00000272482 ENSG00000272482      &lt;NA&gt;                      &lt;NA&gt;
ENSG00000204518 ENSG00000204518    343066                   AADACL4
ENSG00000226166 ENSG00000226166      &lt;NA&gt;                      &lt;NA&gt;
ENSG00000188984 ENSG00000188984    126767                   AADACL3
ENSG00000238771 ENSG00000238771      &lt;NA&gt;                      &lt;NA&gt;
ENSG00000157330 ENSG00000157330     93190                   CFAP107
ENSG00000116726 ENSG00000116726    390999                  PRAMEF12
ENSG00000116721 ENSG00000116721     65121                   PRAMEF1
ENSG00000228338 ENSG00000228338 105376745                 LINC01784
ENSG00000204513 ENSG00000204513      &lt;NA&gt;                      &lt;NA&gt;
ENSG00000231103 ENSG00000231103      &lt;NA&gt;                      &lt;NA&gt;
ENSG00000179172 ENSG00000179172    343069                  HNRNPCL1
ENSG00000120952 ENSG00000120952     65122                   PRAMEF2
ENSG00000243073 ENSG00000243073    400735                   PRAMEF4
ENSG00000187545 ENSG00000187545    343071                  PRAMEF10
ENSG00000204510 ENSG00000204510    441871                   PRAMEF7
ENSG00000207434 ENSG00000207434 106480037                RNU6-1072P
ENSG00000234064 ENSG00000234064      &lt;NA&gt;                      &lt;NA&gt;
ENSG00000232423 ENSG00000232423    440561                   PRAMEF6
ENSG00000250894 ENSG00000250894 100129611                 PRAMEF31P
ENSG00000204508 ENSG00000204508      &lt;NA&gt;                      &lt;NA&gt;
ENSG00000239810 ENSG00000239810    440560                  PRAMEF11
ENSG00000270601 ENSG00000270601    343068                   PRAMEF5
ENSG00000250113 ENSG00000250113      &lt;NA&gt;                      &lt;NA&gt;
ENSG00000204505 ENSG00000204505    343070                   PRAMEF9
ENSG00000233336 ENSG00000233336      &lt;NA&gt;                      &lt;NA&gt;
ENSG00000229978 ENSG00000229978      &lt;NA&gt;                      &lt;NA&gt;
ENSG00000236179 ENSG00000236179 100419649                 PRAMEF35P
ENSG00000179412 ENSG00000179412 101060301                  HNRNPCL4
ENSG00000224199 ENSG00000224199      &lt;NA&gt;                      &lt;NA&gt;
ENSG00000229571 ENSG00000229571    441873                  PRAMEF25
ENSG00000204503 ENSG00000204503      &lt;NA&gt;                      &lt;NA&gt;
ENSG00000233394 ENSG00000233394      &lt;NA&gt;                      &lt;NA&gt;
ENSG00000204502 ENSG00000204502      &lt;NA&gt;                      &lt;NA&gt;
ENSG00000231219 ENSG00000231219      &lt;NA&gt;                      &lt;NA&gt;
ENSG00000207511 ENSG00000207511 106479907                 RNU6-771P
ENSG00000182330 ENSG00000182330    391002                   PRAMEF8
ENSG00000237700 ENSG00000237700    645382                  PRAMEF33
ENSG00000204501 ENSG00000204501    653619                  PRAMEF15
ENSG00000228229 ENSG00000228229      &lt;NA&gt;                      &lt;NA&gt;
ENSG00000204495 ENSG00000204495      &lt;NA&gt;                      &lt;NA&gt;
ENSG00000204491 ENSG00000204491      &lt;NA&gt;                      &lt;NA&gt;
ENSG00000204488 ENSG00000204488      &lt;NA&gt;                      &lt;NA&gt;
ENSG00000204486 ENSG00000204486      &lt;NA&gt;                      &lt;NA&gt;
ENSG00000204485 ENSG00000204485      &lt;NA&gt;                      &lt;NA&gt;
ENSG00000224581 ENSG00000224581      &lt;NA&gt;                      &lt;NA&gt;
ENSG00000157358 ENSG00000157358      &lt;NA&gt;                      &lt;NA&gt;
ENSG00000204481 ENSG00000204481    729528                  PRAMEF14
ENSG00000204480 ENSG00000204480    645414                  PRAMEF19
ENSG00000204479 ENSG00000204479    391004                  PRAMEF17
ENSG00000204478 ENSG00000204478    645425                  PRAMEF20
ENSG00000162494 ENSG00000162494    126755                    LRRC38
ENSG00000259961 ENSG00000259961 107984918              LOC107984918
ENSG00000215909 ENSG00000215909      &lt;NA&gt;                      &lt;NA&gt;
ENSG00000162493 ENSG00000162493     10630                      PDPN
ENSG00000222952 ENSG00000222952 100873280                  RNA5SP41
ENSG00000266358 ENSG00000266358      &lt;NA&gt;                      &lt;NA&gt;
ENSG00000237445 ENSG00000237445      &lt;NA&gt;                      &lt;NA&gt;
ENSG00000253085 ENSG00000253085 124900446              LOC124900446
ENSG00000116731 ENSG00000116731      7799                     PRDM2
ENSG00000252151 ENSG00000252151 106481579                RNU6-1265P
ENSG00000231606 ENSG00000231606      &lt;NA&gt;                      &lt;NA&gt;
ENSG00000234593 ENSG00000234593 105376762                  KAZN-AS1
ENSG00000189337 ENSG00000189337     23254                      KAZN
ENSG00000235829 ENSG00000235829      &lt;NA&gt;                      &lt;NA&gt;
ENSG00000175147 ENSG00000175147    200197                TMEM51-AS1
ENSG00000171729 ENSG00000171729     55092                    TMEM51
ENSG00000204464 ENSG00000204464    727684                TMEM51-AS2
ENSG00000215720 ENSG00000215720      &lt;NA&gt;                      &lt;NA&gt;
ENSG00000142621 ENSG00000142621    114827                     FHAD1
ENSG00000233485 ENSG00000233485 101927417                 FHAD1-AS1
ENSG00000236045 ENSG00000236045      &lt;NA&gt;                      &lt;NA&gt;
ENSG00000228140 ENSG00000228140 124903852              LOC124903852
ENSG00000142634 ENSG00000142634     79180                     EFHD2
ENSG00000162438 ENSG00000162438     11330                      CTRC
ENSG00000142615 ENSG00000142615     63036                    CELA2A
ENSG00000215704 ENSG00000215704     51032                    CELA2B
ENSG00000132906 ENSG00000132906       842                     CASP9
ENSG00000116138 ENSG00000116138     23341                   DNAJC16
ENSG00000251866 ENSG00000251866 107397391                 SCARNA21B
ENSG00000272510 ENSG00000272510      &lt;NA&gt;                      &lt;NA&gt;
ENSG00000116771 ENSG00000116771     79814                     AGMAT
ENSG00000237301 ENSG00000237301      &lt;NA&gt;                      &lt;NA&gt;
ENSG00000235084 ENSG00000235084      &lt;NA&gt;                      &lt;NA&gt;
ENSG00000252417 ENSG00000252417 106479092                 RNU7-179P
ENSG00000236500 ENSG00000236500      &lt;NA&gt;                      &lt;NA&gt;
ENSG00000197312 ENSG00000197312     84301                      DDI2
ENSG00000215695 ENSG00000215695      6248                    RSC1A1
ENSG00000271742 ENSG00000271742      &lt;NA&gt;                      &lt;NA&gt;
ENSG00000116786 ENSG00000116786     23207                   PLEKHM2
ENSG00000264048 ENSG00000264048      &lt;NA&gt;                      &lt;NA&gt;
ENSG00000237938 ENSG00000237938      &lt;NA&gt;                      &lt;NA&gt;
ENSG00000162461 ENSG00000162461    284723                  SLC25A34
ENSG00000224459 ENSG00000224459      &lt;NA&gt;                      &lt;NA&gt;
ENSG00000162460 ENSG00000162460    388595                    TMEM82
ENSG00000162458 ENSG00000162458     54751                    FBLIM1
ENSG00000224321 ENSG00000224321      &lt;NA&gt;                      &lt;NA&gt;
ENSG00000233954 ENSG00000233954    440567                    UQCRHL
ENSG00000178715 ENSG00000178715    441876                   RPS16P1
ENSG00000179743 ENSG00000179743    729614                  SPEN-AS1
ENSG00000065526 ENSG00000065526     23013                      SPEN
ENSG00000238818 ENSG00000238818      &lt;NA&gt;                      &lt;NA&gt;
ENSG00000270620 ENSG00000270620      &lt;NA&gt;                      &lt;NA&gt;
ENSG00000116809 ENSG00000116809      7709                    ZBTB17
ENSG00000234607 ENSG00000234607      &lt;NA&gt;                      &lt;NA&gt;
ENSG00000231353 ENSG00000231353      &lt;NA&gt;                      &lt;NA&gt;
ENSG00000224966 ENSG00000224966      &lt;NA&gt;                      &lt;NA&gt;
ENSG00000183888 ENSG00000183888    149563                     SRARP
ENSG00000233078 ENSG00000233078      &lt;NA&gt;                      &lt;NA&gt;
ENSG00000173641 ENSG00000173641     27129                     HSPB7
ENSG00000186510 ENSG00000186510      1187                    CLCNKA
ENSG00000232456 ENSG00000232456    440568                 FAM131C2P
ENSG00000184908 ENSG00000184908      1188                    CLCNKB
ENSG00000185519 ENSG00000185519    348487                   FAM131C
ENSG00000142627 ENSG00000142627      1969                     EPHA2
ENSG00000227959 ENSG00000227959      &lt;NA&gt;                      &lt;NA&gt;
ENSG00000224621 ENSG00000224621      &lt;NA&gt;                      &lt;NA&gt;
ENSG00000234166 ENSG00000234166      &lt;NA&gt;                      &lt;NA&gt;
ENSG00000142632 ENSG00000142632    128272                  ARHGEF19
ENSG00000237276 ENSG00000237276      &lt;NA&gt;                      &lt;NA&gt;
ENSG00000204377 ENSG00000204377      &lt;NA&gt;                      &lt;NA&gt;
ENSG00000132881 ENSG00000132881     79363                   CPLANE2
ENSG00000233929 ENSG00000233929      &lt;NA&gt;                      &lt;NA&gt;
ENSG00000037637 ENSG00000037637     54455                    FBXO42
ENSG00000055070 ENSG00000055070     26099                     SZRD1
ENSG00000226457 ENSG00000226457    729662                   RPL22P3
ENSG00000187144 ENSG00000187144    374955                   SPATA21
ENSG00000157191 ENSG00000157191     55707                    NECAP2
ENSG00000226029 ENSG00000226029 107984921                 LINC01772
ENSG00000080947 ENSG00000080947    114819                   CROCCP3
ENSG00000206652 ENSG00000206652     26871                    RNU1-1
ENSG00000261135 ENSG00000261135      &lt;NA&gt;                      &lt;NA&gt;
ENSG00000224174 ENSG00000224174      &lt;NA&gt;                      &lt;NA&gt;
ENSG00000233421 ENSG00000233421 100132147                 LINC01783
ENSG00000268674 ENSG00000268674 124903857              LOC124903857
ENSG00000225710 ENSG00000225710      &lt;NA&gt;                      &lt;NA&gt;
ENSG00000266584 ENSG00000266584      &lt;NA&gt;                      &lt;NA&gt;
ENSG00000219481 ENSG00000219481     55672                     NBPF1
ENSG00000271732 ENSG00000271732      &lt;NA&gt;                      &lt;NA&gt;
ENSG00000215908 ENSG00000215908      &lt;NA&gt;                      &lt;NA&gt;
ENSG00000186301 ENSG00000186301      &lt;NA&gt;                      &lt;NA&gt;
ENSG00000207513 ENSG00000207513     26869                    RNU1-3
ENSG00000237847 ENSG00000237847      &lt;NA&gt;                      &lt;NA&gt;
ENSG00000264742 ENSG00000264742      &lt;NA&gt;                      &lt;NA&gt;
ENSG00000236698 ENSG00000236698      &lt;NA&gt;                      &lt;NA&gt;
ENSG00000268869 ENSG00000268869      &lt;NA&gt;                      &lt;NA&gt;
ENSG00000268991 ENSG00000268991      &lt;NA&gt;                      &lt;NA&gt;
ENSG00000058453 ENSG00000058453      9696                     CROCC
ENSG00000207389 ENSG00000207389      6060                    RNU1-4
ENSG00000227684 ENSG00000227684 100421113                   CROCCP4
ENSG00000186715 ENSG00000186715     11223                     MST1L
ENSG00000223643 ENSG00000223643      &lt;NA&gt;                      &lt;NA&gt;
ENSG00000230239 ENSG00000230239      &lt;NA&gt;                      &lt;NA&gt;
ENSG00000263811 ENSG00000263811 100500876                   MIR3675
ENSG00000228549 ENSG00000228549 112267871                 LINC03126
ENSG00000238142 ENSG00000238142 105376805              LOC105376805
ENSG00000235241 ENSG00000235241 107985101              LOC107985101
ENSG00000207005 ENSG00000207005     26870                    RNU1-2
ENSG00000272426 ENSG00000272426      &lt;NA&gt;                      &lt;NA&gt;
ENSG00000117122 ENSG00000117122      4237                     MFAP2
ENSG00000226526 ENSG00000226526      &lt;NA&gt;                      &lt;NA&gt;
ENSG00000159363 ENSG00000159363     23400                   ATP13A2
ENSG00000117118 ENSG00000117118      6390                      SDHB
ENSG00000117115 ENSG00000117115     11240                     PADI2
ENSG00000252180 ENSG00000252180      &lt;NA&gt;                      &lt;NA&gt;
ENSG00000204362 ENSG00000204362    400743                 LINC02783
ENSG00000142623 ENSG00000142623     29943                     PADI1
ENSG00000142619 ENSG00000142619     51702                     PADI3
ENSG00000266634 ENSG00000266634 100616188                   MIR3972
ENSG00000159339 ENSG00000159339     23569                     PADI4
ENSG00000269468 ENSG00000269468      &lt;NA&gt;                      &lt;NA&gt;
ENSG00000256049 ENSG00000256049      &lt;NA&gt;                      &lt;NA&gt;
ENSG00000227751 ENSG00000227751 114515514                  RCC2-AS1
ENSG00000179051 ENSG00000179051     55920                      RCC2
ENSG00000266727 ENSG00000266727      &lt;NA&gt;                      &lt;NA&gt;
ENSG00000239020 ENSG00000239020      &lt;NA&gt;                      &lt;NA&gt;
ENSG00000074964 ENSG00000074964     55160                 ARHGEF10L
ENSG00000236648 ENSG00000236648 107984028                 LINC02810
ENSG00000117148 ENSG00000117148     81569                     ACTL8
ENSG00000261781 ENSG00000261781 101927876                 LINC01654
ENSG00000117154 ENSG00000117154     84966                    IGSF21
ENSG00000230035 ENSG00000230035      &lt;NA&gt;                      &lt;NA&gt;
ENSG00000225387 ENSG00000225387      &lt;NA&gt;                      &lt;NA&gt;
ENSG00000179023 ENSG00000179023    127707                   KLHDC7A
ENSG00000235282 ENSG00000235282      &lt;NA&gt;                      &lt;NA&gt;
ENSG00000225478 ENSG00000225478      &lt;NA&gt;                      &lt;NA&gt;
ENSG00000009709 ENSG00000009709      5081                      PAX7
ENSG00000179002 ENSG00000179002     80834                    TAS1R2
ENSG00000255275 ENSG00000255275      &lt;NA&gt;                      &lt;NA&gt;
ENSG00000159423 ENSG00000159423      8659                   ALDH4A1
ENSG00000265606 ENSG00000265606 100616120                   MIR4695
ENSG00000221662 ENSG00000221662 100302276                   MIR1290
ENSG00000169991 ENSG00000169991    126917                     IFFO2
ENSG00000272084 ENSG00000272084      &lt;NA&gt;                      &lt;NA&gt;
ENSG00000127481 ENSG00000127481     23352                      UBR4
ENSG00000266098 ENSG00000266098      &lt;NA&gt;                      &lt;NA&gt;
ENSG00000230424 ENSG00000230424 101927895                  EMC1-AS1
ENSG00000127463 ENSG00000127463     23065                      EMC1
ENSG00000053372 ENSG00000053372     51154                     MRTO4
ENSG00000211454 ENSG00000211454    246181                     AKR7L
ENSG00000162482 ENSG00000162482     22977                    AKR7A3
ENSG00000270728 ENSG00000270728      &lt;NA&gt;                      &lt;NA&gt;
ENSG00000053371 ENSG00000053371      8574                    AKR7A2
ENSG00000200403 ENSG00000200403 106481526                RNU6-1099P
ENSG00000040487 ENSG00000040487     54896                   SLC66A1
ENSG00000265192 ENSG00000265192      &lt;NA&gt;                      &lt;NA&gt;
ENSG00000077549 ENSG00000077549       832                     CAPZB
ENSG00000240490 ENSG00000240490      &lt;NA&gt;                      &lt;NA&gt;
ENSG00000201609 ENSG00000201609 106479570                  RNU4-28P
ENSG00000239027 ENSG00000239027      &lt;NA&gt;                      &lt;NA&gt;
ENSG00000235185 ENSG00000235185 105378614                MICOS10-DT
ENSG00000270136 ENSG00000270136      &lt;NA&gt;                      &lt;NA&gt;
ENSG00000173436 ENSG00000173436    440574                   MICOS10
ENSG00000226396 ENSG00000226396      &lt;NA&gt;                      &lt;NA&gt;
ENSG00000158747 ENSG00000158747      4681                      NBL1
ENSG00000158748 ENSG00000158748      3362                      HTR6
ENSG00000162542 ENSG00000162542    255104                     TMCO4
ENSG00000178828 ENSG00000178828     54546                    RNF186
ENSG00000235434 ENSG00000235434 121847981                RNF186-AS1
ENSG00000169914 ENSG00000169914     23252                     OTUD3
ENSG00000188784 ENSG00000188784     30814                   PLA2G2E
ENSG00000242688 ENSG00000242688 106479333                 RN7SL304P
ENSG00000188257 ENSG00000188257      5320                   PLA2G2A
ENSG00000127472 ENSG00000127472      5322                    PLA2G5
ENSG00000117215 ENSG00000117215     26279                   PLA2G2D
ENSG00000158786 ENSG00000158786     64600                   PLA2G2F
ENSG00000227066 ENSG00000227066 117779438              LOC117779438
ENSG00000187980 ENSG00000187980    391013                   PLA2G2C
ENSG00000225986 ENSG00000225986      &lt;NA&gt;                      &lt;NA&gt;
ENSG00000162543 ENSG00000162543    127733                    UBXN10
ENSG00000228105 ENSG00000228105 105376827                 LINC01757
ENSG00000158816 ENSG00000158816    127731                    VWA5B1
ENSG00000226664 ENSG00000226664      &lt;NA&gt;                      &lt;NA&gt;
ENSG00000236963 ENSG00000236963      &lt;NA&gt;                      &lt;NA&gt;
ENSG00000226487 ENSG00000226487      &lt;NA&gt;                      &lt;NA&gt;
ENSG00000162545 ENSG00000162545     55450                   CAMK2N1
ENSG00000090432 ENSG00000090432     79594                      MUL1
ENSG00000215520 ENSG00000215520    441878                   RPS4XP4
ENSG00000183114 ENSG00000183114    163933                    FAM43B
ENSG00000158825 ENSG00000158825       978                       CDA
ENSG00000158828 ENSG00000158828     65018                     PINK1
ENSG00000117242 ENSG00000117242 100861548                  PINK1-AS
ENSG00000257033 ENSG00000257033      &lt;NA&gt;                      &lt;NA&gt;
ENSG00000244038 ENSG00000244038      1650                     DDOST
ENSG00000117245 ENSG00000117245     57576                     KIF17
ENSG00000235432 ENSG00000235432      &lt;NA&gt;                      &lt;NA&gt;
ENSG00000189410 ENSG00000189410    400745                     SH2D5
ENSG00000233069 ENSG00000233069      &lt;NA&gt;                      &lt;NA&gt;
ENSG00000127483 ENSG00000127483     50809                    HP1BP3
ENSG00000203394 ENSG00000203394      &lt;NA&gt;                      &lt;NA&gt;
ENSG00000075151 ENSG00000075151      8672                    EIF4G3
ENSG00000251914 ENSG00000251914 106480835                 RNU7-200P
ENSG00000221808 ENSG00000221808 100302155                   MIR1256
ENSG00000233072 ENSG00000233072 100271141                  RPS15AP6
ENSG00000236073 ENSG00000236073      &lt;NA&gt;                      &lt;NA&gt;
ENSG00000235112 ENSG00000235112 106480261                  HSPE1P27
ENSG00000266867 ENSG00000266867      &lt;NA&gt;                      &lt;NA&gt;
ENSG00000117298 ENSG00000117298      1889                      ECE1
ENSG00000236936 ENSG00000236936      &lt;NA&gt;                      &lt;NA&gt;
ENSG00000231105 ENSG00000231105 100506801                  ECE1-AS1
ENSG00000236216 ENSG00000236216      &lt;NA&gt;                      &lt;NA&gt;
ENSG00000228823 ENSG00000228823      &lt;NA&gt;                      &lt;NA&gt;
ENSG00000236009 ENSG00000236009      &lt;NA&gt;                      &lt;NA&gt;
ENSG00000227001 ENSG00000227001      &lt;NA&gt;                      &lt;NA&gt;
ENSG00000187952 ENSG00000187952      &lt;NA&gt;                      &lt;NA&gt;
ENSG00000186543 ENSG00000186543      &lt;NA&gt;                      &lt;NA&gt;
ENSG00000142794 ENSG00000142794     84224                     NBPF3
ENSG00000176378 ENSG00000176378      &lt;NA&gt;                      &lt;NA&gt;
ENSG00000162551 ENSG00000162551       249                      ALPL
ENSG00000233431 ENSG00000233431 105376834                 LINC02596
ENSG00000221781 ENSG00000221781      &lt;NA&gt;                      &lt;NA&gt;
ENSG00000076864 ENSG00000076864      5909                   RAP1GAP
ENSG00000090686 ENSG00000090686     84196                     USP48
ENSG00000231978 ENSG00000231978      &lt;NA&gt;                      &lt;NA&gt;
ENSG00000187942 ENSG00000187942    401944                   LDLRAD2
ENSG00000142798 ENSG00000142798      3339                     HSPG2
ENSG00000232037 ENSG00000232037    440575                  RPL21P29
ENSG00000219073 ENSG00000219073     23436                    CELA3B
ENSG00000264385 ENSG00000264385      &lt;NA&gt;                      &lt;NA&gt;
ENSG00000263991 ENSG00000263991      &lt;NA&gt;                      &lt;NA&gt;
ENSG00000201919 ENSG00000201919 106480016                RNU6-1022P
ENSG00000142789 ENSG00000142789     10136                    CELA3A
ENSG00000263582 ENSG00000263582      &lt;NA&gt;                      &lt;NA&gt;
ENSG00000263929 ENSG00000263929      &lt;NA&gt;                      &lt;NA&gt;
ENSG00000201273 ENSG00000201273 106480608                 RNU6-776P
ENSG00000228397 ENSG00000228397 101928043                 LINC01635
ENSG00000218510 ENSG00000218510     29092                 LINC00339
ENSG00000070831 ENSG00000070831       998                     CDC42
ENSG00000230068 ENSG00000230068      &lt;NA&gt;                      &lt;NA&gt;
ENSG00000271428 ENSG00000271428      &lt;NA&gt;                      &lt;NA&gt;
ENSG00000271840 ENSG00000271840      &lt;NA&gt;                      &lt;NA&gt;
ENSG00000162552 ENSG00000162552     54361                      WNT4
ENSG00000266564 ENSG00000266564 100616433                   MIR4418
ENSG00000234397 ENSG00000234397      &lt;NA&gt;                      &lt;NA&gt;
ENSG00000184677 ENSG00000184677      9923                    ZBTB40
ENSG00000237200 ENSG00000237200      &lt;NA&gt;                      &lt;NA&gt;
ENSG00000070886 ENSG00000070886      2046                     EPHA8
ENSG00000173372 ENSG00000173372       712                      C1QA
ENSG00000159189 ENSG00000159189       714                      C1QC
ENSG00000173369 ENSG00000173369       713                      C1QB
ENSG00000133216 ENSG00000133216      2048                     EPHB2
ENSG00000265422 ENSG00000265422 100616391                   MIR4684
ENSG00000216157 ENSG00000216157      &lt;NA&gt;                      &lt;NA&gt;
ENSG00000225952 ENSG00000225952      &lt;NA&gt;                      &lt;NA&gt;
ENSG00000264014 ENSG00000264014 100422914                   MIR4253
ENSG00000272796 ENSG00000272796      &lt;NA&gt;                      &lt;NA&gt;
ENSG00000215906 ENSG00000215906    646262                   LACTBL1
ENSG00000227868 ENSG00000227868    729059                     TEX46
ENSG00000004487 ENSG00000004487     23028                     KDM1A
ENSG00000240553 ENSG00000240553      &lt;NA&gt;                      &lt;NA&gt;
ENSG00000263793 ENSG00000263793 100422866                   MIR3115
ENSG00000266802 ENSG00000266802      &lt;NA&gt;                      &lt;NA&gt;
ENSG00000169641 ENSG00000169641      7798                     LUZP1
ENSG00000229010 ENSG00000229010      &lt;NA&gt;                      &lt;NA&gt;
ENSG00000206935 ENSG00000206935 106480586                 RNU6-514P
ENSG00000252578 ENSG00000252578 106479625                 RNU6-135P
ENSG00000179546 ENSG00000179546      3352                     HTR1D
ENSG00000215381 ENSG00000215381      &lt;NA&gt;                      &lt;NA&gt;
ENSG00000261326 ENSG00000261326      &lt;NA&gt;                      &lt;NA&gt;
ENSG00000125944 ENSG00000125944     10236                    HNRNPR
ENSG00000125945 ENSG00000125945     80818                    ZNF436
ENSG00000249087 ENSG00000249087    148898                ZNF436-AS1
ENSG00000201405 ENSG00000201405      &lt;NA&gt;                      &lt;NA&gt;
ENSG00000271420 ENSG00000271420      &lt;NA&gt;                      &lt;NA&gt;
ENSG00000204219 ENSG00000204219      6920                     TCEA3
ENSG00000232482 ENSG00000232482      &lt;NA&gt;                      &lt;NA&gt;
ENSG00000088280 ENSG00000088280     55616                     ASAP3
ENSG00000007968 ENSG00000007968      1870                      E2F2
ENSG00000235052 ENSG00000235052      &lt;NA&gt;                      &lt;NA&gt;
ENSG00000117318 ENSG00000117318      3399                       ID3
ENSG00000197880 ENSG00000197880    259283                      MDS2
ENSG00000229239 ENSG00000229239      &lt;NA&gt;                      &lt;NA&gt;
ENSG00000142676 ENSG00000142676      6135                     RPL11
ENSG00000203589 ENSG00000203589      &lt;NA&gt;                      &lt;NA&gt;
ENSG00000244609 ENSG00000244609      &lt;NA&gt;                      &lt;NA&gt;
ENSG00000011007 ENSG00000011007      6924                      ELOA
ENSG00000236810 ENSG00000236810 100506963                  ELOA-AS1
ENSG00000057757 ENSG00000057757     57095                    PITHD1
ENSG00000011009 ENSG00000011009     11313                    LYPLA2
ENSG00000117308 ENSG00000117308      2582                      GALE
ENSG00000117305 ENSG00000117305      3155                     HMGCL
ENSG00000179163 ENSG00000179163      2517                     FUCA1
ENSG00000188822 ENSG00000188822      1269                      CNR2
ENSG00000264347 ENSG00000264347      &lt;NA&gt;                      &lt;NA&gt;
ENSG00000238538 ENSG00000238538      &lt;NA&gt;                      &lt;NA&gt;
ENSG00000229106 ENSG00000229106      &lt;NA&gt;                      &lt;NA&gt;
ENSG00000232557 ENSG00000232557      &lt;NA&gt;                      &lt;NA&gt;
ENSG00000264926 ENSG00000264926 100616492                   MIR378F
ENSG00000230228 ENSG00000230228 115482711                      H3P1
ENSG00000189266 ENSG00000189266     55629                     PNRC2
ENSG00000188529 ENSG00000188529     10772                    SRSF10
ENSG00000215905 ENSG00000215905      &lt;NA&gt;                      &lt;NA&gt;
ENSG00000225315 ENSG00000225315      &lt;NA&gt;                      &lt;NA&gt;
ENSG00000142661 ENSG00000142661    127294                     MYOM3
ENSG00000230703 ENSG00000230703      &lt;NA&gt;                      &lt;NA&gt;
ENSG00000142677 ENSG00000142677     58985                   IL22RA1
ENSG00000185436 ENSG00000185436    163702                    IFNLR1
ENSG00000230023 ENSG00000230023    284632                 LINC02800
ENSG00000221032 ENSG00000221032      &lt;NA&gt;                      &lt;NA&gt;
ENSG00000266511 ENSG00000266511      &lt;NA&gt;                      &lt;NA&gt;
ENSG00000232298 ENSG00000232298      &lt;NA&gt;                      &lt;NA&gt;
ENSG00000158055 ENSG00000158055     57822                     GRHL3
ENSG00000001460 ENSG00000001460     90529                     STPG1
ENSG00000001461 ENSG00000001461     57185                    NIPAL3
ENSG00000117602 ENSG00000117602     11123                     RCAN3
ENSG00000266551 ENSG00000266551      &lt;NA&gt;                      &lt;NA&gt;
ENSG00000264443 ENSG00000264443      &lt;NA&gt;                      &lt;NA&gt;
ENSG00000184454 ENSG00000184454    400746                     NCMAP
ENSG00000227312 ENSG00000227312 100270884                   RPL26P8
ENSG00000239106 ENSG00000239106      &lt;NA&gt;                      &lt;NA&gt;
ENSG00000133226 ENSG00000133226     10250                     SRRM1
ENSG00000238986 ENSG00000238986      &lt;NA&gt;                      &lt;NA&gt;
ENSG00000169504 ENSG00000169504     25932                     CLIC4
ENSG00000238482 ENSG00000238482 106480094                RNU6-1208P
ENSG00000020633 ENSG00000020633       864                     RUNX3
ENSG00000229162 ENSG00000229162      &lt;NA&gt;                      &lt;NA&gt;
ENSG00000261025 ENSG00000261025      &lt;NA&gt;                      &lt;NA&gt;
ENSG00000264371 ENSG00000264371 100616365                   MIR4425
ENSG00000233755 ENSG00000233755      &lt;NA&gt;                      &lt;NA&gt;
ENSG00000233419 ENSG00000233419      &lt;NA&gt;                      &lt;NA&gt;
ENSG00000231953 ENSG00000231953      &lt;NA&gt;                      &lt;NA&gt;
ENSG00000117614 ENSG00000117614     25949                      SYF2
ENSG00000117616 ENSG00000117616     57035                     RSRP1
ENSG00000272432 ENSG00000272432      &lt;NA&gt;                      &lt;NA&gt;
ENSG00000261349 ENSG00000261349      &lt;NA&gt;                      &lt;NA&gt;
ENSG00000187010 ENSG00000187010      6007                       RHD
ENSG00000224183 ENSG00000224183      &lt;NA&gt;                      &lt;NA&gt;
ENSG00000259984 ENSG00000259984      &lt;NA&gt;                      &lt;NA&gt;
ENSG00000183726 ENSG00000183726     23585                   TMEM50A
ENSG00000252515 ENSG00000252515 106481940                RNU6-1171P
ENSG00000238889 ENSG00000238889      &lt;NA&gt;                      &lt;NA&gt;
ENSG00000188672 ENSG00000188672      6006                      RHCE
ENSG00000238084 ENSG00000238084      &lt;NA&gt;                      &lt;NA&gt;
ENSG00000266468 ENSG00000266468      &lt;NA&gt;                      &lt;NA&gt;
ENSG00000204178 ENSG00000204178     55219                     MACO1
ENSG00000157978 ENSG00000157978     26119                   LDLRAP1
ENSG00000225643 ENSG00000225643      &lt;NA&gt;                      &lt;NA&gt;
ENSG00000117643 ENSG00000117643     57134                    MAN1C1
ENSG00000233478 ENSG00000233478      &lt;NA&gt;                      &lt;NA&gt;
ENSG00000162430 ENSG00000162430     57190                   SELENON
ENSG00000255054 ENSG00000255054      &lt;NA&gt;                      &lt;NA&gt;
ENSG00000228172 ENSG00000228172      &lt;NA&gt;                      &lt;NA&gt;
ENSG00000117640 ENSG00000117640     56181                    MTFR1L
ENSG00000223474 ENSG00000223474      &lt;NA&gt;                      &lt;NA&gt;
ENSG00000272478 ENSG00000272478      &lt;NA&gt;                      &lt;NA&gt;
ENSG00000127423 ENSG00000127423     79000                     AUNIP
ENSG00000236528 ENSG00000236528      &lt;NA&gt;                      &lt;NA&gt;
ENSG00000182749 ENSG00000182749    164091                     PAQR7
ENSG00000207302 ENSG00000207302      &lt;NA&gt;                      &lt;NA&gt;
ENSG00000117632 ENSG00000117632      3925                     STMN1
ENSG00000229786 ENSG00000229786      &lt;NA&gt;                      &lt;NA&gt;
ENSG00000223624 ENSG00000223624      &lt;NA&gt;                      &lt;NA&gt;
ENSG00000264021 ENSG00000264021      &lt;NA&gt;                      &lt;NA&gt;
ENSG00000266763 ENSG00000266763      &lt;NA&gt;                      &lt;NA&gt;
ENSG00000158006 ENSG00000158006      5051                    PAFAH2
ENSG00000207237 ENSG00000207237 106479615                 RNU6-110P
ENSG00000252190 ENSG00000252190      &lt;NA&gt;                      &lt;NA&gt;
ENSG00000252691 ENSG00000252691 124900433              LOC124900433
ENSG00000158008 ENSG00000158008      2134                     EXTL1
ENSG00000158014 ENSG00000158014      7780                   SLC30A2
ENSG00000158022 ENSG00000158022     84676                    TRIM63
ENSG00000265320 ENSG00000265320      &lt;NA&gt;                      &lt;NA&gt;
ENSG00000175087 ENSG00000175087    149420                    PDIK1L
ENSG00000197245 ENSG00000197245     79927                   FAM110D
ENSG00000142684 ENSG00000142684     51042                    ZNF593
ENSG00000236782 ENSG00000236782 118568799                  ZNF593OS
ENSG00000142675 ENSG00000142675     10256                    CNKSR1
ENSG00000188782 ENSG00000188782    378807                  CATSPER4
ENSG00000236155 ENSG00000236155      &lt;NA&gt;                      &lt;NA&gt;
ENSG00000130695 ENSG00000130695     64793                     CEP85
ENSG00000270733 ENSG00000270733    359780                   MRPS6P1
ENSG00000142669 ENSG00000142669     83442                  SH3BGRL3
ENSG00000158062 ENSG00000158062     91544                    UBXN11
ENSG00000169442 ENSG00000169442      1043                      CD52
ENSG00000176092 ENSG00000176092     55057                    CRYBG2
ENSG00000225854 ENSG00000225854 100270889                   RPL34P4
ENSG00000265143 ENSG00000265143      &lt;NA&gt;                      &lt;NA&gt;
ENSG00000176083 ENSG00000176083    257101                    ZNF683
ENSG00000131914 ENSG00000131914     79727                    LIN28A
ENSG00000117682 ENSG00000117682     79947                     DHDDS
ENSG00000223583 ENSG00000223583    729301                   RPL17P9
ENSG00000225891 ENSG00000225891 124903883              LOC124903883
ENSG00000198830 ENSG00000198830      3151                     HMGN2
ENSG00000224129 ENSG00000224129      &lt;NA&gt;                      &lt;NA&gt;
ENSG00000117676 ENSG00000117676      6195                   RPS6KA1
ENSG00000238705 ENSG00000238705 100302190                   MIR1976
ENSG00000243905 ENSG00000243905 106481855                 RN7SL679P
ENSG00000252802 ENSG00000252802      &lt;NA&gt;                      &lt;NA&gt;
ENSG00000229247 ENSG00000229247      &lt;NA&gt;                      &lt;NA&gt;
ENSG00000238316 ENSG00000238316 124904813              LOC124904813
ENSG00000235069 ENSG00000235069      &lt;NA&gt;                      &lt;NA&gt;
ENSG00000260063 ENSG00000260063      &lt;NA&gt;                      &lt;NA&gt;
ENSG00000117713 ENSG00000117713      8289                    ARID1A
ENSG00000266138 ENSG00000266138      &lt;NA&gt;                      &lt;NA&gt;
ENSG00000060642 ENSG00000060642     55650                      PIGV
ENSG00000241188 ENSG00000241188 106479281                 RN7SL165P
ENSG00000204160 ENSG00000204160     84243                   ZDHHC18
ENSG00000175793 ENSG00000175793      2810                       SFN
ENSG00000226698 ENSG00000226698      &lt;NA&gt;                      &lt;NA&gt;
ENSG00000142751 ENSG00000142751     54707                      GPN2
ENSG00000198746 ENSG00000198746     63906                   GPATCH3
ENSG00000090273 ENSG00000090273     10726                      NUDC
ENSG00000131910 ENSG00000131910      8431                     NR0B2
ENSG00000175707 ENSG00000175707    126695                      KDF1
ENSG00000172746 ENSG00000172746      &lt;NA&gt;                      &lt;NA&gt;
ENSG00000224064 ENSG00000224064 100270888                   RPL32P6
ENSG00000225294 ENSG00000225294    646567                    OSTCP2
ENSG00000253368 ENSG00000253368    388610                     TRNP1
ENSG00000158246 ENSG00000158246    115572                    TENT5B
ENSG00000090020 ENSG00000090020      6548                    SLC9A1
ENSG00000229985 ENSG00000229985    729955                  RPL18AP5
ENSG00000214973 ENSG00000214973      &lt;NA&gt;                      &lt;NA&gt;
ENSG00000225159 ENSG00000225159    440577                   NPM1P39
ENSG00000225990 ENSG00000225990      &lt;NA&gt;                      &lt;NA&gt;
ENSG00000224311 ENSG00000224311      &lt;NA&gt;                      &lt;NA&gt;
ENSG00000142784 ENSG00000142784     23038                     WDTC1
ENSG00000252098 ENSG00000252098      &lt;NA&gt;                      &lt;NA&gt;
ENSG00000243659 ENSG00000243659      &lt;NA&gt;                      &lt;NA&gt;
ENSG00000186501 ENSG00000186501     84065                   TMEM222
ENSG00000206888 ENSG00000206888 100887744                  RNU6-48P
ENSG00000241547 ENSG00000241547      &lt;NA&gt;                      &lt;NA&gt;
ENSG00000142765 ENSG00000142765     84958                     SYTL1
ENSG00000142733 ENSG00000142733      9064                    MAP3K6
ENSG00000142748 ENSG00000142748      8547                      FCN3
ENSG00000174950 ENSG00000174950    388611                   CD164L2
ENSG00000231207 ENSG00000231207      &lt;NA&gt;                      &lt;NA&gt;
ENSG00000181773 ENSG00000181773      2827                      GPR3
ENSG00000158195 ENSG00000158195     10163                     WASF2
ENSG00000241169 ENSG00000241169      &lt;NA&gt;                      &lt;NA&gt;
ENSG00000237429 ENSG00000237429 105376892              LOC105376892
ENSG00000126705 ENSG00000126705     27245                     AHDC1
ENSG00000000938 ENSG00000000938      2268                       FGR
ENSG00000235912 ENSG00000235912      &lt;NA&gt;                      &lt;NA&gt;
ENSG00000233975 ENSG00000233975      &lt;NA&gt;                      &lt;NA&gt;
ENSG00000126709 ENSG00000126709      2537                      IFI6
ENSG00000225886 ENSG00000225886      &lt;NA&gt;                      &lt;NA&gt;
ENSG00000206767 ENSG00000206767 106481925                 RNU6-949P
ENSG00000226662 ENSG00000226662    646597                  CHMP1AP1
ENSG00000207095 ENSG00000207095 106479753                 RNU6-424P
ENSG00000009780 ENSG00000009780    199870                    FAM76A
ENSG00000231344 ENSG00000231344      &lt;NA&gt;                      &lt;NA&gt;
ENSG00000230833 ENSG00000230833      &lt;NA&gt;                      &lt;NA&gt;
ENSG00000117758 ENSG00000117758     23673                     STX12
ENSG00000269971 ENSG00000269971      &lt;NA&gt;                      &lt;NA&gt;
ENSG00000270031 ENSG00000270031      &lt;NA&gt;                      &lt;NA&gt;
ENSG00000223062 ENSG00000223062 106480109                RNU6-1245P
ENSG00000117751 ENSG00000117751      5511                    PPP1R8
ENSG00000252947 ENSG00000252947    677774                   SCARNA1
ENSG00000268552 ENSG00000268552      &lt;NA&gt;                      &lt;NA&gt;
ENSG00000130775 ENSG00000130775      9473                   THEMIS2
ENSG00000117748 ENSG00000117748      6118                      RPA2
ENSG00000130768 ENSG00000130768     27293                   SMPDL3B
ENSG00000227050 ENSG00000227050      &lt;NA&gt;                      &lt;NA&gt;
ENSG00000158156 ENSG00000158156     55113                      XKR8
ENSG00000158161 ENSG00000158161      2140                      EYA3
ENSG00000238231 ENSG00000238231      &lt;NA&gt;                      &lt;NA&gt;
ENSG00000240750 ENSG00000240750 106481849                 RN7SL559P
ENSG00000228589 ENSG00000228589      &lt;NA&gt;                      &lt;NA&gt;
ENSG00000228943 ENSG00000228943      &lt;NA&gt;                      &lt;NA&gt;
ENSG00000214812 ENSG00000214812      &lt;NA&gt;                      &lt;NA&gt;
ENSG00000253005 ENSG00000253005 106479644                 RNU6-176P
ENSG00000252429 ENSG00000252429 124904769              LOC124904769
ENSG00000169403 ENSG00000169403      5724                     PTAFR
ENSG00000126698 ENSG00000126698     22826                    DNAJC8
ENSG00000215902 ENSG00000215902      &lt;NA&gt;                      &lt;NA&gt;
ENSG00000269804 ENSG00000269804      &lt;NA&gt;                      &lt;NA&gt;
ENSG00000130770 ENSG00000130770     93974                   ATP5IF1
ENSG00000270605 ENSG00000270605      &lt;NA&gt;                      &lt;NA&gt;
ENSG00000271398 ENSG00000271398      &lt;NA&gt;                      &lt;NA&gt;
ENSG00000130766 ENSG00000130766     83667                     SESN2
ENSG00000130772 ENSG00000130772     54797                     MED18
ENSG00000204138 ENSG00000204138     65979                   PHACTR4
ENSG00000206779 ENSG00000206779      &lt;NA&gt;                      &lt;NA&gt;
ENSG00000229820 ENSG00000229820      &lt;NA&gt;                      &lt;NA&gt;
ENSG00000221216 ENSG00000221216 106481167               RNU6ATAC27P
ENSG00000180198 ENSG00000180198      1104                      RCC1
ENSG00000242125 ENSG00000242125      8420                     SNHG3
ENSG00000200087 ENSG00000200087     26768                  SNORA73B
ENSG00000238821 ENSG00000238821      &lt;NA&gt;                      &lt;NA&gt;
ENSG00000231468 ENSG00000231468      &lt;NA&gt;                      &lt;NA&gt;
ENSG00000180098 ENSG00000180098     54952                  TRNAU1AP
ENSG00000197989 ENSG00000197989     85028                    SNHG12
ENSG00000221539 ENSG00000221539    692212                   SNORD99
ENSG00000120656 ENSG00000120656      6883                     TAF12
ENSG00000188060 ENSG00000188060    115273                     RAB42
ENSG00000229388 ENSG00000229388      &lt;NA&gt;                      &lt;NA&gt;
ENSG00000270103 ENSG00000270103      &lt;NA&gt;                      &lt;NA&gt;
ENSG00000162419 ENSG00000162419     10691                     GMEB1
ENSG00000252777 ENSG00000252777 124904809              LOC124904809
ENSG00000198492 ENSG00000198492     51441                    YTHDF2
ENSG00000116329 ENSG00000116329      4985                     OPRD1
ENSG00000226852 ENSG00000226852      &lt;NA&gt;                      &lt;NA&gt;
ENSG00000233427 ENSG00000233427      &lt;NA&gt;                      &lt;NA&gt;
ENSG00000199756 ENSG00000199756      &lt;NA&gt;                      &lt;NA&gt;
ENSG00000159023 ENSG00000159023      2035                     EPB41
ENSG00000225616 ENSG00000225616    646624                   RPL27P4
ENSG00000206704 ENSG00000206704      &lt;NA&gt;                      &lt;NA&gt;
ENSG00000253304 ENSG00000253304    399474                  TMEM200B
ENSG00000225750 ENSG00000225750      &lt;NA&gt;                      &lt;NA&gt;
ENSG00000116350 ENSG00000116350      6429                     SRSF4
ENSG00000227637 ENSG00000227637      &lt;NA&gt;                      &lt;NA&gt;
ENSG00000116353 ENSG00000116353     51102                      MECR
ENSG00000237934 ENSG00000237934      &lt;NA&gt;                      &lt;NA&gt;
ENSG00000060656 ENSG00000060656     10076                     PTPRU
ENSG00000221550 ENSG00000221550      &lt;NA&gt;                      &lt;NA&gt;
ENSG00000230523 ENSG00000230523 101928460                 LINC01756
ENSG00000266678 ENSG00000266678      &lt;NA&gt;                      &lt;NA&gt;
ENSG00000225011 ENSG00000225011      &lt;NA&gt;                      &lt;NA&gt;
ENSG00000221126 ENSG00000221126      &lt;NA&gt;                      &lt;NA&gt;
ENSG00000228176 ENSG00000228176      &lt;NA&gt;                      &lt;NA&gt;
ENSG00000222787 ENSG00000222787      &lt;NA&gt;                      &lt;NA&gt;
ENSG00000270927 ENSG00000270927      &lt;NA&gt;                      &lt;NA&gt;
ENSG00000233399 ENSG00000233399 101929406                 LINC01648
ENSG00000233372 ENSG00000233372      &lt;NA&gt;                      &lt;NA&gt;
ENSG00000231251 ENSG00000231251      &lt;NA&gt;                      &lt;NA&gt;
ENSG00000236335 ENSG00000236335      &lt;NA&gt;                      &lt;NA&gt;
ENSG00000231949 ENSG00000231949      &lt;NA&gt;                      &lt;NA&gt;
ENSG00000162510 ENSG00000162510      4146                     MATN1
ENSG00000186056 ENSG00000186056 100129196                 MATN1-AS1
ENSG00000162511 ENSG00000162511      7805                    LAPTM5
ENSG00000264773 ENSG00000264773 100616164                   MIR4420
ENSG00000229607 ENSG00000229607      &lt;NA&gt;                      &lt;NA&gt;
ENSG00000223382 ENSG00000223382 105378622                 LINC01778
ENSG00000222784 ENSG00000222784 106480861                  RN7SKP91
ENSG00000235143 ENSG00000235143    400748                 LOC400748
ENSG00000162512 ENSG00000162512      9672                      SDC3
ENSG00000134644 ENSG00000134644      9698                      PUM1
ENSG00000200154 ENSG00000200154      &lt;NA&gt;                      &lt;NA&gt;
ENSG00000202107 ENSG00000202107      &lt;NA&gt;                      &lt;NA&gt;
ENSG00000200181 ENSG00000200181      &lt;NA&gt;                      &lt;NA&gt;
ENSG00000237329 ENSG00000237329      &lt;NA&gt;                      &lt;NA&gt;
ENSG00000232768 ENSG00000232768      &lt;NA&gt;                      &lt;NA&gt;
ENSG00000215900 ENSG00000215900      &lt;NA&gt;                      &lt;NA&gt;
ENSG00000225142 ENSG00000225142      &lt;NA&gt;                      &lt;NA&gt;
ENSG00000084628 ENSG00000084628     79570                    NKAIN1
ENSG00000060688 ENSG00000060688      9410                   SNRNP40
ENSG00000229447 ENSG00000229447      &lt;NA&gt;                      &lt;NA&gt;
ENSG00000121766 ENSG00000121766     51538                   ZCCHC17
ENSG00000229044 ENSG00000229044      &lt;NA&gt;                      &lt;NA&gt;
ENSG00000121769 ENSG00000121769      2170                     FABP3
ENSG00000168528 ENSG00000168528    347735                   SERINC2
ENSG00000268950 ENSG00000268950      &lt;NA&gt;                      &lt;NA&gt;
ENSG00000215899 ENSG00000215899    441880                 EEF1A1P46
ENSG00000206981 ENSG00000206981 106480703                  RNU6-40P
ENSG00000228682 ENSG00000228682      &lt;NA&gt;                      &lt;NA&gt;
ENSG00000223907 ENSG00000223907      &lt;NA&gt;                      &lt;NA&gt;
ENSG00000229167 ENSG00000229167      &lt;NA&gt;                      &lt;NA&gt;
ENSG00000142910 ENSG00000142910     64129                   TINAGL1
ENSG00000121764 ENSG00000121764      3061                    HCRTR1
ENSG00000162517 ENSG00000162517    553115                      PEF1
ENSG00000235790 ENSG00000235790      &lt;NA&gt;                      &lt;NA&gt;
ENSG00000264078 ENSG00000264078      &lt;NA&gt;                      &lt;NA&gt;
ENSG00000084636 ENSG00000084636      1307                   COL16A1
ENSG00000121753 ENSG00000121753       576                    ADGRB2
ENSG00000266580 ENSG00000266580 100423028                   MIR4254
ENSG00000254545 ENSG00000254545      &lt;NA&gt;                      &lt;NA&gt;
ENSG00000134668 ENSG00000134668     90853                    SPOCD1
ENSG00000203620 ENSG00000203620      &lt;NA&gt;                      &lt;NA&gt;
ENSG00000269967 ENSG00000269967      &lt;NA&gt;                      &lt;NA&gt;
ENSG00000184007 ENSG00000184007      8073                    PTP4A2
ENSG00000212673 ENSG00000212673      &lt;NA&gt;                      &lt;NA&gt;
ENSG00000228634 ENSG00000228634      &lt;NA&gt;                      &lt;NA&gt;
ENSG00000121774 ENSG00000121774     10657                   KHDRBS1
ENSG00000203325 ENSG00000203325      &lt;NA&gt;                      &lt;NA&gt;
ENSG00000121775 ENSG00000121775     55116                   TMEM39B
ENSG00000266203 ENSG00000266203 100847018                   MIR5585
ENSG00000025800 ENSG00000025800     23633                     KPNA6
ENSG00000250135 ENSG00000250135      &lt;NA&gt;                      &lt;NA&gt;
ENSG00000084652 ENSG00000084652    200081                     TXLNA
ENSG00000160050 ENSG00000160050     79140                   CCDC28B
ENSG00000224066 ENSG00000224066      &lt;NA&gt;                      &lt;NA&gt;
ENSG00000160051 ENSG00000160051     55721                      IQCC
ENSG00000222046 ENSG00000222046    149069                    DCDC2B
ENSG00000160055 ENSG00000160055     56063                   TMEM234
ENSG00000084623 ENSG00000084623      8668                     EIF3I
ENSG00000220785 ENSG00000220785      &lt;NA&gt;                      &lt;NA&gt;
ENSG00000183615 ENSG00000183615     84734                   FAM167B
ENSG00000182866 ENSG00000182866      3932                       LCK
ENSG00000252450 ENSG00000252450      &lt;NA&gt;                      &lt;NA&gt;
ENSG00000116478 ENSG00000116478      3065                     HDAC1
ENSG00000175130 ENSG00000175130     65108                  MARCKSL1
ENSG00000233775 ENSG00000233775      &lt;NA&gt;                      &lt;NA&gt;
ENSG00000162526 ENSG00000162526     81629                     TSSK3
ENSG00000225828 ENSG00000225828 100128071                   FAM229A
ENSG00000160058 ENSG00000160058     55108                     BSDC1
ENSG00000224333 ENSG00000224333      &lt;NA&gt;                      &lt;NA&gt;
ENSG00000270850 ENSG00000270850      &lt;NA&gt;                      &lt;NA&gt;
ENSG00000229259 ENSG00000229259      &lt;NA&gt;                      &lt;NA&gt;
ENSG00000263529 ENSG00000263529 106480954                 RN7SL122P
ENSG00000254553 ENSG00000254553      &lt;NA&gt;                      &lt;NA&gt;
ENSG00000273274 ENSG00000273274    728116                    ZBTB8B
ENSG00000160062 ENSG00000160062    653121                    ZBTB8A
ENSG00000176261 ENSG00000176261    339487                   ZBTB8OS
ENSG00000200591 ENSG00000200591      &lt;NA&gt;                      &lt;NA&gt;
ENSG00000162521 ENSG00000162521      5928                     RBBP4
ENSG00000162520 ENSG00000162520     81493                      SYNC
ENSG00000224409 ENSG00000224409      &lt;NA&gt;                      &lt;NA&gt;
ENSG00000162522 ENSG00000162522     57648                     NHSL3
ENSG00000134684 ENSG00000134684      8565                     YARS1
ENSG00000116497 ENSG00000116497     64766                   S100PBP
ENSG00000160097 ENSG00000160097    252995                     FNDC5
ENSG00000121905 ENSG00000121905      3208                      HPCA
ENSG00000121900 ENSG00000121900    113452                    TMEM54
ENSG00000221423 ENSG00000221423      &lt;NA&gt;                      &lt;NA&gt;
ENSG00000116514 ENSG00000116514    127544                    RNF19B
ENSG00000267885 ENSG00000267885      &lt;NA&gt;                      &lt;NA&gt;
ENSG00000217644 ENSG00000217644    127545                  RPL18AP4
ENSG00000239670 ENSG00000239670      &lt;NA&gt;                      &lt;NA&gt;
ENSG00000236065 ENSG00000236065      &lt;NA&gt;                      &lt;NA&gt;
ENSG00000004455 ENSG00000004455       204                       AK2
ENSG00000142920 ENSG00000142920    113451                     AZIN2
ENSG00000116525 ENSG00000116525     55223                    TRIM62
ENSG00000160094 ENSG00000160094    149076                    ZNF362
ENSG00000270115 ENSG00000270115      &lt;NA&gt;                      &lt;NA&gt;
ENSG00000256142 ENSG00000256142      &lt;NA&gt;                      &lt;NA&gt;
ENSG00000184389 ENSG00000184389    127550                   A3GALT2
ENSG00000225313 ENSG00000225313      &lt;NA&gt;                      &lt;NA&gt;
ENSG00000134686 ENSG00000134686      1912                      PHC2
ENSG00000266239 ENSG00000266239      &lt;NA&gt;                      &lt;NA&gt;
ENSG00000222112 ENSG00000222112 106480837                  RN7SKP16
ENSG00000233246 ENSG00000233246      &lt;NA&gt;                      &lt;NA&gt;
ENSG00000221225 ENSG00000221225      &lt;NA&gt;                      &lt;NA&gt;
ENSG00000234512 ENSG00000234512 100131451                    TLR12P
ENSG00000121903 ENSG00000121903      7579                   ZSCAN20
ENSG00000235907 ENSG00000235907 100422287              LOC100422287
ENSG00000121904 ENSG00000121904    114784                     CSMD2
ENSG00000227000 ENSG00000227000 100287140                  HSPD1P14
ENSG00000176256 ENSG00000176256    127540                     HMGB4
ENSG00000231163 ENSG00000231163    402779                 CSMD2-AS1
ENSG00000201148 ENSG00000201148 100873281                  RNA5SP42
ENSG00000142698 ENSG00000142698     84970                   C1orf94
ENSG00000221053 ENSG00000221053      &lt;NA&gt;                      &lt;NA&gt;
ENSG00000270241 ENSG00000270241 100420336              LOC100420336
ENSG00000207941 ENSG00000207941    693137                    MIR552
ENSG00000163866 ENSG00000163866    113444                    SMIM12
ENSG00000189280 ENSG00000189280      2709                      GJB5
ENSG00000189433 ENSG00000189433    127534                      GJB4
ENSG00000255811 ENSG00000255811      &lt;NA&gt;                      &lt;NA&gt;
ENSG00000216162 ENSG00000216162      &lt;NA&gt;                      &lt;NA&gt;
ENSG00000188910 ENSG00000188910      2707                      GJB3
ENSG00000187513 ENSG00000187513      2701                      GJA4
ENSG00000230163 ENSG00000230163      &lt;NA&gt;                      &lt;NA&gt;
ENSG00000116544 ENSG00000116544     58512                    DLGAP3
ENSG00000252728 ENSG00000252728      &lt;NA&gt;                      &lt;NA&gt;
ENSG00000241014 ENSG00000241014      &lt;NA&gt;                      &lt;NA&gt;
ENSG00000271741 ENSG00000271741      &lt;NA&gt;                      &lt;NA&gt;
ENSG00000243749 ENSG00000243749 100506144                   TMEM35B
ENSG00000163867 ENSG00000163867      9204                     ZMYM6
ENSG00000233940 ENSG00000233940 100419477                  RPL12P45
ENSG00000197056 ENSG00000197056     79830                     ZMYM1
ENSG00000228348 ENSG00000228348      &lt;NA&gt;                      &lt;NA&gt;
ENSG00000116560 ENSG00000116560      6421                      SFPQ
ENSG00000201868 ENSG00000201868      &lt;NA&gt;                      &lt;NA&gt;
ENSG00000263591 ENSG00000263591      &lt;NA&gt;                      &lt;NA&gt;
ENSG00000146463 ENSG00000146463      9202                     ZMYM4
ENSG00000240374 ENSG00000240374 106481060                 RN7SL503P
ENSG00000201542 ENSG00000201542 124900419              LOC124900419
ENSG00000229994 ENSG00000229994    643343                    RPL5P4
ENSG00000227409 ENSG00000227409 100861513                 ZMYM4-AS1
ENSG00000202129 ENSG00000202129      &lt;NA&gt;                      &lt;NA&gt;
ENSG00000142687 ENSG00000142687     79932                 KIAA0319L
ENSG00000236274 ENSG00000236274      &lt;NA&gt;                      &lt;NA&gt;
ENSG00000020129 ENSG00000020129     23154                      NCDN
ENSG00000239636 ENSG00000239636 105378645                TFAP2E-AS1
ENSG00000116819 ENSG00000116819    339488                    TFAP2E
ENSG00000126067 ENSG00000126067      5690                     PSMB2
ENSG00000239859 ENSG00000239859      &lt;NA&gt;                      &lt;NA&gt;
ENSG00000142686 ENSG00000142686    127703                  C1orf216
ENSG00000092853 ENSG00000092853     63967                     CLSPN
ENSG00000232335 ENSG00000232335      &lt;NA&gt;                      &lt;NA&gt;
ENSG00000134698 ENSG00000134698    192670                      AGO4
ENSG00000092847 ENSG00000092847     26523                      AGO1
ENSG00000271164 ENSG00000271164 100418722                  CFAP97P1
ENSG00000271914 ENSG00000271914      &lt;NA&gt;                      &lt;NA&gt;
ENSG00000126070 ENSG00000126070    192669                      AGO3
ENSG00000271554 ENSG00000271554      &lt;NA&gt;                      &lt;NA&gt;
ENSG00000232862 ENSG00000232862 100128093              LOC100128093
ENSG00000092850 ENSG00000092850     27285                     TEKT2
ENSG00000116863 ENSG00000116863     54936                     ADPRS
ENSG00000171812 ENSG00000171812      1296                    COL8A2
ENSG00000054116 ENSG00000054116     27095                   TRAPPC3
ENSG00000116871 ENSG00000116871     55700                    MAP7D1
ENSG00000264592 ENSG00000264592 106480957                 RN7SL131P
ENSG00000054118 ENSG00000054118      9967                    THRAP3
ENSG00000231849 ENSG00000231849 106480802                  UBE2V2P4
ENSG00000214193 ENSG00000214193     79729                    SH3D21
ENSG00000142694 ENSG00000142694     55194                     EVA1B
ENSG00000116883 ENSG00000116883      &lt;NA&gt;                      &lt;NA&gt;
ENSG00000196182 ENSG00000196182     83931                     STK40
ENSG00000181817 ENSG00000181817     84967                     LSM10
ENSG00000222821 ENSG00000222821 106481180                  RNU4-27P
ENSG00000116885 ENSG00000116885    127700                     OSCP1
ENSG00000201448 ENSG00000201448 109616970                  SNORA63C
ENSG00000116898 ENSG00000116898     64960                    MRPS15
ENSG00000119535 ENSG00000119535      1441                     CSF3R
ENSG00000230214 ENSG00000230214 100462786                    FTLP18
ENSG00000234481 ENSG00000234481      &lt;NA&gt;                      &lt;NA&gt;
ENSG00000163873 ENSG00000163873      2899                     GRIK3
ENSG00000264698 ENSG00000264698 100422898                   MIR4255
ENSG00000207328 ENSG00000207328 106480597                 RNU6-636P
ENSG00000223944 ENSG00000223944      &lt;NA&gt;                      &lt;NA&gt;
ENSG00000252368 ENSG00000252368 100873282                  RNA5SP43
ENSG00000230451 ENSG00000230451 100270903                   RPS29P6
ENSG00000233621 ENSG00000233621    728431                   LITATS1
ENSG00000163874 ENSG00000163874     80149                   ZC3H12A
ENSG00000163875 ENSG00000163875     64769                     MEAF6
ENSG00000263675 ENSG00000263675 100847010                   MIR5581
ENSG00000163877 ENSG00000163877     79753                     SNIP1
ENSG00000232273 ENSG00000232273      &lt;NA&gt;                      &lt;NA&gt;
ENSG00000237749 ENSG00000237749      &lt;NA&gt;                      &lt;NA&gt;
ENSG00000163879 ENSG00000163879      7802                    DNALI1
ENSG00000134697 ENSG00000134697     29889                      GNL2
ENSG00000169218 ENSG00000169218    284654                     RSPO1
ENSG00000116922 ENSG00000116922     54955                     AIRIM
ENSG00000134690 ENSG00000134690     55143                     CDCA8
ENSG00000183317 ENSG00000183317    284656                    EPHA10
ENSG00000200421 ENSG00000200421      &lt;NA&gt;                      &lt;NA&gt;
ENSG00000238871 ENSG00000238871      &lt;NA&gt;                      &lt;NA&gt;
ENSG00000214141 ENSG00000214141      &lt;NA&gt;                      &lt;NA&gt;
ENSG00000227416 ENSG00000227416      &lt;NA&gt;                      &lt;NA&gt;
ENSG00000185090 ENSG00000185090    149175                    MANEAL
ENSG00000233728 ENSG00000233728      &lt;NA&gt;                      &lt;NA&gt;
ENSG00000196449 ENSG00000196449     79693                      YRDC
ENSG00000197982 ENSG00000197982    127687                  C1orf122
ENSG00000188786 ENSG00000188786      4520                      MTF1
ENSG00000230610 ENSG00000230610      &lt;NA&gt;                      &lt;NA&gt;
ENSG00000235673 ENSG00000235673 100270826                   RPS2P13
ENSG00000230955 ENSG00000230955      &lt;NA&gt;                      &lt;NA&gt;
ENSG00000204084 ENSG00000204084      3633                    INPP5B
ENSG00000252448 ENSG00000252448      &lt;NA&gt;                      &lt;NA&gt;
ENSG00000222282 ENSG00000222282 106479825                 RNU6-584P
ENSG00000183431 ENSG00000183431     10946                     SF3A3
ENSG00000212541 ENSG00000212541      &lt;NA&gt;                      &lt;NA&gt;
ENSG00000183386 ENSG00000183386      2275                      FHL3
ENSG00000183520 ENSG00000183520     51118                     UTP11
ENSG00000185668 ENSG00000185668      5453                    POU3F1
ENSG00000224592 ENSG00000224592 105378653                 MIR3659HG
ENSG00000223589 ENSG00000223589      &lt;NA&gt;                      &lt;NA&gt;
ENSG00000265596 ENSG00000265596 100500801                   MIR3659
ENSG00000237290 ENSG00000237290    339442                 LINC01343
ENSG00000200796 ENSG00000200796 106479899                 RNU6-753P
ENSG00000238063 ENSG00000238063      &lt;NA&gt;                      &lt;NA&gt;
ENSG00000215895 ENSG00000215895    400750                   HSPA5P1
ENSG00000116954 ENSG00000116954     64121                     RRAGC
ENSG00000228436 ENSG00000228436 105378663                  RRAGC-DT
ENSG00000214114 ENSG00000214114     26292                     MYCBP
ENSG00000131233 ENSG00000131233     81025                      GJA9
ENSG00000158315 ENSG00000158315     54933                    RHBDL2
ENSG00000199963 ENSG00000199963 106481372                 RNU6-605P
ENSG00000207466 ENSG00000207466      &lt;NA&gt;                      &lt;NA&gt;
ENSG00000235549 ENSG00000235549      &lt;NA&gt;                      &lt;NA&gt;
ENSG00000174574 ENSG00000174574     79647                   AKIRIN1
ENSG00000168653 ENSG00000168653      4725                    NDUFS5
ENSG00000127603 ENSG00000127603     23499                     MACF1
ENSG00000206654 ENSG00000206654 106481373                 RNU6-608P
ENSG00000222378 ENSG00000222378 100873283                  RNA5SP44
ENSG00000270040 ENSG00000270040      &lt;NA&gt;                      &lt;NA&gt;
ENSG00000226438 ENSG00000226438      &lt;NA&gt;                      &lt;NA&gt;
ENSG00000217897 ENSG00000217897      &lt;NA&gt;                      &lt;NA&gt;
ENSG00000255103 ENSG00000255103      &lt;NA&gt;                      &lt;NA&gt;
ENSG00000183682 ENSG00000183682    353500                     BMP8A
ENSG00000237624 ENSG00000237624    192217                   OXCT2P1
ENSG00000182109 ENSG00000182109      &lt;NA&gt;                      &lt;NA&gt;
ENSG00000243970 ENSG00000243970      &lt;NA&gt;                      &lt;NA&gt;
ENSG00000090621 ENSG00000090621      8761                    PABPC4
ENSG00000228060 ENSG00000228060 101929516                PABPC4-AS1
ENSG00000201457 ENSG00000201457    677834                   SNORA55
ENSG00000163909 ENSG00000163909     26508                      HEYL
ENSG00000225903 ENSG00000225903      &lt;NA&gt;                      &lt;NA&gt;
ENSG00000116981 ENSG00000116981     84618                    NT5C1A
ENSG00000116983 ENSG00000116983     51440                    HPCAL4
ENSG00000084072 ENSG00000084072     10450                      PPIE
ENSG00000225333 ENSG00000225333      &lt;NA&gt;                      &lt;NA&gt;
ENSG00000252413 ENSG00000252413 106480449                 RNU7-121P
ENSG00000116985 ENSG00000116985       656                     BMP8B
ENSG00000198754 ENSG00000198754     64064                     OXCT2
ENSG00000261798 ENSG00000261798 101929536              LOC101929536
ENSG00000229213 ENSG00000229213      &lt;NA&gt;                      &lt;NA&gt;
ENSG00000043514 ENSG00000043514     54802                     TRIT1
ENSG00000202222 ENSG00000202222      &lt;NA&gt;                      &lt;NA&gt;
ENSG00000116990 ENSG00000116990      4610                      MYCL
ENSG00000236546 ENSG00000236546 105378668                  MYCL-AS1
ENSG00000207356 ENSG00000207356      &lt;NA&gt;                      &lt;NA&gt;
ENSG00000168389 ENSG00000168389     84879                    MFSD2A
ENSG00000228477 ENSG00000228477      &lt;NA&gt;                      &lt;NA&gt;
ENSG00000131236 ENSG00000131236     10487                      CAP1
ENSG00000131238 ENSG00000131238      5538                      PPT1
ENSG00000226745 ENSG00000226745      &lt;NA&gt;                      &lt;NA&gt;
ENSG00000117000 ENSG00000117000      6018                       RLF
ENSG00000207508 ENSG00000207508 106480651                RNU6-1237P
ENSG00000188800 ENSG00000188800    127391                     TMCO2
ENSG00000259943 ENSG00000259943      &lt;NA&gt;                      &lt;NA&gt;
ENSG00000084073 ENSG00000084073     10269                  ZMPSTE24
ENSG00000231296 ENSG00000231296      &lt;NA&gt;                      &lt;NA&gt;
ENSG00000049089 ENSG00000049089      1298                    COL9A2
ENSG00000227311 ENSG00000227311    388621                  RPL21P20
ENSG00000084070 ENSG00000084070     64744                     SMAP2
ENSG00000213172 ENSG00000213172      &lt;NA&gt;                      &lt;NA&gt;
ENSG00000187801 ENSG00000187801     65243                    ZFP69B
ENSG00000260920 ENSG00000260920      &lt;NA&gt;                      &lt;NA&gt;
ENSG00000187815 ENSG00000187815    339559                     ZFP69
ENSG00000238287 ENSG00000238287      &lt;NA&gt;                      &lt;NA&gt;
ENSG00000164002 ENSG00000164002     64789                      EXO5
ENSG00000227278 ENSG00000227278      &lt;NA&gt;                      &lt;NA&gt;
ENSG00000238186 ENSG00000238186      &lt;NA&gt;                      &lt;NA&gt;
ENSG00000117010 ENSG00000117010    127396                    ZNF684
ENSG00000236505 ENSG00000236505      &lt;NA&gt;                      &lt;NA&gt;
ENSG00000233910 ENSG00000233910    728633                  GTF2F2P2
ENSG00000117016 ENSG00000117016      9783                     RIMS3
ENSG00000237899 ENSG00000237899      &lt;NA&gt;                      &lt;NA&gt;
ENSG00000272145 ENSG00000272145      &lt;NA&gt;                      &lt;NA&gt;
ENSG00000066136 ENSG00000066136      4802                      NFYC
ENSG00000198974 ENSG00000198974    407034                    MIR30E
ENSG00000207962 ENSG00000207962    407031                   MIR30C1
ENSG00000117013 ENSG00000117013      9132                     KCNQ4
ENSG00000264582 ENSG00000264582 106479342                 RN7SL326P
ENSG00000179862 ENSG00000179862    163732                    CITED4
ENSG00000229528 ENSG00000229528      &lt;NA&gt;                      &lt;NA&gt;
ENSG00000228940 ENSG00000228940 100128362              LOC100128362
ENSG00000233118 ENSG00000233118      &lt;NA&gt;                      &lt;NA&gt;
ENSG00000171793 ENSG00000171793      1503                     CTPS1
ENSG00000171790 ENSG00000171790    200172                    SLFNL1
ENSG00000010803 ENSG00000010803     22955                     SCMH1
ENSG00000215893 ENSG00000215893      &lt;NA&gt;                      &lt;NA&gt;
ENSG00000235358 ENSG00000235358 102723924                  SCMH1-DT
ENSG00000213987 ENSG00000213987      &lt;NA&gt;                      &lt;NA&gt;
ENSG00000204060 ENSG00000204060 100132074                     FOXO6
ENSG00000229901 ENSG00000229901 101929901                 FOXO6-AS1
ENSG00000252563 ENSG00000252563 100873284                  RNA5SP45
ENSG00000127129 ENSG00000127129      1907                      EDN2
ENSG00000127124 ENSG00000127124     59269                    HIVEP3
ENSG00000230881 ENSG00000230881      &lt;NA&gt;                      &lt;NA&gt;
ENSG00000230638 ENSG00000230638 100418723              LOC100418723
ENSG00000264896 ENSG00000264896      &lt;NA&gt;                      &lt;NA&gt;
ENSG00000227538 ENSG00000227538      &lt;NA&gt;                      &lt;NA&gt;
ENSG00000228776 ENSG00000228776      &lt;NA&gt;                      &lt;NA&gt;
ENSG00000044012 ENSG00000044012      2981                    GUCA2B
ENSG00000197273 ENSG00000197273      2980                    GUCA2A
ENSG00000198815 ENSG00000198815     22887                     FOXJ3
ENSG00000227527 ENSG00000227527      &lt;NA&gt;                      &lt;NA&gt;
ENSG00000177181 ENSG00000177181    284716                    RIMKLA
ENSG00000235002 ENSG00000235002 100271143                  RPS15AP8
ENSG00000066185 ENSG00000066185     84217                   ZMYND12
ENSG00000127125 ENSG00000127125     79717                      PPCS
ENSG00000186409 ENSG00000186409    728621                    CCDC30
ENSG00000230116 ENSG00000230116 100270904                  RPS3AP11
ENSG00000236876 ENSG00000236876      &lt;NA&gt;                      &lt;NA&gt;
ENSG00000200254 ENSG00000200254 106481350                 RNU6-536P
ENSG00000236180 ENSG00000236180      &lt;NA&gt;                      &lt;NA&gt;
ENSG00000171960 ENSG00000171960     10465                      PPIH
ENSG00000234917 ENSG00000234917      &lt;NA&gt;                      &lt;NA&gt;
ENSG00000065978 ENSG00000065978      4904                      YBX1
ENSG00000164007 ENSG00000164007    149461                    CLDN19
ENSG00000117385 ENSG00000117385     64175                      P3H1
ENSG00000164008 ENSG00000164008     79078                   C1orf50
ENSG00000228452 ENSG00000228452      &lt;NA&gt;                      &lt;NA&gt;
ENSG00000177868 ENSG00000177868    374969                      SVBP
ENSG00000164010 ENSG00000164010    114625                     ERMAP
ENSG00000228192 ENSG00000228192 122152325                 ZNF691-DT
ENSG00000164011 ENSG00000164011     51058                    ZNF691
ENSG00000233708 ENSG00000233708      &lt;NA&gt;                      &lt;NA&gt;
ENSG00000237090 ENSG00000237090      &lt;NA&gt;                      &lt;NA&gt;
ENSG00000225099 ENSG00000225099      &lt;NA&gt;                      &lt;NA&gt;
ENSG00000117394 ENSG00000117394      6513                    SLC2A1
ENSG00000227533 ENSG00000227533    440584                 SLC2A1-DT
ENSG00000207256 ENSG00000207256 106479955                 RNU6-880P
ENSG00000252803 ENSG00000252803      &lt;NA&gt;                      &lt;NA&gt;
ENSG00000186973 ENSG00000186973    440585                   CFAP144
ENSG00000117395 ENSG00000117395     10969                  EBNA1BP2
ENSG00000243710 ENSG00000243710    149465                    CFAP57
ENSG00000199240 ENSG00000199240 100873285                  RNA5SP46
ENSG00000179178 ENSG00000179178    128218                   TMEM125
ENSG00000253313 ENSG00000253313    149466                  C1orf210
ENSG00000066056 ENSG00000066056      7075                      TIE1
ENSG00000117400 ENSG00000117400      4352                       MPL
ENSG00000234694 ENSG00000234694 105378687                  CDC20-DT
ENSG00000117399 ENSG00000117399       991                     CDC20
ENSG00000066322 ENSG00000066322     64834                    ELOVL1
ENSG00000159479 ENSG00000159479    112950                      MED8
ENSG00000229431 ENSG00000229431      &lt;NA&gt;                      &lt;NA&gt;
ENSG00000198198 ENSG00000198198     23334                      SZT2
ENSG00000229372 ENSG00000229372 100873952                  SZT2-AS1
ENSG00000178922 ENSG00000178922     81888                       HYI
ENSG00000229348 ENSG00000229348 100873923                   HYI-AS1
ENSG00000142949 ENSG00000142949      5792                     PTPRF
ENSG00000066135 ENSG00000066135      9682                     KDM4A
ENSG00000236200 ENSG00000236200      &lt;NA&gt;                      &lt;NA&gt;
ENSG00000126091 ENSG00000126091      6487                   ST3GAL3
ENSG00000229444 ENSG00000229444 101929592               ST3GAL3-AS1
ENSG00000252201 ENSG00000252201      &lt;NA&gt;                      &lt;NA&gt;
ENSG00000233674 ENSG00000233674      &lt;NA&gt;                      &lt;NA&gt;
ENSG00000224751 ENSG00000224751      &lt;NA&gt;                      &lt;NA&gt;
ENSG00000117407 ENSG00000117407      9048                      ARTN
ENSG00000237950 ENSG00000237950 101929609              LOC101929609
ENSG00000117408 ENSG00000117408      9670                     IPO13
ENSG00000132768 ENSG00000132768      1802                      DPH2
ENSG00000117410 ENSG00000117410       533                   ATP6V0B
ENSG00000117411 ENSG00000117411      8704                   B4GALT2
ENSG00000159214 ENSG00000159214    149473                    CCDC24
ENSG00000196517 ENSG00000196517      6536                    SLC6A9
ENSG00000230615 ENSG00000230615 107984948              LOC107984948
ENSG00000227163 ENSG00000227163      &lt;NA&gt;                      &lt;NA&gt;
ENSG00000271647 ENSG00000271647    644743                   KRT8P47
ENSG00000239560 ENSG00000239560 106479398                 RN7SL479P
ENSG00000171872 ENSG00000171872    128209                     KLF17
ENSG00000233514 ENSG00000233514      &lt;NA&gt;                      &lt;NA&gt;
ENSG00000239275 ENSG00000239275      &lt;NA&gt;                      &lt;NA&gt;
ENSG00000226804 ENSG00000226804      &lt;NA&gt;                      &lt;NA&gt;
ENSG00000200171 ENSG00000200171      &lt;NA&gt;                      &lt;NA&gt;
ENSG00000238037 ENSG00000238037 106480251                   OOSP1P1
ENSG00000227994 ENSG00000227994      &lt;NA&gt;                      &lt;NA&gt;
ENSG00000271329 ENSG00000271329 100130714              LOC100130714
ENSG00000178028 ENSG00000178028     55929                     DMAP1
ENSG00000117419 ENSG00000117419     79033                      ERI3
ENSG00000233602 ENSG00000233602 100874278                  ERI3-IT1
ENSG00000252146 ENSG00000252146      &lt;NA&gt;                      &lt;NA&gt;
ENSG00000199385 ENSG00000199385 106479730                 RNU6-369P
ENSG00000187147 ENSG00000187147     55182                    RNF220
ENSG00000263381 ENSG00000263381 100847089                   MIR5584
ENSG00000126106 ENSG00000126106     79639                    TMEM53
ENSG00000198520 ENSG00000198520    339541                     ARMH1
ENSG00000199377 ENSG00000199377     26828                   RNU5F-1
ENSG00000200169 ENSG00000200169     26830                   RNU5D-1
ENSG00000142945 ENSG00000142945     11004                     KIF2C
ENSG00000225721 ENSG00000225721      &lt;NA&gt;                      &lt;NA&gt;
ENSG00000142937 ENSG00000142937      6202                      RPS8
ENSG00000264294 ENSG00000264294     26811                   SNORD55
ENSG00000200913 ENSG00000200913     94161                   SNORD46
ENSG00000202031 ENSG00000202031     94162                  SNORD38A
ENSG00000207421 ENSG00000207421      &lt;NA&gt;                      &lt;NA&gt;
ENSG00000234093 ENSG00000234093    644790                 RPS15AP11
ENSG00000142959 ENSG00000142959    266675                     BEST4
ENSG00000173846 ENSG00000173846      1263                      PLK3
ENSG00000188396 ENSG00000188396    343521                    DYNLT4
ENSG00000222009 ENSG00000222009    149478                    BTBD19
ENSG00000117425 ENSG00000117425      8643                     PTCH2
ENSG00000202444 ENSG00000202444 100873832                  RNU5E-6P
ENSG00000226499 ENSG00000226499      &lt;NA&gt;                      &lt;NA&gt;
ENSG00000070785 ENSG00000070785      8891                    EIF2B3
ENSG00000266294 ENSG00000266294      &lt;NA&gt;                      &lt;NA&gt;
ENSG00000253039 ENSG00000253039 100873286                  RNA5SP47
ENSG00000229815 ENSG00000229815      &lt;NA&gt;                      &lt;NA&gt;
ENSG00000232369 ENSG00000232369      &lt;NA&gt;                      &lt;NA&gt;
ENSG00000268949 ENSG00000268949      &lt;NA&gt;                      &lt;NA&gt;
ENSG00000126107 ENSG00000126107     79654                    HECTD3
ENSG00000126088 ENSG00000126088      7389                      UROD
ENSG00000162415 ENSG00000162415     57643                    ZSWIM5
ENSG00000264650 ENSG00000264650      &lt;NA&gt;                      &lt;NA&gt;
ENSG00000234315 ENSG00000234315      &lt;NA&gt;                      &lt;NA&gt;
ENSG00000221707 ENSG00000221707      &lt;NA&gt;                      &lt;NA&gt;
ENSG00000186603 ENSG00000186603     84842                      HPDL
ENSG00000132781 ENSG00000132781      4595                     MUTYH
ENSG00000132773 ENSG00000132773    114034                      TOE1
ENSG00000070759 ENSG00000070759     10420                     TESK2
ENSG00000238945 ENSG00000238945      &lt;NA&gt;                      &lt;NA&gt;
ENSG00000236872 ENSG00000236872 111082961                   PPIAP36
ENSG00000236624 ENSG00000236624      &lt;NA&gt;                      &lt;NA&gt;
ENSG00000132763 ENSG00000132763     25974                    MMACHC
ENSG00000117450 ENSG00000117450      5052                     PRDX1
ENSG00000234379 ENSG00000234379      &lt;NA&gt;                      &lt;NA&gt;
ENSG00000117448 ENSG00000117448     10327                    AKR1A1
ENSG00000132780 ENSG00000132780      4678                      NASP
ENSG00000159588 ENSG00000159588    149483                    CCDC17
ENSG00000159592 ENSG00000159592     60313                   GPBP1L1
ENSG00000225447 ENSG00000225447      &lt;NA&gt;                      &lt;NA&gt;
ENSG00000234329 ENSG00000234329 100270896                  RPL7AP16
ENSG00000159596 ENSG00000159596     51249                    TMEM69
ENSG00000197429 ENSG00000197429      3652                       IPP
ENSG00000230896 ENSG00000230896      &lt;NA&gt;                      &lt;NA&gt;
ENSG00000236111 ENSG00000236111    440587                    RPL6P1
ENSG00000086015 ENSG00000086015     23139                     MAST2
ENSG00000232467 ENSG00000232467      &lt;NA&gt;                      &lt;NA&gt;
ENSG00000117461 ENSG00000117461      8503                    PIK3R3
ENSG00000226957 ENSG00000226957      &lt;NA&gt;                      &lt;NA&gt;
ENSG00000233114 ENSG00000233114 127460871                   COX7BP4
ENSG00000227857 ENSG00000227857      &lt;NA&gt;                      &lt;NA&gt;
ENSG00000117472 ENSG00000117472     10103                    TSPAN1
ENSG00000250719 ENSG00000250719 110117498                   P3R3URF
ENSG00000085998 ENSG00000085998     55624                   POMGNT1
ENSG00000171357 ENSG00000171357    541468                    LURAP1
ENSG00000085999 ENSG00000085999      8438                    RAD54L
ENSG00000132128 ENSG00000132128     10489                    LRRC41
ENSG00000173660 ENSG00000173660      7388                     UQCRH
ENSG00000117481 ENSG00000117481    387338                     NSUN4
ENSG00000225779 ENSG00000225779      &lt;NA&gt;                      &lt;NA&gt;
ENSG00000117480 ENSG00000117480      2166                      FAAH
ENSG00000232022 ENSG00000232022      &lt;NA&gt;                      &lt;NA&gt;
ENSG00000224863 ENSG00000224863 101929651                 LINC01398
ENSG00000225667 ENSG00000225667      &lt;NA&gt;                      &lt;NA&gt;
ENSG00000197587 ENSG00000197587    127343                     DMBX1
ENSG00000269956 ENSG00000269956 100507423                 MKNK1-AS1
ENSG00000162456 ENSG00000162456    148930                      KNCN
ENSG00000079277 ENSG00000079277      8569                     MKNK1
ENSG00000142961 ENSG00000142961    148932                     MOB3C
ENSG00000123472 ENSG00000123472     64756                    ATPAF1
ENSG00000159658 ENSG00000159658      9813                   EFCAB14
ENSG00000233647 ENSG00000233647 106480294                    NENFP1
ENSG00000186118 ENSG00000186118    374973                     TEX38
ENSG00000228237 ENSG00000228237 100130197               EFCAB14-AS1
ENSG00000236476 ENSG00000236476      &lt;NA&gt;                      &lt;NA&gt;
ENSG00000142973 ENSG00000142973      1580                    CYP4B1
ENSG00000154198 ENSG00000154198      &lt;NA&gt;                      &lt;NA&gt;
ENSG00000238145 ENSG00000238145 100533627                    TUBAP8
ENSG00000187048 ENSG00000187048      1579                   CYP4A11
ENSG00000186377 ENSG00000186377    260293                    CYP4X1
ENSG00000259832 ENSG00000259832      &lt;NA&gt;                      &lt;NA&gt;
ENSG00000261196 ENSG00000261196 100874495                  CYP4A43P
ENSG00000261593 ENSG00000261593 100422288                  CYP4A27P
ENSG00000261290 ENSG00000261290 106481791                  CYP4A44P
ENSG00000186160 ENSG00000186160    199974                    CYP4Z1
ENSG00000225154 ENSG00000225154 100533626                    TUBAP9
ENSG00000225506 ENSG00000225506      &lt;NA&gt;                      &lt;NA&gt;
ENSG00000162365 ENSG00000162365    284541                   CYP4A22
ENSG00000225514 ENSG00000225514 100873219                  MTND1P34
ENSG00000224805 ENSG00000224805 100874253                 LINC00853
ENSG00000162366 ENSG00000162366     10158                  PDZK1IP1
ENSG00000162367 ENSG00000162367      6886                      TAL1
ENSG00000226252 ENSG00000226252      &lt;NA&gt;                      &lt;NA&gt;
ENSG00000123473 ENSG00000123473      6491                      STIL
ENSG00000162368 ENSG00000162368     51727                     CMPK1
ENSG00000225762 ENSG00000225762      &lt;NA&gt;                      &lt;NA&gt;
ENSG00000186790 ENSG00000186790      2301                     FOXE3
ENSG00000237424 ENSG00000237424     84793                 FOXD2-AS1
ENSG00000186564 ENSG00000186564      2306                     FOXD2
ENSG00000271355 ENSG00000271355      &lt;NA&gt;                      &lt;NA&gt;
ENSG00000229554 ENSG00000229554 100270880                  RPL21P24
ENSG00000221346 ENSG00000221346      &lt;NA&gt;                      &lt;NA&gt;
ENSG00000227883 ENSG00000227883 100874504                ATP6V0E1P4
ENSG00000221447 ENSG00000221447      &lt;NA&gt;                      &lt;NA&gt;
ENSG00000227947 ENSG00000227947 107984953                 LINC01738
ENSG00000269113 ENSG00000269113    388630                   TRABD2B
ENSG00000223814 ENSG00000223814      &lt;NA&gt;                      &lt;NA&gt;
ENSG00000273395 ENSG00000273395      &lt;NA&gt;                      &lt;NA&gt;
ENSG00000225028 ENSG00000225028      &lt;NA&gt;                      &lt;NA&gt;
ENSG00000226133 ENSG00000226133      &lt;NA&gt;                      &lt;NA&gt;
ENSG00000231413 ENSG00000231413      &lt;NA&gt;                      &lt;NA&gt;
ENSG00000237180 ENSG00000237180      &lt;NA&gt;                      &lt;NA&gt;
ENSG00000242267 ENSG00000242267      &lt;NA&gt;                      &lt;NA&gt;
ENSG00000269709 ENSG00000269709      &lt;NA&gt;                      &lt;NA&gt;
ENSG00000223720 ENSG00000223720      &lt;NA&gt;                      &lt;NA&gt;
ENSG00000117834 ENSG00000117834    200010                    SLC5A9
ENSG00000272491 ENSG00000272491      &lt;NA&gt;                      &lt;NA&gt;
ENSG00000132122 ENSG00000132122     54558                    SPATA6
ENSG00000224986 ENSG00000224986      5512                  PPP1R8P1
ENSG00000206700 ENSG00000206700 106479886                 RNU6-723P
ENSG00000235105 ENSG00000235105      &lt;NA&gt;                      &lt;NA&gt;
ENSG00000223175 ENSG00000223175 106481191                  RNU4-61P
ENSG00000232514 ENSG00000232514 100270881                  RPL21P25
ENSG00000186094 ENSG00000186094     84871                     AGBL4
ENSG00000162373 ENSG00000162373     79656                     BEND5
ENSG00000229846 ENSG00000229846      &lt;NA&gt;                      &lt;NA&gt;
ENSG00000239144 ENSG00000239144      &lt;NA&gt;                      &lt;NA&gt;
ENSG00000230114 ENSG00000230114 101929721                 AGBL4-AS1
ENSG00000225623 ENSG00000225623 100874313                 AGBL4-IT1
ENSG00000237478 ENSG00000237478      &lt;NA&gt;                      &lt;NA&gt;
ENSG00000215887 ENSG00000215887      &lt;NA&gt;                      &lt;NA&gt;
ENSG00000221746 ENSG00000221746      &lt;NA&gt;                      &lt;NA&gt;
ENSG00000227839 ENSG00000227839      &lt;NA&gt;                      &lt;NA&gt;
ENSG00000233595 ENSG00000233595 100873233                  MTND2P29
ENSG00000162374 ENSG00000162374      1996                    ELAVL4
ENSG00000230828 ENSG00000230828      &lt;NA&gt;                      &lt;NA&gt;
ENSG00000237337 ENSG00000237337 107984955                ELAVL4-AS1
ENSG00000233407 ENSG00000233407      &lt;NA&gt;                      &lt;NA&gt;
ENSG00000234080 ENSG00000234080    343184                   RPS2P11
ENSG00000229316 ENSG00000229316      &lt;NA&gt;                      &lt;NA&gt;
ENSG00000225671 ENSG00000225671      &lt;NA&gt;                      &lt;NA&gt;
ENSG00000142700 ENSG00000142700     63950                    DMRTA2
ENSG00000271782 ENSG00000271782      &lt;NA&gt;                      &lt;NA&gt;
ENSG00000185104 ENSG00000185104     11124                      FAF1
ENSG00000225767 ENSG00000225767 105378715                  FAF1-AS1
ENSG00000202140 ENSG00000202140      &lt;NA&gt;                      &lt;NA&gt;
ENSG00000207194 ENSG00000207194 106480631                RNU6-1026P
ENSG00000252825 ENSG00000252825      &lt;NA&gt;                      &lt;NA&gt;
ENSG00000230585 ENSG00000230585      &lt;NA&gt;                      &lt;NA&gt;
ENSG00000237130 ENSG00000237130      &lt;NA&gt;                      &lt;NA&gt;
ENSG00000123080 ENSG00000123080      1031                    CDKN2C
ENSG00000265538 ENSG00000265538 100616189                   MIR4421
ENSG00000204006 ENSG00000204006    284546                  C1orf185
ENSG00000200262 ENSG00000200262      &lt;NA&gt;                      &lt;NA&gt;
ENSG00000213478 ENSG00000213478      &lt;NA&gt;                      &lt;NA&gt;
ENSG00000239101 ENSG00000239101      &lt;NA&gt;                      &lt;NA&gt;
ENSG00000221492 ENSG00000221492      &lt;NA&gt;                      &lt;NA&gt;
ENSG00000203356 ENSG00000203356 105378716                 LINC01562
ENSG00000238618 ENSG00000238618      &lt;NA&gt;                      &lt;NA&gt;
ENSG00000123091 ENSG00000123091     26994                     RNF11
ENSG00000233406 ENSG00000233406    440589                    RPS2P8
ENSG00000236434 ENSG00000236434      &lt;NA&gt;                      &lt;NA&gt;
ENSG00000085831 ENSG00000085831     22996                    TTC39A
ENSG00000261664 ENSG00000261664 102724097                TTC39A-AS1
ENSG00000085832 ENSG00000085832      2060                     EPS15
ENSG00000232027 ENSG00000232027      &lt;NA&gt;                      &lt;NA&gt;
ENSG00000206595 ENSG00000206595 106480617                 RNU6-877P
ENSG00000238140 ENSG00000238140      &lt;NA&gt;                      &lt;NA&gt;
ENSG00000227070 ENSG00000227070 105378720                 EPS15-AS1
ENSG00000252032 ENSG00000252032 106480125                RNU6-1281P
ENSG00000227742 ENSG00000227742      &lt;NA&gt;                      &lt;NA&gt;
ENSG00000117859 ENSG00000117859    114883                    OSBPL9
ENSG00000236973 ENSG00000236973 100421271                  GAPDHP51
ENSG00000232846 ENSG00000232846 100422686                 SLC25A6P3
ENSG00000212624 ENSG00000212624 124900447              LOC124900447
ENSG00000078618 ENSG00000078618      4898                      NRDC
ENSG00000266993 ENSG00000266993      &lt;NA&gt;                      &lt;NA&gt;
ENSG00000272175 ENSG00000272175      &lt;NA&gt;                      &lt;NA&gt;
ENSG00000212076 ENSG00000212076      &lt;NA&gt;                      &lt;NA&gt;
ENSG00000230604 ENSG00000230604      &lt;NA&gt;                      &lt;NA&gt;
ENSG00000212174 ENSG00000212174      &lt;NA&gt;                      &lt;NA&gt;
ENSG00000265769 ENSG00000265769      &lt;NA&gt;                      &lt;NA&gt;
ENSG00000169213 ENSG00000169213      5865                     RAB3B
ENSG00000200839 ENSG00000200839 100873287                  RNA5SP48
ENSG00000229032 ENSG00000229032      &lt;NA&gt;                      &lt;NA&gt;
ENSG00000264613 ENSG00000264613 106481001                 RN7SL290P
ENSG00000117862 ENSG00000117862     51060                   TXNDC12
ENSG00000198841 ENSG00000198841    112970                     KTI12
ENSG00000223390 ENSG00000223390      &lt;NA&gt;                      &lt;NA&gt;
ENSG00000228369 ENSG00000228369 104355143               TXNDC12-AS1
ENSG00000134717 ENSG00000134717     91408                    BTF3L4
ENSG00000157077 ENSG00000157077      9372                    ZFYVE9
ENSG00000241745 ENSG00000241745 106481135                 RN7SL788P
ENSG00000228407 ENSG00000228407      &lt;NA&gt;                      &lt;NA&gt;
ENSG00000223429 ENSG00000223429      &lt;NA&gt;                      &lt;NA&gt;
ENSG00000224255 ENSG00000224255 100419023                   PDCL3P6
ENSG00000236004 ENSG00000236004 100270825                   RPL9P12
ENSG00000237663 ENSG00000237663      &lt;NA&gt;                      &lt;NA&gt;
ENSG00000213735 ENSG00000213735      &lt;NA&gt;                      &lt;NA&gt;
ENSG00000154222 ENSG00000154222    200014                    CC2D1B
ENSG00000272100 ENSG00000272100      &lt;NA&gt;                      &lt;NA&gt;
ENSG00000224680 ENSG00000224680      &lt;NA&gt;                      &lt;NA&gt;
ENSG00000085840 ENSG00000085840      4998                      ORC1
ENSG00000134748 ENSG00000134748     84950                   PRPF38A
ENSG00000134744 ENSG00000134744     23318                      TUT4
ENSG00000239063 ENSG00000239063      &lt;NA&gt;                      &lt;NA&gt;
ENSG00000272371 ENSG00000272371      &lt;NA&gt;                      &lt;NA&gt;
ENSG00000236290 ENSG00000236290    645311                   EEF1GP7
ENSG00000116157 ENSG00000116157      2882                      GPX7
ENSG00000182183 ENSG00000182183    348378                  SHISAL2A
ENSG00000162377 ENSG00000162377     65260                      COA7
ENSG00000233664 ENSG00000233664      &lt;NA&gt;                      &lt;NA&gt;
ENSG00000239640 ENSG00000239640 106479246                  RN7SL62P
ENSG00000162378 ENSG00000162378     79699                    ZYG11B
ENSG00000252018 ENSG00000252018 106481643                  RNU2-30P
ENSG00000228929 ENSG00000228929    729236                   RPS13P2
ENSG00000206627 ENSG00000206627 106479994                 RNU6-969P
ENSG00000203995 ENSG00000203995    440590                    ZYG11A
ENSG00000242391 ENSG00000242391      &lt;NA&gt;                      &lt;NA&gt;
ENSG00000121310 ENSG00000121310     55268                    ECHDC2
ENSG00000230953 ENSG00000230953      &lt;NA&gt;                      &lt;NA&gt;
ENSG00000231866 ENSG00000231866 100652967              LOC100652967
ENSG00000116171 ENSG00000116171      6342                      SCP2
ENSG00000264834 ENSG00000264834      &lt;NA&gt;                      &lt;NA&gt;
ENSG00000266188 ENSG00000266188      &lt;NA&gt;                      &lt;NA&gt;
ENSG00000265815 ENSG00000265815      &lt;NA&gt;                      &lt;NA&gt;
ENSG00000237279 ENSG00000237279      &lt;NA&gt;                      &lt;NA&gt;
ENSG00000236360 ENSG00000236360      &lt;NA&gt;                      &lt;NA&gt;
ENSG00000226147 ENSG00000226147      &lt;NA&gt;                      &lt;NA&gt;
ENSG00000174348 ENSG00000174348    127435                      PODN
ENSG00000232993 ENSG00000232993      &lt;NA&gt;                      &lt;NA&gt;
ENSG00000227644 ENSG00000227644      &lt;NA&gt;                      &lt;NA&gt;
ENSG00000162383 ENSG00000162383      6512                    SLC1A7
ENSG00000235563 ENSG00000235563      &lt;NA&gt;                      &lt;NA&gt;
ENSG00000157184 ENSG00000157184      1376                      CPT2
ENSG00000236723 ENSG00000236723      &lt;NA&gt;                      &lt;NA&gt;
ENSG00000162384 ENSG00000162384     54987                      CZIB
ENSG00000259818 ENSG00000259818 120017342                   CZIB-DT
ENSG00000162385 ENSG00000162385      4116                     MAGOH
ENSG00000226754 ENSG00000226754 100507564                  MAGOH-DT
ENSG00000270172 ENSG00000270172      &lt;NA&gt;                      &lt;NA&gt;
ENSG00000157193 ENSG00000157193      7804                      LRP8
ENSG00000234578 ENSG00000234578      &lt;NA&gt;                      &lt;NA&gt;
ENSG00000228838 ENSG00000228838      &lt;NA&gt;                      &lt;NA&gt;
ENSG00000225030 ENSG00000225030      &lt;NA&gt;                      &lt;NA&gt;
ENSG00000232762 ENSG00000232762      &lt;NA&gt;                      &lt;NA&gt;
ENSG00000225675 ENSG00000225675      &lt;NA&gt;                      &lt;NA&gt;
ENSG00000226938 ENSG00000226938      &lt;NA&gt;                      &lt;NA&gt;
ENSG00000230138 ENSG00000230138      &lt;NA&gt;                      &lt;NA&gt;
ENSG00000236253 ENSG00000236253      &lt;NA&gt;                      &lt;NA&gt;
ENSG00000143006 ENSG00000143006     63948                    DMRTB1
ENSG00000174332 ENSG00000174332    148979                     GLIS1
ENSG00000239007 ENSG00000239007 106479062                  RNU7-95P
ENSG00000058804 ENSG00000058804     55706                      NDC1
ENSG00000201003 ENSG00000201003 124900439              LOC124900439
ENSG00000264454 ENSG00000264454      &lt;NA&gt;                      &lt;NA&gt;
ENSG00000229687 ENSG00000229687 100270890                   RPL37P7
ENSG00000058799 ENSG00000058799     54432                     YIPF1
ENSG00000211452 ENSG00000211452      1733                      DIO1
ENSG00000081870 ENSG00000081870     51668                     IFT25
ENSG00000116212 ENSG00000116212    115353                    LRRC42
ENSG00000219102 ENSG00000219102 100421395                HNRNPA3P12
ENSG00000203985 ENSG00000203985    388633                   LDLRAD1
ENSG00000197015 ENSG00000197015      &lt;NA&gt;                      &lt;NA&gt;
ENSG00000272091 ENSG00000272091      &lt;NA&gt;                      &lt;NA&gt;
ENSG00000116209 ENSG00000116209      9528                    TMEM59
ENSG00000203276 ENSG00000203276      &lt;NA&gt;                      &lt;NA&gt;
ENSG00000116205 ENSG00000116205    127428                   TCEANC2
ENSG00000264208 ENSG00000264208      &lt;NA&gt;                      &lt;NA&gt;
ENSG00000225183 ENSG00000225183      &lt;NA&gt;                      &lt;NA&gt;
ENSG00000237611 ENSG00000237611      &lt;NA&gt;                      &lt;NA&gt;
ENSG00000212670 ENSG00000212670      &lt;NA&gt;                      &lt;NA&gt;
ENSG00000157211 ENSG00000157211    200008                     CDCP2
ENSG00000256407 ENSG00000256407      &lt;NA&gt;                      &lt;NA&gt;
ENSG00000248835 ENSG00000248835      &lt;NA&gt;                      &lt;NA&gt;
ENSG00000215883 ENSG00000215883    606495                    CYB5RL
ENSG00000116221 ENSG00000116221     51253                    MRPL37
ENSG00000157216 ENSG00000157216     23648                     SSBP3
ENSG00000198711 ENSG00000198711    619518                 SSBP3-AS1
ENSG00000225632 ENSG00000225632      &lt;NA&gt;                      &lt;NA&gt;
ENSG00000232245 ENSG00000232245      &lt;NA&gt;                      &lt;NA&gt;
ENSG00000265404 ENSG00000265404      &lt;NA&gt;                      &lt;NA&gt;
ENSG00000235741 ENSG00000235741 105378734                 LINC02784
ENSG00000237173 ENSG00000237173      &lt;NA&gt;                      &lt;NA&gt;
ENSG00000252646 ENSG00000252646      &lt;NA&gt;                      &lt;NA&gt;
ENSG00000227453 ENSG00000227453      &lt;NA&gt;                      &lt;NA&gt;
ENSG00000162390 ENSG00000162390     26027                    ACOT11
ENSG00000162391 ENSG00000162391    338094                   FAM151A
ENSG00000230728 ENSG00000230728      &lt;NA&gt;                      &lt;NA&gt;
ENSG00000271723 ENSG00000271723 100527960                MROH7-TTC4
ENSG00000184313 ENSG00000184313    374977                     MROH7
ENSG00000243725 ENSG00000243725      7268                      TTC4
ENSG00000162396 ENSG00000162396     25973                     PARS2
ENSG00000006555 ENSG00000006555     55001                     TTC22
ENSG00000237453 ENSG00000237453      &lt;NA&gt;                      &lt;NA&gt;
ENSG00000162398 ENSG00000162398    163747                    CIMAP2
ENSG00000116133 ENSG00000116133      1718                    DHCR24
ENSG00000242396 ENSG00000242396      &lt;NA&gt;                      &lt;NA&gt;
ENSG00000233203 ENSG00000233203      &lt;NA&gt;                      &lt;NA&gt;
ENSG00000143001 ENSG00000143001    199964                    TMEM61
ENSG00000233271 ENSG00000233271      &lt;NA&gt;                      &lt;NA&gt;
ENSG00000162399 ENSG00000162399      7809                      BSND
ENSG00000169174 ENSG00000169174    255738                     PCSK9
ENSG00000162402 ENSG00000162402     23358                     USP24
ENSG00000231090 ENSG00000231090 109729135                 MIR4422HG
ENSG00000231095 ENSG00000231095      &lt;NA&gt;                      &lt;NA&gt;
ENSG00000265822 ENSG00000265822 100616272                   MIR4422
ENSG00000231900 ENSG00000231900    645538                    GOT2P1
ENSG00000232198 ENSG00000232198 109729142                  MTCO2P34
ENSG00000199831 ENSG00000199831      &lt;NA&gt;                      &lt;NA&gt;
ENSG00000252162 ENSG00000252162 106480613                 RNU6-830P
ENSG00000272051 ENSG00000272051      &lt;NA&gt;                      &lt;NA&gt;
ENSG00000234810 ENSG00000234810      &lt;NA&gt;                      &lt;NA&gt;
ENSG00000233147 ENSG00000233147      &lt;NA&gt;                      &lt;NA&gt;
ENSG00000230250 ENSG00000230250 105378739                 LINC01753
ENSG00000227104 ENSG00000227104 106480812                    PIGQP1
ENSG00000233079 ENSG00000233079 105378738                 LINC01755
ENSG00000235612 ENSG00000235612      &lt;NA&gt;                      &lt;NA&gt;
ENSG00000229871 ENSG00000229871    127406                   RPSAP20
ENSG00000260971 ENSG00000260971      &lt;NA&gt;                      &lt;NA&gt;
ENSG00000223307 ENSG00000223307      &lt;NA&gt;                      &lt;NA&gt;
ENSG00000223956 ENSG00000223956 105378744                 LINC01767
ENSG00000162407 ENSG00000162407      8613                     PLPP3
ENSG00000236776 ENSG00000236776 100270879                  RPL21P23
ENSG00000224980 ENSG00000224980 100419650                 RPL23AP85
ENSG00000225475 ENSG00000225475      &lt;NA&gt;                      &lt;NA&gt;
ENSG00000162409 ENSG00000162409      5563                    PRKAA2
ENSG00000187889 ENSG00000187889    199920                      FYB2
ENSG00000229913 ENSG00000229913      &lt;NA&gt;                      &lt;NA&gt;
ENSG00000157131 ENSG00000157131       731                       C8A
ENSG00000021852 ENSG00000021852       732                       C8B
ENSG00000236341 ENSG00000236341      &lt;NA&gt;                      &lt;NA&gt;
ENSG00000221591 ENSG00000221591      &lt;NA&gt;                      &lt;NA&gt;
ENSG00000173406 ENSG00000173406      1600                      DAB1
ENSG00000227935 ENSG00000227935      &lt;NA&gt;                      &lt;NA&gt;
ENSG00000236888 ENSG00000236888      &lt;NA&gt;                      &lt;NA&gt;
ENSG00000238773 ENSG00000238773      &lt;NA&gt;                      &lt;NA&gt;
ENSG00000226759 ENSG00000226759 101926890                  DAB1-AS1
ENSG00000229887 ENSG00000229887      &lt;NA&gt;                      &lt;NA&gt;
ENSG00000223416 ENSG00000223416      &lt;NA&gt;                      &lt;NA&gt;
ENSG00000235038 ENSG00000235038      &lt;NA&gt;                      &lt;NA&gt;
ENSG00000230546 ENSG00000230546      &lt;NA&gt;                      &lt;NA&gt;
ENSG00000233216 ENSG00000233216      &lt;NA&gt;                      &lt;NA&gt;
ENSG00000162600 ENSG00000162600    115209                      OMA1
ENSG00000270209 ENSG00000270209      &lt;NA&gt;                      &lt;NA&gt;
ENSG00000264128 ENSG00000264128 106480381                 RN7SL713P
ENSG00000184292 ENSG00000184292      4070                   TACSTD2
ENSG00000185839 ENSG00000185839    266920                     AK2P1
ENSG00000162601 ENSG00000162601    114803                     MYSM1
ENSG00000222168 ENSG00000222168      &lt;NA&gt;                      &lt;NA&gt;
ENSG00000264081 ENSG00000264081      &lt;NA&gt;                      &lt;NA&gt;
ENSG00000177606 ENSG00000177606      3725                       JUN
ENSG00000234807 ENSG00000234807 101926907              LOC101926907
ENSG00000272226 ENSG00000272226      &lt;NA&gt;                      &lt;NA&gt;
ENSG00000231740 ENSG00000231740      &lt;NA&gt;                      &lt;NA&gt;
ENSG00000232453 ENSG00000232453 105378753                 LINC02777
ENSG00000228121 ENSG00000228121      &lt;NA&gt;                      &lt;NA&gt;
ENSG00000230812 ENSG00000230812      &lt;NA&gt;                      &lt;NA&gt;
ENSG00000241042 ENSG00000241042      &lt;NA&gt;                      &lt;NA&gt;
ENSG00000235215 ENSG00000235215      &lt;NA&gt;                      &lt;NA&gt;
ENSG00000237352 ENSG00000237352      &lt;NA&gt;                      &lt;NA&gt;
ENSG00000224609 ENSG00000224609    729467                     HSD52
ENSG00000270457 ENSG00000270457      &lt;NA&gt;                      &lt;NA&gt;
ENSG00000172456 ENSG00000172456     55277                      FGGY
ENSG00000266150 ENSG00000266150 100616409                   MIR4711
ENSG00000226883 ENSG00000226883      &lt;NA&gt;                      &lt;NA&gt;
ENSG00000231816 ENSG00000231816      &lt;NA&gt;                      &lt;NA&gt;
ENSG00000134709 ENSG00000134709     51361                     HOOK1
ENSG00000134716 ENSG00000134716      1573                    CYP2J2
ENSG00000265535 ENSG00000265535 106481845                 RN7SL475P
ENSG00000162598 ENSG00000162598    127795                   C1orf87
ENSG00000229332 ENSG00000229332      &lt;NA&gt;                      &lt;NA&gt;
ENSG00000238242 ENSG00000238242      &lt;NA&gt;                      &lt;NA&gt;
ENSG00000226476 ENSG00000226476 105378763                 LINC01748
ENSG00000231252 ENSG00000231252 101926964              LOC101926964
ENSG00000162599 ENSG00000162599      4774                      NFIA
ENSG00000237928 ENSG00000237928 100996570                  NFIA-AS2
ENSG00000263380 ENSG00000263380      &lt;NA&gt;                      &lt;NA&gt;
ENSG00000270742 ENSG00000270742      &lt;NA&gt;                      &lt;NA&gt;
ENSG00000237853 ENSG00000237853    645030                  NFIA-AS1
ENSG00000264551 ENSG00000264551      &lt;NA&gt;                      &lt;NA&gt;
ENSG00000223920 ENSG00000223920      &lt;NA&gt;                      &lt;NA&gt;
ENSG00000162604 ENSG00000162604     83941                     TM2D1
ENSG00000271200 ENSG00000271200      &lt;NA&gt;                      &lt;NA&gt;
ENSG00000132849 ENSG00000132849     10207                      PATJ
ENSG00000200575 ENSG00000200575 106479749                 RNU6-414P
ENSG00000212360 ENSG00000212360 106480645                RNU6-1177P
ENSG00000236646 ENSG00000236646      &lt;NA&gt;                      &lt;NA&gt;
ENSG00000242860 ENSG00000242860 106480970                 RN7SL180P
ENSG00000263908 ENSG00000263908 100422902                 MIR3116-1
ENSG00000234204 ENSG00000234204      &lt;NA&gt;                      &lt;NA&gt;
ENSG00000234088 ENSG00000234088 100271142                  RPS15AP7
ENSG00000240563 ENSG00000240563     54596                     L1TD1
ENSG00000237227 ENSG00000237227      &lt;NA&gt;                      &lt;NA&gt;
ENSG00000200174 ENSG00000200174      &lt;NA&gt;                      &lt;NA&gt;
ENSG00000132854 ENSG00000132854    163782                     KANK4
ENSG00000201153 ENSG00000201153 106479731                 RNU6-371P
ENSG00000162607 ENSG00000162607      7398                      USP1
ENSG00000116641 ENSG00000116641     85440                     DOCK7
ENSG00000270549 ENSG00000270549      &lt;NA&gt;                      &lt;NA&gt;
ENSG00000132855 ENSG00000132855     27329                   ANGPTL3
ENSG00000269624 ENSG00000269624      &lt;NA&gt;                      &lt;NA&gt;
ENSG00000213703 ENSG00000213703      &lt;NA&gt;                      &lt;NA&gt;
ENSG00000235545 ENSG00000235545 121832810                  DOCK7-DT
ENSG00000125703 ENSG00000125703     84938                     ATG4C
ENSG00000234318 ENSG00000234318      &lt;NA&gt;                      &lt;NA&gt;
ENSG00000237163 ENSG00000237163      &lt;NA&gt;                      &lt;NA&gt;
ENSG00000229537 ENSG00000229537 105378769                 LINC01739
ENSG00000227485 ENSG00000227485      &lt;NA&gt;                      &lt;NA&gt;
ENSG00000229225 ENSG00000229225      &lt;NA&gt;                      &lt;NA&gt;
ENSG00000203605 ENSG00000203605      &lt;NA&gt;                      &lt;NA&gt;
ENSG00000271593 ENSG00000271593      &lt;NA&gt;                      &lt;NA&gt;
ENSG00000252259 ENSG00000252259 100873288                  RNA5SP49
ENSG00000224209 ENSG00000224209    199899                 LINC00466
ENSG00000228734 ENSG00000228734      &lt;NA&gt;                      &lt;NA&gt;
ENSG00000223683 ENSG00000223683 107075109                   RPSAP65
ENSG00000230798 ENSG00000230798 100996301                 FOXD3-AS1
ENSG00000187140 ENSG00000187140     27022                     FOXD3
ENSG00000252784 ENSG00000252784      &lt;NA&gt;                      &lt;NA&gt;
ENSG00000236674 ENSG00000236674    441887                 LOC441887
ENSG00000088035 ENSG00000088035     29929                      ALG6
ENSG00000142856 ENSG00000142856     23421                   ITGB3BP
ENSG00000203965 ENSG00000203965     84455                    EFCAB7
ENSG00000264271 ENSG00000264271 106479401                 RN7SL488P
ENSG00000251720 ENSG00000251720 106479071                 RNU7-123P
ENSG00000116652 ENSG00000116652      &lt;NA&gt;                      &lt;NA&gt;
ENSG00000079739 ENSG00000079739      5236                      PGM1
ENSG00000244256 ENSG00000244256 106479269                 RN7SL130P
ENSG00000185483 ENSG00000185483      4919                      ROR1
ENSG00000177452 ENSG00000177452 100131759                   RPL19P3
ENSG00000228056 ENSG00000228056      &lt;NA&gt;                      &lt;NA&gt;
ENSG00000207190 ENSG00000207190 106479924                 RNU6-809P
ENSG00000200508 ENSG00000200508      &lt;NA&gt;                      &lt;NA&gt;
ENSG00000223949 ENSG00000223949 101927034                  ROR1-AS1
ENSG00000177414 ENSG00000177414    148581                     UBE2U
ENSG00000238653 ENSG00000238653 124904732              LOC124904732
ENSG00000158966 ENSG00000158966     57685                    CACHD1
ENSG00000264470 ENSG00000264470 100616338                   MIR4794
ENSG00000162437 ENSG00000162437     55225                    RAVER2
ENSG00000162434 ENSG00000162434      3716                      JAK1
ENSG00000234784 ENSG00000234784      &lt;NA&gt;                      &lt;NA&gt;
ENSG00000233877 ENSG00000233877      &lt;NA&gt;                      &lt;NA&gt;
ENSG00000226891 ENSG00000226891 101927084                 LINC01359
ENSG00000185031 ENSG00000185031      &lt;NA&gt;                      &lt;NA&gt;
ENSG00000272506 ENSG00000272506      &lt;NA&gt;                      &lt;NA&gt;
ENSG00000212257 ENSG00000212257 106481551                RNU6-1176P
ENSG00000265996 ENSG00000265996 100500854                   MIR3671
ENSG00000199135 ENSG00000199135    406893                  MIR101-1
ENSG00000231485 ENSG00000231485      &lt;NA&gt;                      &lt;NA&gt;
ENSG00000235804 ENSG00000235804      &lt;NA&gt;                      &lt;NA&gt;
ENSG00000234496 ENSG00000234496      &lt;NA&gt;                      &lt;NA&gt;
ENSG00000162433 ENSG00000162433       205                       AK4
ENSG00000231622 ENSG00000231622      &lt;NA&gt;                      &lt;NA&gt;
ENSG00000116675 ENSG00000116675      9829                    DNAJC6
ENSG00000229294 ENSG00000229294      &lt;NA&gt;                      &lt;NA&gt;
ENSG00000234144 ENSG00000234144 106480267                  COX6CP13
ENSG00000222624 ENSG00000222624 106866980                  RNU2-15P
ENSG00000116678 ENSG00000116678      3953                      LEPR
ENSG00000213625 ENSG00000213625     54741                    LEPROT
ENSG00000237852 ENSG00000237852      &lt;NA&gt;                      &lt;NA&gt;
ENSG00000238931 ENSG00000238931      &lt;NA&gt;                      &lt;NA&gt;
ENSG00000224570 ENSG00000224570      &lt;NA&gt;                      &lt;NA&gt;
ENSG00000239319 ENSG00000239319 106480383                 RN7SL854P
ENSG00000184588 ENSG00000184588      5142                     PDE4B
ENSG00000227466 ENSG00000227466 101927139                 PDE4B-AS1
ENSG00000223152 ENSG00000223152 106479599                  RNU4-88P
ENSG00000118473 ENSG00000118473     84251                     SGIP1
ENSG00000264720 ENSG00000264720 100422871                   MIR3117
ENSG00000248458 ENSG00000248458      &lt;NA&gt;                      &lt;NA&gt;
ENSG00000221655 ENSG00000221655      &lt;NA&gt;                      &lt;NA&gt;
ENSG00000152760 ENSG00000152760    200132                    DYNLT5
ENSG00000172410 ENSG00000172410     10022                     INSL5
ENSG00000152763 ENSG00000152763     79819                     DNAI4
ENSG00000231080 ENSG00000231080      &lt;NA&gt;                      &lt;NA&gt;
ENSG00000198160 ENSG00000198160     57708                     MIER1
ENSG00000116704 ENSG00000116704     23169                   SLC35D1
ENSG00000203963 ENSG00000203963    400757                  C1orf141
ENSG00000252433 ENSG00000252433 124900434              LOC124900434
ENSG00000162594 ENSG00000162594    149233                     IL23R
ENSG00000253074 ENSG00000253074 106480592                 RNU6-586P
ENSG00000221733 ENSG00000221733      &lt;NA&gt;                      &lt;NA&gt;
ENSG00000252116 ENSG00000252116 106479539                RNU4ATAC4P
ENSG00000228523 ENSG00000228523 100130497                  DNAJB6P4
ENSG00000081985 ENSG00000081985      3595                   IL12RB2
ENSG00000142864 ENSG00000142864     26135                    SERBP1
ENSG00000223263 ENSG00000223263 106481891                 RNU6-387P
ENSG00000235200 ENSG00000235200 102724481                 LINC01702
ENSG00000207504 ENSG00000207504 106480020                RNU6-1031P
ENSG00000238139 ENSG00000238139      &lt;NA&gt;                      &lt;NA&gt;
ENSG00000242482 ENSG00000242482 106480506                 RN7SL392P
ENSG00000232048 ENSG00000232048 100130196                  HNRNPCP9
ENSG00000116717 ENSG00000116717      1647                   GADD45A
ENSG00000172380 ENSG00000172380     55970                     GNG12
ENSG00000238778 ENSG00000238778 100151677                  RNU7-80P
ENSG00000232284 ENSG00000232284 100289178                 GNG12-AS1
ENSG00000235055 ENSG00000235055 100133029              LOC100133029
ENSG00000162595 ENSG00000162595      9077                    DIRAS3
ENSG00000228431 ENSG00000228431 106480778                   ARL5AP3
ENSG00000263542 ENSG00000263542      &lt;NA&gt;                      &lt;NA&gt;
ENSG00000116729 ENSG00000116729     79971                       WLS
ENSG00000234383 ENSG00000234383      &lt;NA&gt;                      &lt;NA&gt;
ENSG00000221203 ENSG00000221203 100302279                   MIR1262
ENSG00000229133 ENSG00000229133    149224                    RPS7P4
ENSG00000225242 ENSG00000225242 100133210                  COX6B1P7
ENSG00000237622 ENSG00000237622 100130626                   ELOCP18
ENSG00000229440 ENSG00000229440      &lt;NA&gt;                      &lt;NA&gt;
ENSG00000116745 ENSG00000116745      6121                     RPE65
ENSG00000024526 ENSG00000024526     55635                    DEPDC1
ENSG00000233589 ENSG00000233589      &lt;NA&gt;                      &lt;NA&gt;
ENSG00000234264 ENSG00000234264 101927220                DEPDC1-AS1
ENSG00000225167 ENSG00000225167      &lt;NA&gt;                      &lt;NA&gt;
ENSG00000223883 ENSG00000223883 105378785                 LINC01707
ENSG00000235446 ENSG00000235446 105378786                 LINC02791
ENSG00000229639 ENSG00000229639 105378788                 LINC01758
ENSG00000033122 ENSG00000033122     57554                     LRRC7
ENSG00000270615 ENSG00000270615 100533666                    SGO1P1
ENSG00000240692 ENSG00000240692 106480517                 RN7SL538P
ENSG00000229359 ENSG00000229359      &lt;NA&gt;                      &lt;NA&gt;
ENSG00000237919 ENSG00000237919      &lt;NA&gt;                      &lt;NA&gt;
ENSG00000066557 ENSG00000066557     55631                    LRRC40
ENSG00000244389 ENSG00000244389 106480496                 RN7SL242P
ENSG00000116754 ENSG00000116754      9295                    SRSF11
ENSG00000228988 ENSG00000228988      &lt;NA&gt;                      &lt;NA&gt;
ENSG00000118454 ENSG00000118454     81573                  ANKRD13C
ENSG00000197568 ENSG00000197568     11147               ANKRD13C-DT
ENSG00000226088 ENSG00000226088 102724548                 LINC03102
ENSG00000116761 ENSG00000116761      1491                       CTH
ENSG00000271992 ENSG00000271992      &lt;NA&gt;                      &lt;NA&gt;
ENSG00000233020 ENSG00000233020      &lt;NA&gt;                      &lt;NA&gt;
ENSG00000237033 ENSG00000237033 100131616                   CASP3P1
ENSG00000229051 ENSG00000229051 101927244                 LINC01788
ENSG00000226208 ENSG00000226208      &lt;NA&gt;                      &lt;NA&gt;
ENSG00000050628 ENSG00000050628      5733                    PTGER3
ENSG00000235782 ENSG00000235782      &lt;NA&gt;                      &lt;NA&gt;
ENSG00000269933 ENSG00000269933      &lt;NA&gt;                      &lt;NA&gt;
ENSG00000235079 ENSG00000235079      &lt;NA&gt;                      &lt;NA&gt;
ENSG00000132485 ENSG00000132485      9406                    ZRANB2
ENSG00000207721 ENSG00000207721    406962                    MIR186
ENSG00000229956 ENSG00000229956 100852410                 ZRANB2-DT
ENSG00000264239 ENSG00000264239      &lt;NA&gt;                      &lt;NA&gt;
ENSG00000237726 ENSG00000237726      &lt;NA&gt;                      &lt;NA&gt;
ENSG00000226324 ENSG00000226324      &lt;NA&gt;                      &lt;NA&gt;
ENSG00000172260 ENSG00000172260    257194                     NEGR1
ENSG00000231985 ENSG00000231985      &lt;NA&gt;                      &lt;NA&gt;
ENSG00000271618 ENSG00000271618      &lt;NA&gt;                      &lt;NA&gt;
ENSG00000228853 ENSG00000228853 100852409                 NEGR1-IT1
ENSG00000233994 ENSG00000233994 100420259                    GDI2P2
ENSG00000227207 ENSG00000227207 100270887                  RPL31P12
ENSG00000212366 ENSG00000212366 106480110                RNU6-1246P
ENSG00000225087 ENSG00000225087 105378798              LOC105378798
ENSG00000227016 ENSG00000227016      &lt;NA&gt;                      &lt;NA&gt;
ENSG00000229636 ENSG00000229636    126811                   KRT8P21
ENSG00000251825 ENSG00000251825 106479103                  RN7SKP19
ENSG00000233973 ENSG00000233973 101927295                 LINC01360
ENSG00000223479 ENSG00000223479      &lt;NA&gt;                      &lt;NA&gt;
ENSG00000200601 ENSG00000200601 106478992                  RNA5SP50
ENSG00000252005 ENSG00000252005 106481157                RNU4ATAC8P
ENSG00000162620 ENSG00000162620    127255                    LRRIQ3
ENSG00000254685 ENSG00000254685      8790                      FPGT
ENSG00000259030 ENSG00000259030 100526835               FPGT-TNNI3K
ENSG00000116783 ENSG00000116783     51086                    TNNI3K
ENSG00000237324 ENSG00000237324      &lt;NA&gt;                      &lt;NA&gt;
ENSG00000233894 ENSG00000233894      &lt;NA&gt;                      &lt;NA&gt;
ENSG00000162621 ENSG00000162621 105378803                    LRRC53
ENSG00000178965 ENSG00000178965    127254                    ERICH3
ENSG00000234497 ENSG00000234497 101927320                ERICH3-AS1
ENSG00000272864 ENSG00000272864      &lt;NA&gt;                      &lt;NA&gt;
ENSG00000116791 ENSG00000116791      1429                      CRYZ
ENSG00000162623 ENSG00000162623    127253                      TYW3
ENSG00000229943 ENSG00000229943      &lt;NA&gt;                      &lt;NA&gt;
ENSG00000261213 ENSG00000261213      &lt;NA&gt;                      &lt;NA&gt;
ENSG00000224127 ENSG00000224127      &lt;NA&gt;                      &lt;NA&gt;
ENSG00000162624 ENSG00000162624    431707                      LHX8
ENSG00000224149 ENSG00000224149      &lt;NA&gt;                      &lt;NA&gt;
ENSG00000206999 ENSG00000206999 106479841                 RNU6-622P
ENSG00000137968 ENSG00000137968    204962                   SLC44A5
ENSG00000224493 ENSG00000224493      &lt;NA&gt;                      &lt;NA&gt;
ENSG00000252338 ENSG00000252338 106479789                 RNU6-503P
ENSG00000213579 ENSG00000213579      &lt;NA&gt;                      &lt;NA&gt;
ENSG00000230863 ENSG00000230863      &lt;NA&gt;                      &lt;NA&gt;
ENSG00000178193 ENSG00000178193      &lt;NA&gt;                      &lt;NA&gt;
ENSG00000117054 ENSG00000117054        34                     ACADM
ENSG00000181227 ENSG00000181227      &lt;NA&gt;                      &lt;NA&gt;
ENSG00000137955 ENSG00000137955      5876                   RABGGTB
ENSG00000206620 ENSG00000206620    692085                  SNORD45C
ENSG00000207241 ENSG00000207241     26805                  SNORD45A
ENSG00000201487 ENSG00000201487     26804                  SNORD45B
ENSG00000057468 ENSG00000057468      4438                      MSH4
ENSG00000266832 ENSG00000266832      &lt;NA&gt;                      &lt;NA&gt;
ENSG00000154007 ENSG00000154007    127247                     ASB17
ENSG00000225605 ENSG00000225605      &lt;NA&gt;                      &lt;NA&gt;
ENSG00000230027 ENSG00000230027      &lt;NA&gt;                      &lt;NA&gt;
ENSG00000184005 ENSG00000184005    256435                ST6GALNAC3
ENSG00000223905 ENSG00000223905 100418965              LOC100418965
ENSG00000272855 ENSG00000272855      &lt;NA&gt;                      &lt;NA&gt;
ENSG00000226415 ENSG00000226415      &lt;NA&gt;                      &lt;NA&gt;
ENSG00000264686 ENSG00000264686      &lt;NA&gt;                      &lt;NA&gt;
ENSG00000199921 ENSG00000199921 106480387                 RNU6-161P
ENSG00000237552 ENSG00000237552      &lt;NA&gt;                      &lt;NA&gt;
ENSG00000117069 ENSG00000117069     81849                ST6GALNAC5
ENSG00000221720 ENSG00000221720      &lt;NA&gt;                      &lt;NA&gt;
ENSG00000230498 ENSG00000230498      &lt;NA&gt;                      &lt;NA&gt;
ENSG00000142892 ENSG00000142892     10026                      PIGK
ENSG00000226084 ENSG00000226084    645441                   RPL17P6
ENSG00000228187 ENSG00000228187 100421400              LOC100421400
ENSG00000154027 ENSG00000154027     26289                       AK5
ENSG00000233099 ENSG00000233099      &lt;NA&gt;                      &lt;NA&gt;
ENSG00000221664 ENSG00000221664      &lt;NA&gt;                      &lt;NA&gt;
ENSG00000251767 ENSG00000251767 100147756                   RNU7-8P
ENSG00000036549 ENSG00000036549     26009                      ZZZ3
ENSG00000251785 ENSG00000251785 100873275                  RNA5SP20
ENSG00000243437 ENSG00000243437 106481024                 RN7SL370P
ENSG00000077254 ENSG00000077254     23032                     USP33
ENSG00000232672 ENSG00000232672 100131291                  ACTG1P21
ENSG00000180488 ENSG00000180488    374986                     MIGA1
ENSG00000222849 ENSG00000222849 100873276                  RNA5SP21
ENSG00000219201 ENSG00000219201      &lt;NA&gt;                      &lt;NA&gt;
ENSG00000235613 ENSG00000235613 100420557                   NSRP1P1
ENSG00000232015 ENSG00000232015      &lt;NA&gt;                      &lt;NA&gt;
ENSG00000235927 ENSG00000235927    374987                  NEXN-AS1
ENSG00000162614 ENSG00000162614     91624                      NEXN
ENSG00000162613 ENSG00000162613      8880                     FUBP1
ENSG00000162616 ENSG00000162616     11080                    DNAJB4
ENSG00000137960 ENSG00000137960     54810                     GIPC2
ENSG00000273338 ENSG00000273338      &lt;NA&gt;                      &lt;NA&gt;
ENSG00000213561 ENSG00000213561      &lt;NA&gt;                      &lt;NA&gt;
ENSG00000251958 ENSG00000251958 106481527                RNU6-1102P
ENSG00000213560 ENSG00000213560      &lt;NA&gt;                      &lt;NA&gt;
ENSG00000202263 ENSG00000202263 100873277                  RNA5SP22
ENSG00000233333 ENSG00000233333      &lt;NA&gt;                      &lt;NA&gt;
ENSG00000237413 ENSG00000237413    149047                  MGC27382
ENSG00000122420 ENSG00000122420      5737                     PTGFR
ENSG00000227556 ENSG00000227556      &lt;NA&gt;                      &lt;NA&gt;
ENSG00000212308 ENSG00000212308 100873278                  RNA5SP23
ENSG00000137959 ENSG00000137959     10964                    IFI44L
ENSG00000137965 ENSG00000137965     10561                     IFI44
ENSG00000238015 ENSG00000238015 100130630                   RPL23P3
ENSG00000221683 ENSG00000221683      &lt;NA&gt;                      &lt;NA&gt;
ENSG00000235400 ENSG00000235400    652549                 LOC652549
ENSG00000162618 ENSG00000162618     64123                    ADGRL4
ENSG00000230787 ENSG00000230787    729779                   PSAT1P3
ENSG00000266388 ENSG00000266388      &lt;NA&gt;                      &lt;NA&gt;
ENSG00000235011 ENSG00000235011      &lt;NA&gt;                      &lt;NA&gt;
ENSG00000232676 ENSG00000232676    343296                    ADH5P2
ENSG00000235756 ENSG00000235756      &lt;NA&gt;                      &lt;NA&gt;
ENSG00000260322 ENSG00000260322      &lt;NA&gt;                      &lt;NA&gt;
ENSG00000236407 ENSG00000236407      &lt;NA&gt;                      &lt;NA&gt;
ENSG00000266033 ENSG00000266033      &lt;NA&gt;                      &lt;NA&gt;
ENSG00000225598 ENSG00000225598      &lt;NA&gt;                      &lt;NA&gt;
ENSG00000213559 ENSG00000213559 100129325                HNRNPA1P64
ENSG00000227062 ENSG00000227062      &lt;NA&gt;                      &lt;NA&gt;
ENSG00000234108 ENSG00000234108      &lt;NA&gt;                      &lt;NA&gt;
ENSG00000224326 ENSG00000224326      &lt;NA&gt;                      &lt;NA&gt;
ENSG00000234184 ENSG00000234184 101927412                 LINC01781
ENSG00000227937 ENSG00000227937 100873234                  MTND2P30
ENSG00000229752 ENSG00000229752    646538                   RPL7P10
ENSG00000235089 ENSG00000235089    343301                  RPL10AP4
ENSG00000223026 ENSG00000223026 106479205                 RN7SKP247
ENSG00000117114 ENSG00000117114     23266                    ADGRL2
ENSG00000224494 ENSG00000224494    729817                HNRNPA3P14
ENSG00000227288 ENSG00000227288      &lt;NA&gt;                      &lt;NA&gt;
ENSG00000227960 ENSG00000227960      &lt;NA&gt;                      &lt;NA&gt;
ENSG00000234953 ENSG00000234953 101927434              LOC101927434
ENSG00000242598 ENSG00000242598      &lt;NA&gt;                      &lt;NA&gt;
ENSG00000236676 ENSG00000236676      &lt;NA&gt;                      &lt;NA&gt;
ENSG00000234683 ENSG00000234683      &lt;NA&gt;                      &lt;NA&gt;
ENSG00000215875 ENSG00000215875    729828                   ST13P20
ENSG00000233290 ENSG00000233290      &lt;NA&gt;                      &lt;NA&gt;
ENSG00000230817 ENSG00000230817 103283057                 LINC01362
ENSG00000236268 ENSG00000236268 101927498                 LINC01361
ENSG00000231364 ENSG00000231364 105375358              LOC105375358
ENSG00000233008 ENSG00000233008 101927560              LOC101927560
ENSG00000237076 ENSG00000237076      &lt;NA&gt;                      &lt;NA&gt;
ENSG00000223231 ENSG00000223231      &lt;NA&gt;                      &lt;NA&gt;
ENSG00000137941 ENSG00000137941     79739                     TTLL7
ENSG00000233061 ENSG00000233061 100874314                 TTLL7-IT1
ENSG00000229486 ENSG00000229486      &lt;NA&gt;                      &lt;NA&gt;
ENSG00000271576 ENSG00000271576      &lt;NA&gt;                      &lt;NA&gt;
ENSG00000142875 ENSG00000142875      5567                    PRKACB
ENSG00000213540 ENSG00000213540      &lt;NA&gt;                      &lt;NA&gt;
ENSG00000226970 ENSG00000226970      &lt;NA&gt;                      &lt;NA&gt;
ENSG00000199959 ENSG00000199959 124904808              LOC124904808
ENSG00000203943 ENSG00000203943    148418                    SAMD13
ENSG00000249237 ENSG00000249237      &lt;NA&gt;                      &lt;NA&gt;
ENSG00000240520 ENSG00000240520      &lt;NA&gt;                      &lt;NA&gt;
ENSG00000137976 ENSG00000137976     58511                   DNASE2B
ENSG00000117133 ENSG00000117133     80135                      RPF1
ENSG00000174021 ENSG00000174021      2787                      GNG5
ENSG00000122432 ENSG00000122432 100505741                    SPATA1
ENSG00000117151 ENSG00000117151      1486                      CTBS
ENSG00000180869 ENSG00000180869    439927                 LINC01555
ENSG00000232622 ENSG00000232622      &lt;NA&gt;                      &lt;NA&gt;
ENSG00000117155 ENSG00000117155    117178                    SSX2IP
ENSG00000251899 ENSG00000251899      &lt;NA&gt;                      &lt;NA&gt;
ENSG00000171517 ENSG00000171517     23566                     LPAR3
ENSG00000153898 ENSG00000153898    255231                    MCOLN2
ENSG00000162643 ENSG00000162643    126820                     DNAI3
ENSG00000055732 ENSG00000055732     55283                    MCOLN3
ENSG00000266110 ENSG00000266110 100616481                   MIR4423
ENSG00000097096 ENSG00000097096     84144                     SYDE2
ENSG00000162642 ENSG00000162642    148423                   C1orf52
ENSG00000223254 ENSG00000223254      &lt;NA&gt;                      &lt;NA&gt;
ENSG00000142867 ENSG00000142867      8915                     BCL10
ENSG00000223653 ENSG00000223653      &lt;NA&gt;                      &lt;NA&gt;
ENSG00000264380 ENSG00000264380      &lt;NA&gt;                      &lt;NA&gt;
ENSG00000153904 ENSG00000153904     23576                     DDAH1
ENSG00000199459 ENSG00000199459      &lt;NA&gt;                      &lt;NA&gt;
ENSG00000273264 ENSG00000273264      &lt;NA&gt;                      &lt;NA&gt;
ENSG00000272691 ENSG00000272691      &lt;NA&gt;                      &lt;NA&gt;
ENSG00000142871 ENSG00000142871      3491                      CCN1
ENSG00000199934 ENSG00000199934 124900422              LOC124900422
ENSG00000230285 ENSG00000230285      &lt;NA&gt;                      &lt;NA&gt;
ENSG00000117174 ENSG00000117174     54680                    ZNHIT6
ENSG00000171502 ENSG00000171502    255631                   COL24A1
ENSG00000201620 ENSG00000201620 100873289                  RNA5SP51
ENSG00000229505 ENSG00000229505      &lt;NA&gt;                      &lt;NA&gt;
ENSG00000122417 ENSG00000122417     57489                     ODF2L
ENSG00000231349 ENSG00000231349 100420166                 RPL7L1P22
ENSG00000137975 ENSG00000137975      9635                     CLCA2
ENSG00000016490 ENSG00000016490      1179                     CLCA1
ENSG00000016602 ENSG00000016602     22802                     CLCA4
ENSG00000224466 ENSG00000224466      &lt;NA&gt;                      &lt;NA&gt;
ENSG00000236915 ENSG00000236915 105378828                 CLCA4-AS1
ENSG00000221702 ENSG00000221702      &lt;NA&gt;                      &lt;NA&gt;
ENSG00000153923 ENSG00000153923      &lt;NA&gt;                      &lt;NA&gt;
ENSG00000261737 ENSG00000261737      &lt;NA&gt;                      &lt;NA&gt;
ENSG00000097033 ENSG00000097033     51100                   SH3GLB1
ENSG00000230721 ENSG00000230721    388132                   RPL17P5
ENSG00000183291 ENSG00000183291      9403                   SELENOF
ENSG00000153936 ENSG00000153936      9653                    HS2ST1
ENSG00000267734 ENSG00000267734      &lt;NA&gt;                      &lt;NA&gt;
ENSG00000224198 ENSG00000224198      &lt;NA&gt;                      &lt;NA&gt;
ENSG00000267561 ENSG00000267561      &lt;NA&gt;                      &lt;NA&gt;
ENSG00000235251 ENSG00000235251 100421465              LOC100421465
ENSG00000225568 ENSG00000225568 100421468              LOC100421468
ENSG00000267272 ENSG00000267272    339524                 LINC01140
ENSG00000221222 ENSG00000221222      &lt;NA&gt;                      &lt;NA&gt;
ENSG00000143013 ENSG00000143013      8543                      LMO4
ENSG00000227290 ENSG00000227290 100505768                 LINC01364
ENSG00000199318 ENSG00000199318 100873290                  RNA5SP52
ENSG00000224235 ENSG00000224235      &lt;NA&gt;                      &lt;NA&gt;
ENSG00000270507 ENSG00000270507      &lt;NA&gt;                      &lt;NA&gt;
ENSG00000239504 ENSG00000239504 106481082                 RN7SL583P
ENSG00000230053 ENSG00000230053      &lt;NA&gt;                      &lt;NA&gt;
ENSG00000237505 ENSG00000237505 101927891                  PKN2-AS1
ENSG00000237959 ENSG00000237959      &lt;NA&gt;                      &lt;NA&gt;
ENSG00000065243 ENSG00000065243      5586                      PKN2
ENSG00000207234 ENSG00000207234 106479621                 RNU6-125P
ENSG00000241975 ENSG00000241975      &lt;NA&gt;                      &lt;NA&gt;
ENSG00000137947 ENSG00000137947      2959                     GTF2B
ENSG00000235308 ENSG00000235308      &lt;NA&gt;                      &lt;NA&gt;
ENSG00000137944 ENSG00000137944     56267                     KYAT3
ENSG00000213516 ENSG00000213516    494115                    RBMXL1
ENSG00000117226 ENSG00000117226      2635                      GBP3
ENSG00000202385 ENSG00000202385      &lt;NA&gt;                      &lt;NA&gt;
ENSG00000117228 ENSG00000117228      2633                      GBP1
ENSG00000234518 ENSG00000234518      &lt;NA&gt;                      &lt;NA&gt;
ENSG00000162645 ENSG00000162645      2634                      GBP2
ENSG00000213512 ENSG00000213512    388646                      GBP7
ENSG00000162654 ENSG00000162654    115361                      GBP4
ENSG00000154451 ENSG00000154451    115362                      GBP5
ENSG00000237568 ENSG00000237568      &lt;NA&gt;                      &lt;NA&gt;
ENSG00000238081 ENSG00000238081      &lt;NA&gt;                      &lt;NA&gt;
ENSG00000233235 ENSG00000233235      &lt;NA&gt;                      &lt;NA&gt;
ENSG00000183347 ENSG00000183347    163351                      GBP6
ENSG00000215874 ENSG00000215874    391053                  CAPNS1P1
ENSG00000225492 ENSG00000225492      &lt;NA&gt;                      &lt;NA&gt;
ENSG00000197147 ENSG00000197147     23507                    LRRC8B
ENSG00000231999 ENSG00000231999    400761                 LRRC8C-DT
ENSG00000230735 ENSG00000230735      &lt;NA&gt;                      &lt;NA&gt;
ENSG00000171488 ENSG00000171488     84230                    LRRC8C
ENSG00000271949 ENSG00000271949      &lt;NA&gt;                      &lt;NA&gt;
ENSG00000226394 ENSG00000226394      &lt;NA&gt;                      &lt;NA&gt;
ENSG00000239176 ENSG00000239176      &lt;NA&gt;                      &lt;NA&gt;
ENSG00000231613 ENSG00000231613      &lt;NA&gt;                      &lt;NA&gt;
ENSG00000272931 ENSG00000272931      &lt;NA&gt;                      &lt;NA&gt;
ENSG00000171492 ENSG00000171492     55144                    LRRC8D
ENSG00000272672 ENSG00000272672      &lt;NA&gt;                      &lt;NA&gt;
ENSG00000252797 ENSG00000252797 106479217                 RN7SKP272
ENSG00000228175 ENSG00000228175      &lt;NA&gt;                      &lt;NA&gt;
ENSG00000162664 ENSG00000162664    284695                    ZNF326
ENSG00000212459 ENSG00000212459 106481400                 RNU6-695P
ENSG00000229201 ENSG00000229201      &lt;NA&gt;                      &lt;NA&gt;
ENSG00000199666 ENSG00000199666 109616984                   SNORD3G
ENSG00000143032 ENSG00000143032    343472                    BARHL2
ENSG00000233593 ENSG00000233593 105378853                 LINC02609
ENSG00000225446 ENSG00000225446      &lt;NA&gt;                      &lt;NA&gt;
ENSG00000272094 ENSG00000272094      &lt;NA&gt;                      &lt;NA&gt;
ENSG00000232882 ENSG00000232882      &lt;NA&gt;                      &lt;NA&gt;
ENSG00000122482 ENSG00000122482     84146                    ZNF644
ENSG00000232393 ENSG00000232393    646784                    RPL5P6
ENSG00000162669 ENSG00000162669    164045                      HFM1
ENSG00000206817 ENSG00000206817      &lt;NA&gt;                      &lt;NA&gt;
ENSG00000215873 ENSG00000215873      &lt;NA&gt;                      &lt;NA&gt;
ENSG00000097046 ENSG00000097046      8317                      CDC7
ENSG00000241318 ENSG00000241318      &lt;NA&gt;                      &lt;NA&gt;
ENSG00000229067 ENSG00000229067      &lt;NA&gt;                      &lt;NA&gt;
ENSG00000203914 ENSG00000203914    343477                  HSP90B3P
ENSG00000069702 ENSG00000069702      7049                    TGFBR3
ENSG00000239794 ENSG00000239794 106481101                 RN7SL653P
ENSG00000266532 ENSG00000266532      &lt;NA&gt;                      &lt;NA&gt;
ENSG00000137948 ENSG00000137948       676                      BRDT
ENSG00000172031 ENSG00000172031    253152                     EPHX4
ENSG00000233228 ENSG00000233228 100128094                  LPCAT2BP
ENSG00000230667 ENSG00000230667    646817                    SETSIP
ENSG00000189195 ENSG00000189195    284697                     BTBD8
ENSG00000224678 ENSG00000224678 100240711                  GAPDHP46
ENSG00000233401 ENSG00000233401      5574                 PRKAR1AP1
ENSG00000069712 ENSG00000069712      &lt;NA&gt;                      &lt;NA&gt;
ENSG00000273487 ENSG00000273487      &lt;NA&gt;                      &lt;NA&gt;
ENSG00000226773 ENSG00000226773      &lt;NA&gt;                      &lt;NA&gt;
ENSG00000203910 ENSG00000203910    388649                  C1orf146
ENSG00000233125 ENSG00000233125 100462767                   ACTBP12
ENSG00000265543 ENSG00000265543      &lt;NA&gt;                      &lt;NA&gt;
ENSG00000174842 ENSG00000174842     11146                      GLMN
ENSG00000122484 ENSG00000122484     79871                     RPAP2
ENSG00000242764 ENSG00000242764 106481146                 RN7SL824P
ENSG00000162676 ENSG00000162676      2672                      GFI1
ENSG00000067208 ENSG00000067208      7813                      EVI5
ENSG00000223787 ENSG00000223787      &lt;NA&gt;                      &lt;NA&gt;
ENSG00000229992 ENSG00000229992      &lt;NA&gt;                      &lt;NA&gt;
ENSG00000201317 ENSG00000201317 106481764                  RNU4-59P
ENSG00000225505 ENSG00000225505      &lt;NA&gt;                      &lt;NA&gt;
ENSG00000234202 ENSG00000234202 115482682                      H3P3
ENSG00000223896 ENSG00000223896      &lt;NA&gt;                      &lt;NA&gt;
ENSG00000122406 ENSG00000122406      6125                      RPL5
ENSG00000206680 ENSG00000206680      6083                   SNORD21
ENSG00000251795 ENSG00000251795      &lt;NA&gt;                      &lt;NA&gt;
ENSG00000207523 ENSG00000207523     26782                   SNORA66
ENSG00000154511 ENSG00000154511    388650                    DIPK1A
ENSG00000207022 ENSG00000207022 124900443              LOC124900443
ENSG00000229052 ENSG00000229052      &lt;NA&gt;                      &lt;NA&gt;
ENSG00000252121 ENSG00000252121 106481486                 RNU6-970P
ENSG00000239710 ENSG00000239710 106479476                 RN7SL692P
ENSG00000238787 ENSG00000238787      &lt;NA&gt;                      &lt;NA&gt;
ENSG00000252752 ENSG00000252752 106479659                 RNU6-210P
ENSG00000222664 ENSG00000222664 106479149                 RN7SKP123
ENSG00000251837 ENSG00000251837      &lt;NA&gt;                      &lt;NA&gt;
ENSG00000143033 ENSG00000143033     22823                      MTF2
ENSG00000117500 ENSG00000117500     50999                     TMED5
ENSG00000122483 ENSG00000122483    343099                    CCDC18
ENSG00000237003 ENSG00000237003 100129180                 RPL36AP11
ENSG00000225297 ENSG00000225297      &lt;NA&gt;                      &lt;NA&gt;
ENSG00000223745 ENSG00000223745      &lt;NA&gt;                      &lt;NA&gt;
ENSG00000229567 ENSG00000229567      &lt;NA&gt;                      &lt;NA&gt;
ENSG00000117505 ENSG00000117505      1810                       DR1
ENSG00000229635 ENSG00000229635 100421273              LOC100421273
ENSG00000207379 ENSG00000207379      &lt;NA&gt;                      &lt;NA&gt;
ENSG00000137942 ENSG00000137942     54874                    FNBP1L
ENSG00000212601 ENSG00000212601 100873291                  RNA5SP53
ENSG00000137936 ENSG00000137936      8412                     BCAR3
ENSG00000224093 ENSG00000224093      &lt;NA&gt;                      &lt;NA&gt;
ENSG00000230439 ENSG00000230439      &lt;NA&gt;                      &lt;NA&gt;
ENSG00000211575 ENSG00000211575 100126348                    MIR760
ENSG00000260464 ENSG00000260464      &lt;NA&gt;                      &lt;NA&gt;
ENSG00000067334 ENSG00000067334     30836                   DNTTIP2
ENSG00000023909 ENSG00000023909      2730                      GCLM
ENSG00000223490 ENSG00000223490 100874508                  CHCHD2P5
ENSG00000234099 ENSG00000234099      &lt;NA&gt;                      &lt;NA&gt;
ENSG00000235794 ENSG00000235794 107075198                  MTND3P21
ENSG00000232752 ENSG00000232752 107075162                  MTCO3P21
ENSG00000229842 ENSG00000229842 107075272                 MTATP6P13
ENSG00000250890 ENSG00000250890      &lt;NA&gt;                      &lt;NA&gt;
ENSG00000236689 ENSG00000236689 107075191                  MTCO2P21
ENSG00000226960 ENSG00000226960 107075164                  MTCO1P21
ENSG00000233129 ENSG00000233129      &lt;NA&gt;                      &lt;NA&gt;
ENSG00000198691 ENSG00000198691        24                     ABCA4
ENSG00000233482 ENSG00000233482      &lt;NA&gt;                      &lt;NA&gt;
ENSG00000137962 ENSG00000137962      9411                  ARHGAP29
ENSG00000264963 ENSG00000264963 106481042                 RN7SL440P
ENSG00000238389 ENSG00000238389      &lt;NA&gt;                      &lt;NA&gt;
ENSG00000231363 ENSG00000231363      &lt;NA&gt;                      &lt;NA&gt;
ENSG00000178596 ENSG00000178596      &lt;NA&gt;                      &lt;NA&gt;
ENSG00000236098 ENSG00000236098 124905716              LOC124905716
ENSG00000226835 ENSG00000226835 107985092              ARHGAP29-AS1
ENSG00000232918 ENSG00000232918 100270882                  RPL21P26
ENSG00000117528 ENSG00000117528      5825                     ABCD3
ENSG00000117525 ENSG00000117525      2152                        F3
ENSG00000223675 ENSG00000223675      &lt;NA&gt;                      &lt;NA&gt;
ENSG00000235565 ENSG00000235565      &lt;NA&gt;                      &lt;NA&gt;
ENSG00000224081 ENSG00000224081      &lt;NA&gt;                      &lt;NA&gt;
ENSG00000232857 ENSG00000232857      &lt;NA&gt;                      &lt;NA&gt;
ENSG00000244433 ENSG00000244433      &lt;NA&gt;                      &lt;NA&gt;
ENSG00000263526 ENSG00000263526 100616321                   MIR378G
ENSG00000143036 ENSG00000143036    126969                   SLC44A3
ENSG00000237416 ENSG00000237416      &lt;NA&gt;                      &lt;NA&gt;
ENSG00000117519 ENSG00000117519      1266                      CNN3
ENSG00000235501 ENSG00000235501    729970                   CNN3-DT
ENSG00000172339 ENSG00000172339    199857                     ALG14
ENSG00000230427 ENSG00000230427      &lt;NA&gt;                      &lt;NA&gt;
ENSG00000152078 ENSG00000152078    148534                     TLCD4
ENSG00000271092 ENSG00000271092 100527978               TLCD4-RWDD3
ENSG00000231992 ENSG00000231992      &lt;NA&gt;                      &lt;NA&gt;
ENSG00000206679 ENSG00000206679      &lt;NA&gt;                      &lt;NA&gt;
ENSG00000226026 ENSG00000226026 101928118                  RWDD3-DT
ENSG00000122481 ENSG00000122481     25950                     RWDD3
ENSG00000228852 ENSG00000228852      &lt;NA&gt;                      &lt;NA&gt;
ENSG00000228504 ENSG00000228504 100996630                 LINC01760
ENSG00000230434 ENSG00000230434      &lt;NA&gt;                      &lt;NA&gt;
ENSG00000237954 ENSG00000237954      &lt;NA&gt;                      &lt;NA&gt;
ENSG00000233907 ENSG00000233907    440594                 LINC01761
ENSG00000216037 ENSG00000216037      &lt;NA&gt;                      &lt;NA&gt;
ENSG00000228971 ENSG00000228971 100996635                 LINC02607
ENSG00000271252 ENSG00000271252      &lt;NA&gt;                      &lt;NA&gt;
ENSG00000221798 ENSG00000221798      &lt;NA&gt;                      &lt;NA&gt;
ENSG00000237435 ENSG00000237435 102723661                 LINC02790
ENSG00000200800 ENSG00000200800 106480192                 RNU1-130P
ENSG00000231987 ENSG00000231987 101928241                 LINC01787
ENSG00000225923 ENSG00000225923 101060164              LOC101060164
ENSG00000234422 ENSG00000234422    619457                   UBE2WP1
ENSG00000228502 ENSG00000228502      &lt;NA&gt;                      &lt;NA&gt;
ENSG00000241992 ENSG00000241992 106481862                 RN7SL831P
ENSG00000234226 ENSG00000234226 100286918                  NDUFS5P2
ENSG00000137970 ENSG00000137970    653702                    RPL7P9
ENSG00000223229 ENSG00000223229 106479216                 RN7SKP270
ENSG00000117569 ENSG00000117569     58155                     PTBP2
ENSG00000212039 ENSG00000212039      &lt;NA&gt;                      &lt;NA&gt;
ENSG00000265771 ENSG00000265771      &lt;NA&gt;                      &lt;NA&gt;
ENSG00000188641 ENSG00000188641      1806                      DPYD
ENSG00000232878 ENSG00000232878 100873932                  DPYD-AS1
ENSG00000232542 ENSG00000232542      &lt;NA&gt;                      &lt;NA&gt;
ENSG00000228057 ENSG00000228057 100420341                   SEC63P1
ENSG00000226128 ENSG00000226128 100270885                   RPL26P9
ENSG00000230718 ENSG00000230718      &lt;NA&gt;                      &lt;NA&gt;
ENSG00000235777 ENSG00000235777 100873933                  DPYD-AS2
ENSG00000270911 ENSG00000270911 100419654              LOC100419654
ENSG00000269998 ENSG00000269998      &lt;NA&gt;                      &lt;NA&gt;
ENSG00000259946 ENSG00000259946      &lt;NA&gt;                      &lt;NA&gt;
ENSG00000225206 ENSG00000225206    400765                  MIR137HG
ENSG00000233557 ENSG00000233557      &lt;NA&gt;                      &lt;NA&gt;
ENSG00000226053 ENSG00000226053    729987                 LINC01776
ENSG00000221777 ENSG00000221777      &lt;NA&gt;                      &lt;NA&gt;
ENSG00000162627 ENSG00000162627     51375                      SNX7
ENSG00000117598 ENSG00000117598    163404                    PLPPR5
ENSG00000232825 ENSG00000232825 100129620                PLPPR5-AS1
ENSG00000227034 ENSG00000227034      &lt;NA&gt;                      &lt;NA&gt;
ENSG00000117600 ENSG00000117600      9890                    PLPPR4
ENSG00000233983 ENSG00000233983 124904580              LOC124904580
ENSG00000224445 ENSG00000224445 101928270                 LINC01708
ENSG00000099260 ENSG00000099260     54873                     PALMD
ENSG00000223656 ENSG00000223656 100129320                  HMGB3P10
ENSG00000156869 ENSG00000156869    391059                     FRRS1
ENSG00000201491 ENSG00000201491 106479593                  RNU4-75P
ENSG00000202254 ENSG00000202254      &lt;NA&gt;                      &lt;NA&gt;
ENSG00000252226 ENSG00000252226      &lt;NA&gt;                      &lt;NA&gt;
ENSG00000231996 ENSG00000231996      &lt;NA&gt;                      &lt;NA&gt;
ENSG00000162688 ENSG00000162688       178                       AGL
ENSG00000228084 ENSG00000228084      &lt;NA&gt;                      &lt;NA&gt;
ENSG00000117620 ENSG00000117620     23443                   SLC35A3
ENSG00000212248 ENSG00000212248 106479897                 RNU6-750P
ENSG00000202259 ENSG00000202259 106480141                RNU6-1318P
ENSG00000261254 ENSG00000261254      &lt;NA&gt;                      &lt;NA&gt;
ENSG00000156875 ENSG00000156875     64645                   MFSD14A
ENSG00000241073 ENSG00000241073      &lt;NA&gt;                      &lt;NA&gt;
ENSG00000156876 ENSG00000156876    163786                     SASS6
ENSG00000226952 ENSG00000226952      &lt;NA&gt;                      &lt;NA&gt;
ENSG00000122435 ENSG00000122435     54482                    TRMT13
ENSG00000122477 ENSG00000122477    127495                    LRRC39
ENSG00000137992 ENSG00000137992      1629                       DBT
ENSG00000271415 ENSG00000271415 106480690                 RPL23AP90
ENSG00000225169 ENSG00000225169      &lt;NA&gt;                      &lt;NA&gt;
ENSG00000230287 ENSG00000230287      &lt;NA&gt;                      &lt;NA&gt;
ENSG00000224616 ENSG00000224616      &lt;NA&gt;                      &lt;NA&gt;
ENSG00000137996 ENSG00000137996      8634                      RTCA
ENSG00000207750 ENSG00000207750    693138                    MIR553
ENSG00000215871 ENSG00000215871      &lt;NA&gt;                      &lt;NA&gt;
ENSG00000223906 ENSG00000223906      &lt;NA&gt;                      &lt;NA&gt;
ENSG00000079335 ENSG00000079335      8556                    CDC14A
ENSG00000216067 ENSG00000216067      &lt;NA&gt;                      &lt;NA&gt;
ENSG00000234332 ENSG00000234332      &lt;NA&gt;                      &lt;NA&gt;
ENSG00000228086 ENSG00000228086      &lt;NA&gt;                      &lt;NA&gt;
ENSG00000181656 ENSG00000181656     54112                     GPR88
ENSG00000213421 ENSG00000213421 100270897                  RPL7AP17
ENSG00000230402 ENSG00000230402      &lt;NA&gt;                      &lt;NA&gt;
ENSG00000224685 ENSG00000224685      &lt;NA&gt;                      &lt;NA&gt;
ENSG00000162692 ENSG00000162692      7412                     VCAM1
ENSG00000162694 ENSG00000162694      2135                     EXTL2
ENSG00000273204 ENSG00000273204      &lt;NA&gt;                      &lt;NA&gt;
ENSG00000162695 ENSG00000162695    148867                   SLC30A7
ENSG00000230946 ENSG00000230946      &lt;NA&gt;                      &lt;NA&gt;
ENSG00000117543 ENSG00000117543     51611                      DPH5
ENSG00000269175 ENSG00000269175      &lt;NA&gt;                      &lt;NA&gt;
ENSG00000235795 ENSG00000235795      &lt;NA&gt;                      &lt;NA&gt;
ENSG00000233184 ENSG00000233184 102606465                   DPH5-DT
ENSG00000252765 ENSG00000252765 124900440              LOC124900440
ENSG00000271578 ENSG00000271578      &lt;NA&gt;                      &lt;NA&gt;
ENSG00000238296 ENSG00000238296      &lt;NA&gt;                      &lt;NA&gt;
ENSG00000225938 ENSG00000225938      &lt;NA&gt;                      &lt;NA&gt;
ENSG00000170989 ENSG00000170989      1901                     S1PR1
ENSG00000260940 ENSG00000260940      &lt;NA&gt;                      &lt;NA&gt;
ENSG00000228399 ENSG00000228399 100270900                   RPS20P6
ENSG00000173810 ENSG00000173810      &lt;NA&gt;                      &lt;NA&gt;
ENSG00000231671 ENSG00000231671 104355286                 LINC01307
ENSG00000226715 ENSG00000226715 105378872                 LINC01709
ENSG00000252530 ENSG00000252530 106481484                 RNU6-965P
ENSG00000183298 ENSG00000183298    730029                   RPSAP19
ENSG00000118733 ENSG00000118733    118427                     OLFM3
ENSG00000252717 ENSG00000252717 106480573                 RNU6-352P
ENSG00000271277 ENSG00000271277      &lt;NA&gt;                      &lt;NA&gt;
ENSG00000162699 ENSG00000162699      &lt;NA&gt;                      &lt;NA&gt;
ENSG00000233359 ENSG00000233359      &lt;NA&gt;                      &lt;NA&gt;
ENSG00000230864 ENSG00000230864      &lt;NA&gt;                      &lt;NA&gt;
ENSG00000060718 ENSG00000060718      1301                   COL11A1
ENSG00000234257 ENSG00000234257 100421046                    SOD2P1
ENSG00000232753 ENSG00000232753      &lt;NA&gt;                      &lt;NA&gt;
ENSG00000234037 ENSG00000234037      &lt;NA&gt;                      &lt;NA&gt;
ENSG00000230759 ENSG00000230759      &lt;NA&gt;                      &lt;NA&gt;
ENSG00000224613 ENSG00000224613 101928436                  RNPC3-DT
ENSG00000222069 ENSG00000222069 106480920                 RN7SKP285
ENSG00000185946 ENSG00000185946     55599                     RNPC3
ENSG00000240038 ENSG00000240038       280                     AMY2B
ENSG00000236085 ENSG00000236085      &lt;NA&gt;                      &lt;NA&gt;
ENSG00000243480 ENSG00000243480       279                     AMY2A
ENSG00000237763 ENSG00000237763       276                     AMY1A
ENSG00000234441 ENSG00000234441      &lt;NA&gt;                      &lt;NA&gt;
ENSG00000174876 ENSG00000174876       277                     AMY1B
ENSG00000227408 ENSG00000227408       281                     AMYP1
ENSG00000187733 ENSG00000187733       278                     AMY1C
ENSG00000225191 ENSG00000225191 100131348              LOC100131348
ENSG00000243500 ENSG00000243500      &lt;NA&gt;                      &lt;NA&gt;
ENSG00000215869 ENSG00000215869      &lt;NA&gt;                      &lt;NA&gt;
ENSG00000228347 ENSG00000228347      &lt;NA&gt;                      &lt;NA&gt;
ENSG00000225036 ENSG00000225036    359941                    CDK4P1
ENSG00000230768 ENSG00000230768 101928476                 LINC01676
ENSG00000227850 ENSG00000227850 100873333                 SEPTIN2P1
ENSG00000237897 ENSG00000237897      &lt;NA&gt;                      &lt;NA&gt;
ENSG00000232952 ENSG00000232952    401957                 LOC401957
ENSG00000233047 ENSG00000233047      &lt;NA&gt;                      &lt;NA&gt;
ENSG00000237480 ENSG00000237480      &lt;NA&gt;                      &lt;NA&gt;
ENSG00000230932 ENSG00000230932      &lt;NA&gt;                      &lt;NA&gt;
ENSG00000270342 ENSG00000270342      &lt;NA&gt;                      &lt;NA&gt;
ENSG00000270976 ENSG00000270976      &lt;NA&gt;                      &lt;NA&gt;
ENSG00000233449 ENSG00000233449 107075157                 MTATP6P14
ENSG00000232551 ENSG00000232551 107075142                  MTCO1P14
ENSG00000237460 ENSG00000237460      &lt;NA&gt;                      &lt;NA&gt;
ENSG00000198890 ENSG00000198890     55170                     PRMT6
ENSG00000162631 ENSG00000162631     22854                     NTNG1
ENSG00000238883 ENSG00000238883      &lt;NA&gt;                      &lt;NA&gt;
ENSG00000224550 ENSG00000224550      &lt;NA&gt;                      &lt;NA&gt;
ENSG00000134215 ENSG00000134215     10451                      VAV3
ENSG00000265536 ENSG00000265536      &lt;NA&gt;                      &lt;NA&gt;
ENSG00000230489 ENSG00000230489 100873946                  VAV3-AS1
ENSG00000264753 ENSG00000264753      &lt;NA&gt;                      &lt;NA&gt;
ENSG00000226822 ENSG00000226822      &lt;NA&gt;                      &lt;NA&gt;
ENSG00000085491 ENSG00000085491     29957                  SLC25A24
ENSG00000260879 ENSG00000260879      &lt;NA&gt;                      &lt;NA&gt;
ENSG00000196427 ENSG00000196427    148545                     NBPF4
ENSG00000238122 ENSG00000238122      &lt;NA&gt;                      &lt;NA&gt;
ENSG00000241361 ENSG00000241361      &lt;NA&gt;                      &lt;NA&gt;
ENSG00000186086 ENSG00000186086    653149                     NBPF6
ENSG00000243967 ENSG00000243967      &lt;NA&gt;                      &lt;NA&gt;
ENSG00000238118 ENSG00000238118 100422608                SLC25A24P2
ENSG00000224698 ENSG00000224698      &lt;NA&gt;                      &lt;NA&gt;
ENSG00000227832 ENSG00000227832      &lt;NA&gt;                      &lt;NA&gt;
ENSG00000226483 ENSG00000226483 100420170                 RPL7L1P21
ENSG00000162636 ENSG00000162636    284611                     EEIG2
ENSG00000162639 ENSG00000162639    113802                    HENMT1
ENSG00000134186 ENSG00000134186     55119                   PRPF38B
ENSG00000143107 ENSG00000143107    163479                     FNDC7
ENSG00000232971 ENSG00000232971      &lt;NA&gt;                      &lt;NA&gt;
ENSG00000116266 ENSG00000116266      6814                    STXBP3
ENSG00000228076 ENSG00000228076      &lt;NA&gt;                      &lt;NA&gt;
ENSG00000162641 ENSG00000162641    254268                    AKNAD1
ENSG00000203897 ENSG00000203897    642864                   SPATA42
ENSG00000121957 ENSG00000121957     29899                     GPSM2
ENSG00000121940 ENSG00000121940     23155                     CLCC1
ENSG00000085433 ENSG00000085433     22911                     WDR47
ENSG00000237349 ENSG00000237349      &lt;NA&gt;                      &lt;NA&gt;
ENSG00000244716 ENSG00000244716 100132742                   RPL17P7
ENSG00000228665 ENSG00000228665      &lt;NA&gt;                      &lt;NA&gt;
ENSG00000228054 ENSG00000228054      &lt;NA&gt;                      &lt;NA&gt;
ENSG00000197780 ENSG00000197780      6884                     TAF13
ENSG00000273382 ENSG00000273382      &lt;NA&gt;                      &lt;NA&gt;
ENSG00000215717 ENSG00000215717     56900                  TMEM167B
ENSG00000270066 ENSG00000270066      &lt;NA&gt;                      &lt;NA&gt;
ENSG00000251484 ENSG00000251484      &lt;NA&gt;                      &lt;NA&gt;
ENSG00000179902 ENSG00000179902    127003                   CFAP276
ENSG00000116299 ENSG00000116299     57535                   ELAPOR1
ENSG00000238310 ENSG00000238310      &lt;NA&gt;                      &lt;NA&gt;
ENSG00000031698 ENSG00000031698      6301                     SARS1
ENSG00000143126 ENSG00000143126      1952                    CELSR2
ENSG00000134222 ENSG00000134222     84722                     PSRC1
ENSG00000221986 ENSG00000221986    343263                    MYBPHL
ENSG00000134243 ENSG00000134243      6272                     SORT1
ENSG00000143106 ENSG00000143106      5686                     PSMA5
ENSG00000143028 ENSG00000143028    284612                     SYPL2
ENSG00000162650 ENSG00000162650    127002                   ATXN7L2
ENSG00000174151 ENSG00000174151    284613                  CYB561D1
ENSG00000181754 ENSG00000181754     57463                    AMIGO1
ENSG00000156097 ENSG00000156097     83873                     GPR61
ENSG00000254942 ENSG00000254942      &lt;NA&gt;                      &lt;NA&gt;
ENSG00000065135 ENSG00000065135      2773                     GNAI3
ENSG00000206832 ENSG00000206832      &lt;NA&gt;                      &lt;NA&gt;
ENSG00000225113 ENSG00000225113      &lt;NA&gt;                      &lt;NA&gt;
ENSG00000207709 ENSG00000207709      &lt;NA&gt;                      &lt;NA&gt;
ENSG00000134183 ENSG00000134183      2780                     GNAT2
ENSG00000116337 ENSG00000116337       271                     AMPD2
ENSG00000228703 ENSG00000228703      &lt;NA&gt;                      &lt;NA&gt;
ENSG00000235045 ENSG00000235045      &lt;NA&gt;                      &lt;NA&gt;
ENSG00000168765 ENSG00000168765      2948                     GSTM4
ENSG00000213366 ENSG00000213366      2946                     GSTM2
ENSG00000134184 ENSG00000134184      2944                     GSTM1
ENSG00000260246 ENSG00000260246      &lt;NA&gt;                      &lt;NA&gt;
ENSG00000134201 ENSG00000134201      2949                     GSTM5
ENSG00000241720 ENSG00000241720      &lt;NA&gt;                      &lt;NA&gt;
ENSG00000134202 ENSG00000134202      2947                     GSTM3
ENSG00000198758 ENSG00000198758     79574                    EPS8L3
ENSG00000224927 ENSG00000224927      &lt;NA&gt;                      &lt;NA&gt;
ENSG00000228420 ENSG00000228420      &lt;NA&gt;                      &lt;NA&gt;
ENSG00000235005 ENSG00000235005      &lt;NA&gt;                      &lt;NA&gt;
ENSG00000261055 ENSG00000261055      &lt;NA&gt;                      &lt;NA&gt;
ENSG00000184371 ENSG00000184371      1435                      CSF1
ENSG00000168710 ENSG00000168710     10768                    AHCYL1
ENSG00000143093 ENSG00000143093     85369                    STRIP1
ENSG00000258634 ENSG00000258634      &lt;NA&gt;                      &lt;NA&gt;
ENSG00000156150 ENSG00000156150       257                      ALX3
ENSG00000258673 ENSG00000258673 104355139                 LINC01397
ENSG00000186150 ENSG00000186150    164153                     UBL4B
ENSG00000197106 ENSG00000197106    388662                   SLC6A17
ENSG00000227091 ENSG00000227091 105378897               SLC6A17-AS1
ENSG00000235526 ENSG00000235526      &lt;NA&gt;                      &lt;NA&gt;
ENSG00000224965 ENSG00000224965 100873974                  KCNC4-DT
ENSG00000116396 ENSG00000116396      3749                     KCNC4
ENSG00000200536 ENSG00000200536 124900436              LOC124900436
ENSG00000227963 ENSG00000227963    440600                 RBM15-AS1
ENSG00000162775 ENSG00000162775     64783                     RBM15
ENSG00000168679 ENSG00000168679      9122                   SLC16A4
ENSG00000273373 ENSG00000273373      &lt;NA&gt;                      &lt;NA&gt;
ENSG00000224699 ENSG00000224699 101410535               LAMTOR5-AS1
ENSG00000134248 ENSG00000134248     10542                   LAMTOR5
ENSG00000143125 ENSG00000143125     84432                     PROK1
ENSG00000270380 ENSG00000270380      &lt;NA&gt;                      &lt;NA&gt;
ENSG00000240194 ENSG00000240194    643160                      CYMP
ENSG00000235407 ENSG00000235407    440602                  CYMP-AS1
ENSG00000143105 ENSG00000143105      3744                    KCNA10
ENSG00000177301 ENSG00000177301      3737                     KCNA2
ENSG00000221538 ENSG00000221538      &lt;NA&gt;                      &lt;NA&gt;
ENSG00000259834 ENSG00000259834      &lt;NA&gt;                      &lt;NA&gt;
ENSG00000177272 ENSG00000177272      3738                     KCNA3
ENSG00000199710 ENSG00000199710      &lt;NA&gt;                      &lt;NA&gt;
ENSG00000237415 ENSG00000237415      &lt;NA&gt;                      &lt;NA&gt;
ENSG00000232791 ENSG00000232791      &lt;NA&gt;                      &lt;NA&gt;
ENSG00000143119 ENSG00000143119       963                      CD53
ENSG00000261654 ENSG00000261654      &lt;NA&gt;                      &lt;NA&gt;
ENSG00000232811 ENSG00000232811      &lt;NA&gt;                      &lt;NA&gt;
ENSG00000121931 ENSG00000121931     55791                     LRIF1
ENSG00000273010 ENSG00000273010      &lt;NA&gt;                      &lt;NA&gt;
ENSG00000225672 ENSG00000225672      &lt;NA&gt;                      &lt;NA&gt;
ENSG00000252760 ENSG00000252760 100873292                  RNA5SP54
ENSG00000156171 ENSG00000156171    128338                     DRAM2
ENSG00000134255 ENSG00000134255     10390                     CEPT1
ENSG00000272982 ENSG00000272982      &lt;NA&gt;                      &lt;NA&gt;
ENSG00000273221 ENSG00000273221      &lt;NA&gt;                      &lt;NA&gt;
ENSG00000162777 ENSG00000162777     79961                   DENND2D
ENSG00000064886 ENSG00000064886      1117                    CHI3L2
ENSG00000236040 ENSG00000236040 100420342                    CHIAP1
ENSG00000203878 ENSG00000203878      &lt;NA&gt;                      &lt;NA&gt;
ENSG00000134216 ENSG00000134216     27159                      CHIA
ENSG00000229283 ENSG00000229283      &lt;NA&gt;                      &lt;NA&gt;
ENSG00000232240 ENSG00000232240      &lt;NA&gt;                      &lt;NA&gt;
ENSG00000173947 ENSG00000173947    128344                    CIMAP3
ENSG00000234020 ENSG00000234020      &lt;NA&gt;                      &lt;NA&gt;
ENSG00000236012 ENSG00000236012      &lt;NA&gt;                      &lt;NA&gt;
ENSG00000227179 ENSG00000227179      &lt;NA&gt;                      &lt;NA&gt;
ENSG00000085465 ENSG00000085465      5016                     OVGP1
ENSG00000260948 ENSG00000260948      &lt;NA&gt;                      &lt;NA&gt;
ENSG00000233337 ENSG00000233337 106480360                   UBE2FP3
ENSG00000243960 ENSG00000243960      &lt;NA&gt;                      &lt;NA&gt;
ENSG00000116455 ENSG00000116455     79084                     WDR77
ENSG00000199890 ENSG00000199890      &lt;NA&gt;                      &lt;NA&gt;
ENSG00000116459 ENSG00000116459       515                    ATP5PB
ENSG00000143110 ENSG00000143110    128346                  C1orf162
ENSG00000121933 ENSG00000121933     57413                    TMIGD3
ENSG00000200360 ENSG00000200360 106481431                 RNU6-792P
ENSG00000116473 ENSG00000116473      5906                     RAP1A
ENSG00000231346 ENSG00000231346      &lt;NA&gt;                      &lt;NA&gt;
ENSG00000215867 ENSG00000215867    643329                  KRT18P57
ENSG00000201028 ENSG00000201028 106479633                 RNU6-151P
ENSG00000197852 ENSG00000197852     55924                     INKA2
ENSG00000227811 ENSG00000227811 100506343                 INKA2-AS1
ENSG00000064703 ENSG00000064703     11218                     DDX20
ENSG00000171385 ENSG00000171385      3752                     KCND3
ENSG00000232558 ENSG00000232558 100874295                 KCND3-IT1
ENSG00000237556 ENSG00000237556 100873995                 KCND3-AS1
ENSG00000231437 ENSG00000231437    643355                 LINC01750
ENSG00000231246 ENSG00000231246 105378909                 LINC02884
ENSG00000239111 ENSG00000239111      &lt;NA&gt;                      &lt;NA&gt;
ENSG00000234388 ENSG00000234388      &lt;NA&gt;                      &lt;NA&gt;
ENSG00000238761 ENSG00000238761 124904812              LOC124904812
ENSG00000143079 ENSG00000143079     55917                 CTTNBP2NL
ENSG00000134245 ENSG00000134245      7482                     WNT2B
ENSG00000273483 ENSG00000273483      &lt;NA&gt;                      &lt;NA&gt;
ENSG00000007341 ENSG00000007341     54879                      ST7L
ENSG00000116489 ENSG00000116489       829                    CAPZA1
ENSG00000235299 ENSG00000235299    359752                  MRPL53P1
ENSG00000252750 ENSG00000252750 100151667                  RNU7-70P
ENSG00000238975 ENSG00000238975      &lt;NA&gt;                      &lt;NA&gt;
ENSG00000155363 ENSG00000155363      4343                     MOV10
ENSG00000225075 ENSG00000225075      &lt;NA&gt;                      &lt;NA&gt;
ENSG00000155366 ENSG00000155366       389                      RHOC
ENSG00000271810 ENSG00000271810      &lt;NA&gt;                      &lt;NA&gt;
ENSG00000155367 ENSG00000155367    333926                     PPM1J
ENSG00000261595 ENSG00000261595      &lt;NA&gt;                      &lt;NA&gt;
ENSG00000184599 ENSG00000184599    284467                     TAFA3
ENSG00000234790 ENSG00000234790    128322                   NUTF2P4
ENSG00000215866 ENSG00000215866 100996702                 LINC01356
ENSG00000224167 ENSG00000224167      &lt;NA&gt;                      &lt;NA&gt;
ENSG00000228040 ENSG00000228040      &lt;NA&gt;                      &lt;NA&gt;
ENSG00000155380 ENSG00000155380      6566                   SLC16A1
ENSG00000229020 ENSG00000229020      &lt;NA&gt;                      &lt;NA&gt;
ENSG00000226419 ENSG00000226419 100506392               SLC16A1-AS1
ENSG00000236066 ENSG00000236066      &lt;NA&gt;                      &lt;NA&gt;
ENSG00000238198 ENSG00000238198 100996251                  LRIG2-DT
ENSG00000198799 ENSG00000198799      9860                     LRIG2
ENSG00000237278 ENSG00000237278 100533731                    RLIMP2
ENSG00000233839 ENSG00000233839     85487                   RPS19P2
ENSG00000236887 ENSG00000236887    728428                   RPS15P1
ENSG00000081026 ENSG00000081026    260425                     MAGI3
ENSG00000232499 ENSG00000232499 100421402              LOC100421402
ENSG00000238256 ENSG00000238256 100873269                  MTND5P20
ENSG00000116793 ENSG00000116793     10745                     PHTF1
ENSG00000232450 ENSG00000232450 100270827                   RPS2P14
ENSG00000081019 ENSG00000081019     54665                     RSBN1
ENSG00000231128 ENSG00000231128      &lt;NA&gt;                      &lt;NA&gt;
ENSG00000134242 ENSG00000134242     26191                    PTPN22
ENSG00000226167 ENSG00000226167 100287722                 AP4B1-AS1
ENSG00000188761 ENSG00000188761    440603                   BCL2L15
ENSG00000134262 ENSG00000134262     10717                     AP4B1
ENSG00000118655 ENSG00000118655     64858                   DCLRE1B
ENSG00000235527 ENSG00000235527 101928846                 HIPK1-AS1
ENSG00000163349 ENSG00000163349    204851                     HIPK1
ENSG00000116774 ENSG00000116774     56944                    OLFML3
ENSG00000270780 ENSG00000270780      &lt;NA&gt;                      &lt;NA&gt;
ENSG00000134207 ENSG00000134207    148281                      SYT6
ENSG00000232895 ENSG00000232895      &lt;NA&gt;                      &lt;NA&gt;
ENSG00000271419 ENSG00000271419 100421116              LOC100421116
ENSG00000197323 ENSG00000197323     51592                    TRIM33
ENSG00000226984 ENSG00000226984 100270886                  RPL26P10
ENSG00000225650 ENSG00000225650      &lt;NA&gt;                      &lt;NA&gt;
ENSG00000201114 ENSG00000201114      &lt;NA&gt;                      &lt;NA&gt;
ENSG00000236480 ENSG00000236480      &lt;NA&gt;                      &lt;NA&gt;
ENSG00000116752 ENSG00000116752     10286                     BCAS2
ENSG00000175984 ENSG00000175984    163259                   DENND2C
ENSG00000116748 ENSG00000116748       270                     AMPD1
ENSG00000242769 ENSG00000242769 106481041                 RN7SL432P
ENSG00000213281 ENSG00000213281      4893                      NRAS
ENSG00000009307 ENSG00000009307      7812                     CSDE1
ENSG00000201900 ENSG00000201900 106480310                   RNY1P13
ENSG00000052723 ENSG00000052723     80143                     SIKE1
ENSG00000227970 ENSG00000227970    643609                    NR1H5P
ENSG00000198765 ENSG00000198765      6847                     SYCP1
ENSG00000134200 ENSG00000134200      7252                      TSHB
ENSG00000134198 ENSG00000134198     10100                    TSPAN2
ENSG00000233730 ENSG00000233730      &lt;NA&gt;                      &lt;NA&gt;
ENSG00000228035 ENSG00000228035 112840934                   NGF-AS1
ENSG00000134259 ENSG00000134259      4803                       NGF
ENSG00000226973 ENSG00000226973      &lt;NA&gt;                      &lt;NA&gt;
ENSG00000265534 ENSG00000265534      &lt;NA&gt;                      &lt;NA&gt;
ENSG00000229101 ENSG00000229101      &lt;NA&gt;                      &lt;NA&gt;
ENSG00000232185 ENSG00000232185      &lt;NA&gt;                      &lt;NA&gt;
ENSG00000270631 ENSG00000270631 100287840              LOC100287840
ENSG00000239984 ENSG00000239984 106479377                 RN7SL420P
ENSG00000207502 ENSG00000207502 124900438              LOC124900438
ENSG00000173218 ENSG00000173218     81839                    VANGL1
ENSG00000118729 ENSG00000118729       845                     CASQ2
ENSG00000177551 ENSG00000177551      4808                     NHLH2
ENSG00000214204 ENSG00000214204      &lt;NA&gt;                      &lt;NA&gt;
ENSG00000271143 ENSG00000271143 101928952              LOC101928952
ENSG00000228127 ENSG00000228127 101928995                 LINC01649
ENSG00000163393 ENSG00000163393     55356                  SLC22A15
ENSG00000237993 ENSG00000237993      &lt;NA&gt;                      &lt;NA&gt;
ENSG00000173212 ENSG00000173212    126868                   MAB21L3
ENSG00000235933 ENSG00000235933      &lt;NA&gt;                      &lt;NA&gt;
ENSG00000221040 ENSG00000221040 124904669              LOC124904669
ENSG00000163399 ENSG00000163399       476                    ATP1A1
ENSG00000269279 ENSG00000269279      &lt;NA&gt;                      &lt;NA&gt;
ENSG00000203865 ENSG00000203865     84852                ATP1A1-AS1
ENSG00000212385 ENSG00000212385 106479927                 RNU6-817P
ENSG00000233154 ENSG00000233154 101929023                 LINC01762
ENSG00000230381 ENSG00000230381      &lt;NA&gt;                      &lt;NA&gt;
ENSG00000200547 ENSG00000200547      &lt;NA&gt;                      &lt;NA&gt;
ENSG00000224950 ENSG00000224950      &lt;NA&gt;                      &lt;NA&gt;
ENSG00000116815 ENSG00000116815       965                      CD58
ENSG00000177173 ENSG00000177173      &lt;NA&gt;                      &lt;NA&gt;
ENSG00000264419 ENSG00000264419 100616384                  MIR548AC
ENSG00000143061 ENSG00000143061      3321                     IGSF3
ENSG00000238532 ENSG00000238532      &lt;NA&gt;                      &lt;NA&gt;
ENSG00000211543 ENSG00000211543 100302117                  MIR320B1
ENSG00000203864 ENSG00000203864    388667                 LINC02868
ENSG00000231072 ENSG00000231072      &lt;NA&gt;                      &lt;NA&gt;
ENSG00000223489 ENSG00000223489    339396                    NEFHP1
ENSG00000116824 ENSG00000116824       914                       CD2
ENSG00000225079 ENSG00000225079 100462772                   FTH1P22
ENSG00000221425 ENSG00000221425      &lt;NA&gt;                      &lt;NA&gt;
ENSG00000272715 ENSG00000272715      &lt;NA&gt;                      &lt;NA&gt;
ENSG00000134247 ENSG00000134247      5738                    PTGFRN
ENSG00000252510 ENSG00000252510 100873293                  RNA5SP55
ENSG00000134256 ENSG00000134256      9398                     CD101
ENSG00000236137 ENSG00000236137 101929099                 CD101-AS1
ENSG00000116830 ENSG00000116830      8458                      TTF2
ENSG00000215930 ENSG00000215930 100126331                    MIR942
ENSG00000134253 ENSG00000134253     80263                    TRIM45
ENSG00000228453 ENSG00000228453      &lt;NA&gt;                      &lt;NA&gt;
ENSG00000134258 ENSG00000134258     79679                     VTCN1
ENSG00000235202 ENSG00000235202 104355292                 LINC01525
ENSG00000271427 ENSG00000271427      &lt;NA&gt;                      &lt;NA&gt;
ENSG00000198162 ENSG00000198162     10905                    MAN1A2
ENSG00000226755 ENSG00000226755      &lt;NA&gt;                      &lt;NA&gt;
ENSG00000236866 ENSG00000236866 100996263                 TENT5C-DT
ENSG00000183508 ENSG00000183508     54855                    TENT5C
ENSG00000213262 ENSG00000213262      &lt;NA&gt;                      &lt;NA&gt;
ENSG00000212266 ENSG00000212266 124900444              LOC124900444
ENSG00000270719 ENSG00000270719      &lt;NA&gt;                      &lt;NA&gt;
ENSG00000228217 ENSG00000228217      &lt;NA&gt;                      &lt;NA&gt;
ENSG00000196505 ENSG00000196505     54834                     GDAP2
ENSG00000065183 ENSG00000065183     10885                      WDR3
ENSG00000155761 ENSG00000155761    200162                    SPAG17
ENSG00000222209 ENSG00000222209 100873294                  RNA5SP56
ENSG00000226126 ENSG00000226126    644094                  PSMC1P12
ENSG00000229911 ENSG00000229911      &lt;NA&gt;                      &lt;NA&gt;
ENSG00000092607 ENSG00000092607      6913                     TBX15
ENSG00000226172 ENSG00000226172 105378933              LOC105378933
ENSG00000239216 ENSG00000239216      &lt;NA&gt;                      &lt;NA&gt;
ENSG00000116874 ENSG00000116874     10352                     WARS2
ENSG00000224238 ENSG00000224238      &lt;NA&gt;                      &lt;NA&gt;
ENSG00000223575 ENSG00000223575      &lt;NA&gt;                      &lt;NA&gt;
ENSG00000236804 ENSG00000236804 100270905                  RPS3AP12
ENSG00000231365 ENSG00000231365 101929147                 WARS2-AS1
ENSG00000227056 ENSG00000227056    343495                    RPL6P2
ENSG00000238679 ENSG00000238679      &lt;NA&gt;                      &lt;NA&gt;
ENSG00000227712 ENSG00000227712      &lt;NA&gt;                      &lt;NA&gt;
ENSG00000232650 ENSG00000232650 105378934                 LINC01780
ENSG00000194297 ENSG00000194297 106480172                  RNU1-75P
ENSG00000116882 ENSG00000116882     51179                      HAO2
ENSG00000230921 ENSG00000230921 100874270                  HAO2-IT1
ENSG00000203859 ENSG00000203859      3284                    HSD3B2
ENSG00000232780 ENSG00000232780    391073                  GAPDHP74
ENSG00000203858 ENSG00000203858    440606                   HSD3BP2
ENSG00000235595 ENSG00000235595      &lt;NA&gt;                      &lt;NA&gt;
ENSG00000187481 ENSG00000187481      &lt;NA&gt;                      &lt;NA&gt;
ENSG00000229570 ENSG00000229570    391077                  GAPDHP58
ENSG00000203857 ENSG00000203857      3283                    HSD3B1
ENSG00000226443 ENSG00000226443      &lt;NA&gt;                      &lt;NA&gt;
ENSG00000249798 ENSG00000249798      &lt;NA&gt;                      &lt;NA&gt;
ENSG00000239873 ENSG00000239873      &lt;NA&gt;                      &lt;NA&gt;
ENSG00000203855 ENSG00000203855      &lt;NA&gt;                      &lt;NA&gt;
ENSG00000240244 ENSG00000240244      &lt;NA&gt;                      &lt;NA&gt;
ENSG00000260941 ENSG00000260941    644242                 LINC00622
ENSG00000198857 ENSG00000198857      &lt;NA&gt;                      &lt;NA&gt;
ENSG00000143067 ENSG00000143067     90874                    ZNF697
ENSG00000092621 ENSG00000092621     26227                     PHGDH
ENSG00000134240 ENSG00000134240      3158                    HMGCS2
ENSG00000134193 ENSG00000134193     83998                      REG4
ENSG00000215864 ENSG00000215864      &lt;NA&gt;                      &lt;NA&gt;
ENSG00000227205 ENSG00000227205      &lt;NA&gt;                      &lt;NA&gt;
ENSG00000226446 ENSG00000226446 100420260                  NOTCH2P1
ENSG00000134249 ENSG00000134249     11085                    ADAM30
ENSG00000261662 ENSG00000261662      &lt;NA&gt;                      &lt;NA&gt;
ENSG00000134250 ENSG00000134250      4853                    NOTCH2
ENSG00000273406 ENSG00000273406 101929178              LOC101929178
ENSG00000207149 ENSG00000207149 106481326                 RNU6-465P
ENSG00000273131 ENSG00000273131      &lt;NA&gt;                      &lt;NA&gt;
ENSG00000236933 ENSG00000236933      &lt;NA&gt;                      &lt;NA&gt;
ENSG00000188610 ENSG00000188610    653820                    FAM72B
ENSG00000227193 ENSG00000227193      &lt;NA&gt;                      &lt;NA&gt;
ENSG00000268993 ENSG00000268993 100132047                   RPL22P6
ENSG00000213244 ENSG00000213244      &lt;NA&gt;                      &lt;NA&gt;
ENSG00000223345 ENSG00000223345      &lt;NA&gt;                      &lt;NA&gt;
ENSG00000234998 ENSG00000234998      &lt;NA&gt;                      &lt;NA&gt;
ENSG00000233029 ENSG00000233029      &lt;NA&gt;                      &lt;NA&gt;
ENSG00000198019 ENSG00000198019      &lt;NA&gt;                      &lt;NA&gt;
ENSG00000230806 ENSG00000230806 100873165                SRGAP2-AS1
ENSG00000171943 ENSG00000171943    653464                   SRGAP2C
ENSG00000269996 ENSG00000269996      &lt;NA&gt;                      &lt;NA&gt;
ENSG00000227082 ENSG00000227082 107985194                 LINC02798
ENSG00000231429 ENSG00000231429      &lt;NA&gt;                      &lt;NA&gt;
ENSG00000228826 ENSG00000228826      &lt;NA&gt;                      &lt;NA&gt;
ENSG00000233432 ENSG00000233432     80713                   MTIF2P1
ENSG00000272583 ENSG00000272583      &lt;NA&gt;                      &lt;NA&gt;
ENSG00000231752 ENSG00000231752      &lt;NA&gt;                      &lt;NA&gt;
ENSG00000224857 ENSG00000224857      &lt;NA&gt;                      &lt;NA&gt;
ENSG00000227552 ENSG00000227552      &lt;NA&gt;                      &lt;NA&gt;
ENSG00000233798 ENSG00000233798      &lt;NA&gt;                      &lt;NA&gt;
ENSG00000230880 ENSG00000230880      &lt;NA&gt;                      &lt;NA&gt;
ENSG00000203849 ENSG00000203849      &lt;NA&gt;                      &lt;NA&gt;
ENSG00000266657 ENSG00000266657      &lt;NA&gt;                      &lt;NA&gt;
ENSG00000239012 ENSG00000239012      &lt;NA&gt;                      &lt;NA&gt;
ENSG00000265466 ENSG00000265466      &lt;NA&gt;                      &lt;NA&gt;
ENSG00000225015 ENSG00000225015      &lt;NA&gt;                      &lt;NA&gt;
ENSG00000265715 ENSG00000265715      &lt;NA&gt;                      &lt;NA&gt;
ENSG00000233218 ENSG00000233218      &lt;NA&gt;                      &lt;NA&gt;
ENSG00000242676 ENSG00000242676      &lt;NA&gt;                      &lt;NA&gt;
ENSG00000230446 ENSG00000230446      &lt;NA&gt;                      &lt;NA&gt;
ENSG00000236055 ENSG00000236055      &lt;NA&gt;                      &lt;NA&gt;
ENSG00000230255 ENSG00000230255      &lt;NA&gt;                      &lt;NA&gt;
ENSG00000229683 ENSG00000229683      &lt;NA&gt;                      &lt;NA&gt;
ENSG00000234978 ENSG00000234978      &lt;NA&gt;                      &lt;NA&gt;
ENSG00000232745 ENSG00000232745      &lt;NA&gt;                      &lt;NA&gt;
ENSG00000231182 ENSG00000231182      &lt;NA&gt;                      &lt;NA&gt;
ENSG00000232274 ENSG00000232274      &lt;NA&gt;                      &lt;NA&gt;
ENSG00000230850 ENSG00000230850      &lt;NA&gt;                      &lt;NA&gt;
ENSG00000237291 ENSG00000237291      &lt;NA&gt;                      &lt;NA&gt;
ENSG00000265661 ENSG00000265661      &lt;NA&gt;                      &lt;NA&gt;
ENSG00000232336 ENSG00000232336      &lt;NA&gt;                      &lt;NA&gt;
ENSG00000225278 ENSG00000225278      &lt;NA&gt;                      &lt;NA&gt;
ENSG00000231289 ENSG00000231289      &lt;NA&gt;                      &lt;NA&gt;
ENSG00000229420 ENSG00000229420      &lt;NA&gt;                      &lt;NA&gt;
ENSG00000234654 ENSG00000234654      &lt;NA&gt;                      &lt;NA&gt;
ENSG00000225010 ENSG00000225010      &lt;NA&gt;                      &lt;NA&gt;
ENSG00000232571 ENSG00000232571      &lt;NA&gt;                      &lt;NA&gt;
ENSG00000242569 ENSG00000242569      &lt;NA&gt;                      &lt;NA&gt;
ENSG00000185044 ENSG00000185044      &lt;NA&gt;                      &lt;NA&gt;
ENSG00000238261 ENSG00000238261      &lt;NA&gt;                      &lt;NA&gt;
ENSG00000266811 ENSG00000266811      &lt;NA&gt;                      &lt;NA&gt;
ENSG00000272302 ENSG00000272302      &lt;NA&gt;                      &lt;NA&gt;
ENSG00000226897 ENSG00000226897      &lt;NA&gt;                      &lt;NA&gt;
ENSG00000235566 ENSG00000235566      &lt;NA&gt;                      &lt;NA&gt;
ENSG00000238603 ENSG00000238603      &lt;NA&gt;                      &lt;NA&gt;
ENSG00000223804 ENSG00000223804      &lt;NA&gt;                      &lt;NA&gt;
ENSG00000252135 ENSG00000252135 115409986                 RNU1-155P
ENSG00000238825 ENSG00000238825     26860                   RNVU1-2
ENSG00000231734 ENSG00000231734      &lt;NA&gt;                      &lt;NA&gt;
ENSG00000206694 ENSG00000206694      &lt;NA&gt;                      &lt;NA&gt;
ENSG00000226637 ENSG00000226637      &lt;NA&gt;                      &lt;NA&gt;
ENSG00000240007 ENSG00000240007      &lt;NA&gt;                      &lt;NA&gt;
ENSG00000236334 ENSG00000236334    644591                   PPIAL4G
ENSG00000263497 ENSG00000263497      &lt;NA&gt;                      &lt;NA&gt;
ENSG00000215784 ENSG00000215784    728833                    FAM72D
ENSG00000196369 ENSG00000196369    647135                   SRGAP2B
ENSG00000271644 ENSG00000271644      &lt;NA&gt;                      &lt;NA&gt;
ENSG00000224363 ENSG00000224363      &lt;NA&gt;                      &lt;NA&gt;
ENSG00000162825 ENSG00000162825 100288142                    NBPF20
ENSG00000235398 ENSG00000235398      &lt;NA&gt;                      &lt;NA&gt;
ENSG00000207106 ENSG00000207106      &lt;NA&gt;                      &lt;NA&gt;
ENSG00000231360 ENSG00000231360      &lt;NA&gt;                      &lt;NA&gt;
ENSG00000255854 ENSG00000255854      &lt;NA&gt;                      &lt;NA&gt;
ENSG00000271223 ENSG00000271223      &lt;NA&gt;                      &lt;NA&gt;
ENSG00000236943 ENSG00000236943      &lt;NA&gt;                      &lt;NA&gt;
ENSG00000206828 ENSG00000206828      &lt;NA&gt;                      &lt;NA&gt;
ENSG00000201699 ENSG00000201699 106480167                  RNVU1-24
ENSG00000225241 ENSG00000225241      &lt;NA&gt;                      &lt;NA&gt;
ENSG00000203843 ENSG00000203843      &lt;NA&gt;                      &lt;NA&gt;
ENSG00000215861 ENSG00000215861      &lt;NA&gt;                      &lt;NA&gt;
ENSG00000168614 ENSG00000168614      &lt;NA&gt;                      &lt;NA&gt;
ENSG00000254539 ENSG00000254539      &lt;NA&gt;                      &lt;NA&gt;
ENSG00000178104 ENSG00000178104      9659                   PDE4DIP
ENSG00000255148 ENSG00000255148      &lt;NA&gt;                      &lt;NA&gt;
ENSG00000254913 ENSG00000254913      &lt;NA&gt;                      &lt;NA&gt;
ENSG00000266739 ENSG00000266739      &lt;NA&gt;                      &lt;NA&gt;
ENSG00000222788 ENSG00000222788      &lt;NA&gt;                      &lt;NA&gt;
ENSG00000268172 ENSG00000268172      &lt;NA&gt;                      &lt;NA&gt;
ENSG00000272755 ENSG00000272755      &lt;NA&gt;                      &lt;NA&gt;
ENSG00000252656 ENSG00000252656 106480860                  RN7SKP88
ENSG00000271546 ENSG00000271546      &lt;NA&gt;                      &lt;NA&gt;
ENSG00000223380 ENSG00000223380      &lt;NA&gt;                      &lt;NA&gt;
ENSG00000177144 ENSG00000177144    440672                    NUDT4B
ENSG00000201789 ENSG00000201789 106481517                RNU6-1071P
ENSG00000272709 ENSG00000272709      &lt;NA&gt;                      &lt;NA&gt;
ENSG00000213240 ENSG00000213240      &lt;NA&gt;                      &lt;NA&gt;
ENSG00000255168 ENSG00000255168      &lt;NA&gt;                      &lt;NA&gt;
ENSG00000163386 ENSG00000163386      &lt;NA&gt;                      &lt;NA&gt;
ENSG00000233396 ENSG00000233396      &lt;NA&gt;                      &lt;NA&gt;
ENSG00000201558 ENSG00000201558 101954276                   RNVU1-6
ENSG00000168509 ENSG00000168509    148738                       HJV
ENSG00000117289 ENSG00000117289      &lt;NA&gt;                      &lt;NA&gt;
ENSG00000121851 ENSG00000121851     84265                   POLR3GL
ENSG00000181039 ENSG00000181039      &lt;NA&gt;                      &lt;NA&gt;
ENSG00000234222 ENSG00000234222 105371260                 LIX1L-AS1
ENSG00000152022 ENSG00000152022      &lt;NA&gt;                      &lt;NA&gt;
ENSG00000131795 ENSG00000131795      &lt;NA&gt;                      &lt;NA&gt;
ENSG00000211451 ENSG00000211451      &lt;NA&gt;                      &lt;NA&gt;
ENSG00000131779 ENSG00000131779      8799                    PEX11B
ENSG00000143127 ENSG00000143127      8515                    ITGA10
ENSG00000244619 ENSG00000244619 107985593              LOC107985593
ENSG00000198483 ENSG00000198483    148741                   ANKRD35
ENSG00000131788 ENSG00000131788     10401                     PIAS3
ENSG00000186364 ENSG00000186364    200035                    NUDT17
ENSG00000186141 ENSG00000186141     10623                    POLR3C
ENSG00000121848 ENSG00000121848      &lt;NA&gt;                      &lt;NA&gt;
ENSG00000117281 ENSG00000117281     11126                     CD160
ENSG00000174827 ENSG00000174827      5174                     PDZK1
ENSG00000117262 ENSG00000117262     51463                    GPR89B
ENSG00000235702 ENSG00000235702      &lt;NA&gt;                      &lt;NA&gt;
ENSG00000196644 ENSG00000196644      &lt;NA&gt;                      &lt;NA&gt;
ENSG00000215860 ENSG00000215860      &lt;NA&gt;                      &lt;NA&gt;
ENSG00000201105 ENSG00000201105      &lt;NA&gt;                      &lt;NA&gt;
ENSG00000234245 ENSG00000234245      &lt;NA&gt;                      &lt;NA&gt;
ENSG00000207418 ENSG00000207418      &lt;NA&gt;                      &lt;NA&gt;
ENSG00000229828 ENSG00000229828      &lt;NA&gt;                      &lt;NA&gt;
ENSG00000152042 ENSG00000152042      &lt;NA&gt;                      &lt;NA&gt;
ENSG00000232637 ENSG00000232637      &lt;NA&gt;                      &lt;NA&gt;
ENSG00000227216 ENSG00000227216      &lt;NA&gt;                      &lt;NA&gt;
ENSG00000198658 ENSG00000198658      &lt;NA&gt;                      &lt;NA&gt;
ENSG00000227733 ENSG00000227733 101927468              LOC101927468
ENSG00000238765 ENSG00000238765 106480754                  RNA5SP57
ENSG00000239475 ENSG00000239475      &lt;NA&gt;                      &lt;NA&gt;
ENSG00000186275 ENSG00000186275      &lt;NA&gt;                      &lt;NA&gt;
ENSG00000244371 ENSG00000244371      &lt;NA&gt;                      &lt;NA&gt;
ENSG00000234225 ENSG00000234225      &lt;NA&gt;                      &lt;NA&gt;
ENSG00000227242 ENSG00000227242      &lt;NA&gt;                      &lt;NA&gt;
ENSG00000225603 ENSG00000225603      &lt;NA&gt;                      &lt;NA&gt;
ENSG00000201142 ENSG00000201142 110806291                 RNU1-151P
ENSG00000230832 ENSG00000230832      &lt;NA&gt;                      &lt;NA&gt;
ENSG00000131791 ENSG00000131791      5565                    PRKAB2
ENSG00000237188 ENSG00000237188      &lt;NA&gt;                      &lt;NA&gt;
ENSG00000273071 ENSG00000273071      &lt;NA&gt;                      &lt;NA&gt;
ENSG00000131781 ENSG00000131781      2330                      FMO5
ENSG00000271721 ENSG00000271721      &lt;NA&gt;                      &lt;NA&gt;
ENSG00000180867 ENSG00000180867      &lt;NA&gt;                      &lt;NA&gt;
ENSG00000226015 ENSG00000226015    644131                    CCT8P1
ENSG00000236806 ENSG00000236806 100270895                  RPL7AP15
ENSG00000131778 ENSG00000131778      9557                     CHD1L
ENSG00000213226 ENSG00000213226 100130018              LOC100130018
ENSG00000226653 ENSG00000226653    403228                   OR13Z1P
ENSG00000207209 ENSG00000207209      &lt;NA&gt;                      &lt;NA&gt;
ENSG00000272443 ENSG00000272443      &lt;NA&gt;                      &lt;NA&gt;
ENSG00000272480 ENSG00000272480    403230                   OR13Z3P
ENSG00000234610 ENSG00000234610      &lt;NA&gt;                      &lt;NA&gt;
ENSG00000116128 ENSG00000116128       607                      BCL9
ENSG00000162836 ENSG00000162836     51205                      ACP6
ENSG00000242379 ENSG00000242379      &lt;NA&gt;                      &lt;NA&gt;
ENSG00000227139 ENSG00000227139      &lt;NA&gt;                      &lt;NA&gt;
ENSG00000143140 ENSG00000143140      &lt;NA&gt;                      &lt;NA&gt;
ENSG00000234482 ENSG00000234482      &lt;NA&gt;                      &lt;NA&gt;
ENSG00000234190 ENSG00000234190      &lt;NA&gt;                      &lt;NA&gt;
ENSG00000223728 ENSG00000223728    391092                 LOC391092
ENSG00000121634 ENSG00000121634      2703                      GJA8
ENSG00000188092 ENSG00000188092     51463                    GPR89B
ENSG00000215859 ENSG00000215859      &lt;NA&gt;                      &lt;NA&gt;
ENSG00000244211 ENSG00000244211      &lt;NA&gt;                      &lt;NA&gt;
ENSG00000273059 ENSG00000273059      &lt;NA&gt;                      &lt;NA&gt;
ENSG00000206791 ENSG00000206791 106481630                 RNU1-129P
ENSG00000229952 ENSG00000229952      &lt;NA&gt;                      &lt;NA&gt;
ENSG00000206585 ENSG00000206585     26864                   RNVU1-7
ENSG00000227778 ENSG00000227778      &lt;NA&gt;                      &lt;NA&gt;
ENSG00000203836 ENSG00000203836      &lt;NA&gt;                      &lt;NA&gt;
ENSG00000225080 ENSG00000225080      &lt;NA&gt;                      &lt;NA&gt;
ENSG00000203835 ENSG00000203835      &lt;NA&gt;                      &lt;NA&gt;
ENSG00000269647 ENSG00000269647      &lt;NA&gt;                      &lt;NA&gt;
ENSG00000232265 ENSG00000232265 100505824                 LINC02805
ENSG00000226335 ENSG00000226335      &lt;NA&gt;                      &lt;NA&gt;
ENSG00000238677 ENSG00000238677      &lt;NA&gt;                      &lt;NA&gt;
ENSG00000224335 ENSG00000224335      &lt;NA&gt;                      &lt;NA&gt;
ENSG00000227700 ENSG00000227700      &lt;NA&gt;                      &lt;NA&gt;
ENSG00000199879 ENSG00000199879 106481627                  RNVU1-22
ENSG00000234283 ENSG00000234283      &lt;NA&gt;                      &lt;NA&gt;
ENSG00000228626 ENSG00000228626      &lt;NA&gt;                      &lt;NA&gt;
ENSG00000231196 ENSG00000231196      &lt;NA&gt;                      &lt;NA&gt;
ENSG00000238107 ENSG00000238107 124904403              LOC124904403
ENSG00000244252 ENSG00000244252      &lt;NA&gt;                      &lt;NA&gt;
ENSG00000235988 ENSG00000235988      &lt;NA&gt;                      &lt;NA&gt;
ENSG00000224481 ENSG00000224481      &lt;NA&gt;                      &lt;NA&gt;
ENSG00000252744 ENSG00000252744      &lt;NA&gt;                      &lt;NA&gt;
ENSG00000202408 ENSG00000202408 106480190                  RNVU1-21
ENSG00000272824 ENSG00000272824      &lt;NA&gt;                      &lt;NA&gt;
ENSG00000207340 ENSG00000207340 101954273                   RNVU1-1
ENSG00000215863 ENSG00000215863      &lt;NA&gt;                      &lt;NA&gt;
ENSG00000252842 ENSG00000252842      &lt;NA&gt;                      &lt;NA&gt;
ENSG00000202064 ENSG00000202064      &lt;NA&gt;                      &lt;NA&gt;
ENSG00000201183 ENSG00000201183 101954272                   RNVU1-3
ENSG00000231551 ENSG00000231551      &lt;NA&gt;                      &lt;NA&gt;
ENSG00000225871 ENSG00000225871      &lt;NA&gt;                      &lt;NA&gt;
ENSG00000255963 ENSG00000255963      &lt;NA&gt;                      &lt;NA&gt;
ENSG00000270656 ENSG00000270656      &lt;NA&gt;                      &lt;NA&gt;
ENSG00000212456 ENSG00000212456      &lt;NA&gt;                      &lt;NA&gt;
ENSG00000223491 ENSG00000223491      &lt;NA&gt;                      &lt;NA&gt;
ENSG00000122497 ENSG00000122497      &lt;NA&gt;                      &lt;NA&gt;
ENSG00000223612 ENSG00000223612      &lt;NA&gt;                      &lt;NA&gt;
ENSG00000256374 ENSG00000256374      &lt;NA&gt;                      &lt;NA&gt;
ENSG00000271291 ENSG00000271291      &lt;NA&gt;                      &lt;NA&gt;
ENSG00000207501 ENSG00000207501 101954266                  RNVU1-14
ENSG00000236140 ENSG00000236140      &lt;NA&gt;                      &lt;NA&gt;
ENSG00000203832 ENSG00000203832      &lt;NA&gt;                      &lt;NA&gt;
ENSG00000234367 ENSG00000234367      &lt;NA&gt;                      &lt;NA&gt;
ENSG00000229002 ENSG00000229002      &lt;NA&gt;                      &lt;NA&gt;
ENSG00000243452 ENSG00000243452      &lt;NA&gt;                      &lt;NA&gt;
ENSG00000227212 ENSG00000227212      &lt;NA&gt;                      &lt;NA&gt;
ENSG00000237253 ENSG00000237253      &lt;NA&gt;                      &lt;NA&gt;
ENSG00000226675 ENSG00000226675      &lt;NA&gt;                      &lt;NA&gt;
ENSG00000207205 ENSG00000207205 101954267                  RNVU1-15
ENSG00000271439 ENSG00000271439      &lt;NA&gt;                      &lt;NA&gt;
ENSG00000231267 ENSG00000231267      &lt;NA&gt;                      &lt;NA&gt;
ENSG00000237533 ENSG00000237533      &lt;NA&gt;                      &lt;NA&gt;
ENSG00000203827 ENSG00000203827      &lt;NA&gt;                      &lt;NA&gt;
ENSG00000237343 ENSG00000237343      &lt;NA&gt;                      &lt;NA&gt;
ENSG00000233586 ENSG00000233586      &lt;NA&gt;                      &lt;NA&gt;
ENSG00000206968 ENSG00000206968      &lt;NA&gt;                      &lt;NA&gt;
ENSG00000270239 ENSG00000270239      &lt;NA&gt;                      &lt;NA&gt;
ENSG00000230582 ENSG00000230582      &lt;NA&gt;                      &lt;NA&gt;
ENSG00000235887 ENSG00000235887      &lt;NA&gt;                      &lt;NA&gt;
ENSG00000223495 ENSG00000223495      &lt;NA&gt;                      &lt;NA&gt;
ENSG00000231448 ENSG00000231448      &lt;NA&gt;                      &lt;NA&gt;
ENSG00000242943 ENSG00000242943      &lt;NA&gt;                      &lt;NA&gt;
ENSG00000175658 ENSG00000175658      &lt;NA&gt;                      &lt;NA&gt;
ENSG00000222854 ENSG00000222854 106480357                  RNA5SP59
ENSG00000232527 ENSG00000232527 100996732                 LINC02802
ENSG00000264022 ENSG00000264022      &lt;NA&gt;                      &lt;NA&gt;
ENSG00000203825 ENSG00000203825      &lt;NA&gt;                      &lt;NA&gt;
ENSG00000179571 ENSG00000179571    401967                   NBPF17P
ENSG00000226028 ENSG00000226028      &lt;NA&gt;                      &lt;NA&gt;
ENSG00000202167 ENSG00000202167 106481626                 RNU1-114P
ENSG00000207349 ENSG00000207349 101954269                  RNVU1-17
ENSG00000252826 ENSG00000252826 106481620                  RNVU1-23
ENSG00000206737 ENSG00000206737     26863                  RNVU1-18
ENSG00000232721 ENSG00000232721      &lt;NA&gt;                      &lt;NA&gt;
ENSG00000223779 ENSG00000223779      &lt;NA&gt;                      &lt;NA&gt;
ENSG00000242352 ENSG00000242352      &lt;NA&gt;                      &lt;NA&gt;
ENSG00000270962 ENSG00000270962      &lt;NA&gt;                      &lt;NA&gt;
ENSG00000226067 ENSG00000226067      &lt;NA&gt;                      &lt;NA&gt;
ENSG00000252105 ENSG00000252105 106481634                 RNU1-143P
ENSG00000235999 ENSG00000235999      &lt;NA&gt;                      &lt;NA&gt;
ENSG00000233430 ENSG00000233430      &lt;NA&gt;                      &lt;NA&gt;
ENSG00000212044 ENSG00000212044      &lt;NA&gt;                      &lt;NA&gt;
ENSG00000237503 ENSG00000237503      &lt;NA&gt;                      &lt;NA&gt;
ENSG00000253193 ENSG00000253193      &lt;NA&gt;                      &lt;NA&gt;
ENSG00000240929 ENSG00000240929      &lt;NA&gt;                      &lt;NA&gt;
ENSG00000234571 ENSG00000234571      &lt;NA&gt;                      &lt;NA&gt;
ENSG00000273213 ENSG00000273213    440686                      H3-7
ENSG00000230186 ENSG00000230186      &lt;NA&gt;                      &lt;NA&gt;
ENSG00000203818 ENSG00000203818      &lt;NA&gt;                      &lt;NA&gt;
ENSG00000268074 ENSG00000268074 100132479                   RPL22P5
ENSG00000203817 ENSG00000203817      &lt;NA&gt;                      &lt;NA&gt;
ENSG00000212544 ENSG00000212544      &lt;NA&gt;                      &lt;NA&gt;
ENSG00000271594 ENSG00000271594      &lt;NA&gt;                      &lt;NA&gt;
ENSG00000198161 ENSG00000198161      &lt;NA&gt;                      &lt;NA&gt;
ENSG00000268544 ENSG00000268544      &lt;NA&gt;                      &lt;NA&gt;
ENSG00000269501 ENSG00000269501      &lt;NA&gt;                      &lt;NA&gt;
ENSG00000233368 ENSG00000233368      &lt;NA&gt;                      &lt;NA&gt;
ENSG00000269614 ENSG00000269614      &lt;NA&gt;                      &lt;NA&gt;
ENSG00000229801 ENSG00000229801      &lt;NA&gt;                      &lt;NA&gt;
ENSG00000232151 ENSG00000232151      &lt;NA&gt;                      &lt;NA&gt;
ENSG00000202496 ENSG00000202496      &lt;NA&gt;                      &lt;NA&gt;
ENSG00000268554 ENSG00000268554      &lt;NA&gt;                      &lt;NA&gt;
ENSG00000239903 ENSG00000239903      &lt;NA&gt;                      &lt;NA&gt;
ENSG00000234232 ENSG00000234232      &lt;NA&gt;                      &lt;NA&gt;
ENSG00000237168 ENSG00000237168      &lt;NA&gt;                      &lt;NA&gt;
ENSG00000252925 ENSG00000252925      &lt;NA&gt;                      &lt;NA&gt;
ENSG00000223759 ENSG00000223759      &lt;NA&gt;                      &lt;NA&gt;
ENSG00000203815 ENSG00000203815      &lt;NA&gt;                      &lt;NA&gt;
ENSG00000197844 ENSG00000197844      &lt;NA&gt;                      &lt;NA&gt;
ENSG00000263825 ENSG00000263825      &lt;NA&gt;                      &lt;NA&gt;
ENSG00000226500 ENSG00000226500      &lt;NA&gt;                      &lt;NA&gt;
ENSG00000150337 ENSG00000150337      2209                    FCGR1A
ENSG00000203814 ENSG00000203814    440689                    H2BC18
ENSG00000242663 ENSG00000242663      &lt;NA&gt;                      &lt;NA&gt;
ENSG00000233030 ENSG00000233030 124904411              LOC124904411
ENSG00000183598 ENSG00000183598    653604                     H3C13
ENSG00000264207 ENSG00000264207      &lt;NA&gt;                      &lt;NA&gt;
ENSG00000183941 ENSG00000183941      &lt;NA&gt;                      &lt;NA&gt;
ENSG00000203811 ENSG00000203811    126961                     H3C14
ENSG00000183558 ENSG00000183558      &lt;NA&gt;                      &lt;NA&gt;
ENSG00000220323 ENSG00000220323    337874                   H2BC19P
ENSG00000261716 ENSG00000261716    337873                   H2BC20P
ENSG00000272993 ENSG00000272993      &lt;NA&gt;                      &lt;NA&gt;
ENSG00000203819 ENSG00000203819      &lt;NA&gt;                      &lt;NA&gt;
ENSG00000203812 ENSG00000203812      &lt;NA&gt;                      &lt;NA&gt;
ENSG00000203852 ENSG00000203852    333932                     H3C15
ENSG00000182217 ENSG00000182217      &lt;NA&gt;                      &lt;NA&gt;
ENSG00000184678 ENSG00000184678      8349                    H2BC21
ENSG00000184260 ENSG00000184260      8338                    H2AC20
ENSG00000184270 ENSG00000184270    317772                    H2AC21
ENSG00000178096 ENSG00000178096     51027                     BOLA1
ENSG00000159164 ENSG00000159164      9900                      SV2A
ENSG00000143368 ENSG00000143368     10262                     SF3B4
ENSG00000014914 ENSG00000014914     10903                    MTMR11
ENSG00000163113 ENSG00000163113      &lt;NA&gt;                      &lt;NA&gt;
ENSG00000223945 ENSG00000223945    441907                   RPL6P31
ENSG00000136631 ENSG00000136631     11311                     VPS45
ENSG00000023902 ENSG00000023902     51177                   PLEKHO1
ENSG00000266187 ENSG00000266187 106481757                 RN7SL480P
ENSG00000143401 ENSG00000143401     81611                    ANP32E
ENSG00000222222 ENSG00000222222 106480204                  RNU2-17P
ENSG00000271845 ENSG00000271845      &lt;NA&gt;                      &lt;NA&gt;
ENSG00000118298 ENSG00000118298     23632                      CA14
ENSG00000238526 ENSG00000238526      &lt;NA&gt;                      &lt;NA&gt;
ENSG00000117362 ENSG00000117362     51107                     APH1A
ENSG00000118292 ENSG00000118292     79630                   C1orf54
ENSG00000159208 ENSG00000159208    148523                     CIART
ENSG00000187145 ENSG00000187145      &lt;NA&gt;                      &lt;NA&gt;
ENSG00000117360 ENSG00000117360      9129                     PRPF3
ENSG00000163125 ENSG00000163125     23248                     RPRD2
ENSG00000143374 ENSG00000143374     80222                     TARS2
ENSG00000143369 ENSG00000143369      1893                      ECM1
ENSG00000228126 ENSG00000228126 100874054                     FALEC
ENSG00000237781 ENSG00000237781 100289061              ADAMTSL4-AS2
ENSG00000143382 ENSG00000143382     54507                  ADAMTSL4
ENSG00000225996 ENSG00000225996      &lt;NA&gt;                      &lt;NA&gt;
ENSG00000264553 ENSG00000264553 100422997                   MIR4257
ENSG00000203804 ENSG00000203804      &lt;NA&gt;                      &lt;NA&gt;
ENSG00000264508 ENSG00000264508      &lt;NA&gt;                      &lt;NA&gt;
ENSG00000264584 ENSG00000264584      &lt;NA&gt;                      &lt;NA&gt;
ENSG00000143384 ENSG00000143384      4170                      MCL1
ENSG00000253047 ENSG00000253047      &lt;NA&gt;                      &lt;NA&gt;
ENSG00000143420 ENSG00000143420      2029                      ENSA
ENSG00000143457 ENSG00000143457     55204                   GOLPH3L
ENSG00000143452 ENSG00000143452     84072                   HORMAD1
ENSG00000206931 ENSG00000206931 106480024                RNU6-1042P
ENSG00000163131 ENSG00000163131      1520                      CTSS
ENSG00000236713 ENSG00000236713      &lt;NA&gt;                      &lt;NA&gt;
ENSG00000143387 ENSG00000143387      1513                      CTSK
ENSG00000224690 ENSG00000224690 100874262                  UBE2D3P3
ENSG00000143437 ENSG00000143437       405                      ARNT
ENSG00000200175 ENSG00000200175 106480410                RNU6-1309P
ENSG00000224800 ENSG00000224800 100271144                  RPS27AP6
ENSG00000212512 ENSG00000212512      &lt;NA&gt;                      &lt;NA&gt;
ENSG00000229357 ENSG00000229357      &lt;NA&gt;                      &lt;NA&gt;
ENSG00000143379 ENSG00000143379      9869                    SETDB1
ENSG00000143418 ENSG00000143418     29956                     CERS2
ENSG00000259357 ENSG00000259357      &lt;NA&gt;                      &lt;NA&gt;
ENSG00000231073 ENSG00000231073      &lt;NA&gt;                      &lt;NA&gt;
ENSG00000143412 ENSG00000143412      8416                     ANXA9
ENSG00000143409 ENSG00000143409     55793                    MINDY1
ENSG00000143363 ENSG00000143363     58497                    PRUNE1
ENSG00000200759 ENSG00000200759 106479957                 RNU6-884P
ENSG00000163141 ENSG00000163141    149428                     BNIPL
ENSG00000143443 ENSG00000143443     54964                   C1orf56
ENSG00000197622 ENSG00000197622     56882                  CDC42SE1
ENSG00000213190 ENSG00000213190     10962                    MLLT11
ENSG00000143458 ENSG00000143458    126626                    GABPB2
ENSG00000233717 ENSG00000233717      &lt;NA&gt;                      &lt;NA&gt;
ENSG00000261168 ENSG00000261168      &lt;NA&gt;                      &lt;NA&gt;
ENSG00000143434 ENSG00000143434     10500                    SEMA6C
ENSG00000163154 ENSG00000163154     79626                 TNFAIP8L2
ENSG00000163156 ENSG00000163156     79005                     SCNM1
ENSG00000163155 ENSG00000163155    388695                    LYSMD1
ENSG00000163157 ENSG00000163157     29765                     TMOD4
ENSG00000163159 ENSG00000163159      6944                     VPS72
ENSG00000143398 ENSG00000143398      8394                   PIP5K1A
ENSG00000159352 ENSG00000159352      5710                     PSMD4
ENSG00000232671 ENSG00000232671 100507670                ZNF687-AS1
ENSG00000143373 ENSG00000143373     57592                    ZNF687
ENSG00000143393 ENSG00000143393      5298                     PI4KB
ENSG00000265753 ENSG00000265753 106479384                 RN7SL444P
ENSG00000273481 ENSG00000273481      &lt;NA&gt;                      &lt;NA&gt;
ENSG00000143390 ENSG00000143390      5993                      RFX5
ENSG00000224645 ENSG00000224645      &lt;NA&gt;                      &lt;NA&gt;
ENSG00000237976 ENSG00000237976 101927886                  RFX5-AS1
ENSG00000143416 ENSG00000143416      8991                  SELENBP1
ENSG00000159377 ENSG00000159377      5692                     PSMB4
ENSG00000143442 ENSG00000143442     23126                      POGZ
ENSG00000238711 ENSG00000238711 100862665                   RNY4P25
ENSG00000143375 ENSG00000143375     57530                       CGN
ENSG00000252840 ENSG00000252840 124900437              LOC124900437
ENSG00000143367 ENSG00000143367      7286                     TUFT1
ENSG00000232536 ENSG00000232536      &lt;NA&gt;                      &lt;NA&gt;
ENSG00000207606 ENSG00000207606    693139                    MIR554
ENSG00000223861 ENSG00000223861    729374                   RPS10P6
ENSG00000250734 ENSG00000250734      &lt;NA&gt;                      &lt;NA&gt;
ENSG00000143376 ENSG00000143376     81609                     SNX27
ENSG00000206635 ENSG00000206635 106480634                RNU6-1062P
ENSG00000227045 ENSG00000227045      &lt;NA&gt;                      &lt;NA&gt;
ENSG00000159409 ENSG00000159409     11189                     CELF3
ENSG00000240510 ENSG00000240510      &lt;NA&gt;                      &lt;NA&gt;
ENSG00000178796 ENSG00000178796    284485                    RIIAD1
ENSG00000206980 ENSG00000206980 106479860                 RNU6-662P
ENSG00000269621 ENSG00000269621      &lt;NA&gt;                      &lt;NA&gt;
ENSG00000236940 ENSG00000236940      &lt;NA&gt;                      &lt;NA&gt;
ENSG00000143436 ENSG00000143436     65005                     MRPL9
ENSG00000143450 ENSG00000143450     51686                      OAZ3
ENSG00000249602 ENSG00000249602      &lt;NA&gt;                      &lt;NA&gt;
ENSG00000232937 ENSG00000232937      &lt;NA&gt;                      &lt;NA&gt;
ENSG00000268288 ENSG00000268288      &lt;NA&gt;                      &lt;NA&gt;
ENSG00000182134 ENSG00000182134     11022                     TDRKH
ENSG00000203288 ENSG00000203288 109729141                 TDRKH-AS1
ENSG00000269489 ENSG00000269489      &lt;NA&gt;                      &lt;NA&gt;
ENSG00000213171 ENSG00000213171    339398                    LINGO4
ENSG00000143365 ENSG00000143365      6097                      RORC
ENSG00000225556 ENSG00000225556 100191040                    C2CD4D
ENSG00000201134 ENSG00000201134      &lt;NA&gt;                      &lt;NA&gt;
ENSG00000234614 ENSG00000234614      &lt;NA&gt;                      &lt;NA&gt;
ENSG00000196407 ENSG00000196407    284486                     THEM5
ENSG00000159445 ENSG00000159445    117145                     THEM4
ENSG00000223810 ENSG00000223810    391099                   KRT8P28
ENSG00000197747 ENSG00000197747      6281                   S100A10
ENSG00000229021 ENSG00000229021      &lt;NA&gt;                      &lt;NA&gt;
ENSG00000240667 ENSG00000240667      &lt;NA&gt;                      &lt;NA&gt;
ENSG00000163191 ENSG00000163191      6282                   S100A11
ENSG00000232678 ENSG00000232678 100874500                  SPTLC1P4
ENSG00000182898 ENSG00000182898    126637                    TCHHL1
ENSG00000159450 ENSG00000159450      7062                      TCHH
ENSG00000226716 ENSG00000226716      &lt;NA&gt;                      &lt;NA&gt;
ENSG00000233792 ENSG00000233792      &lt;NA&gt;                      &lt;NA&gt;
ENSG00000215853 ENSG00000215853    126638                      RPTN
ENSG00000237975 ENSG00000237975      &lt;NA&gt;                      &lt;NA&gt;
ENSG00000236427 ENSG00000236427    339400                     CCDST
ENSG00000197915 ENSG00000197915    388697                      HRNR
ENSG00000143631 ENSG00000143631      2312                       FLG
ENSG00000143520 ENSG00000143520    388698                      FLG2
ENSG00000227415 ENSG00000227415      &lt;NA&gt;                      &lt;NA&gt;
ENSG00000183586 ENSG00000183586      &lt;NA&gt;                      &lt;NA&gt;
ENSG00000143536 ENSG00000143536     49860                      CRNN
ENSG00000186207 ENSG00000186207    254910                     LCE5A
ENSG00000169509 ENSG00000169509     54544                     CRCT1
ENSG00000185966 ENSG00000185966    353145                     LCE3E
ENSG00000163202 ENSG00000163202     84648                     LCE3D
ENSG00000244057 ENSG00000244057    353144                     LCE3C
ENSG00000187238 ENSG00000187238    353143                     LCE3B
ENSG00000185962 ENSG00000185962    353142                     LCE3A
ENSG00000226947 ENSG00000226947    450210                     LCEP4
ENSG00000176075 ENSG00000176075      &lt;NA&gt;                      &lt;NA&gt;
ENSG00000187223 ENSG00000187223    353141                     LCE2D
ENSG00000187180 ENSG00000187180    353140                     LCE2C
ENSG00000159455 ENSG00000159455     26239                     LCE2B
ENSG00000187173 ENSG00000187173    353139                     LCE2A
ENSG00000187170 ENSG00000187170    199834                     LCE4A
ENSG00000198854 ENSG00000198854 100129271                     KPLCE
ENSG00000229713 ENSG00000229713    450209                     LCEP2
ENSG00000233819 ENSG00000233819    450208                     LCEP1
ENSG00000203786 ENSG00000203786    448834                      KPRP
ENSG00000240386 ENSG00000240386    353137                     LCE1F
ENSG00000186226 ENSG00000186226    353135                     LCE1E
ENSG00000172155 ENSG00000172155    353134                     LCE1D
ENSG00000197084 ENSG00000197084    353133                     LCE1C
ENSG00000196734 ENSG00000196734    353132                     LCE1B
ENSG00000186844 ENSG00000186844    353131                     LCE1A
ENSG00000235942 ENSG00000235942    448835                     LCE6A
ENSG00000163206 ENSG00000163206      4184                      SMCP
ENSG00000163207 ENSG00000163207      3713                       IVL
ENSG00000224308 ENSG00000224308 101927988                 LINC01527
ENSG00000184148 ENSG00000184148    163778                     SPRR4
ENSG00000169474 ENSG00000169474      6698                    SPRR1A
ENSG00000163209 ENSG00000163209      6707                     SPRR3
ENSG00000252920 ENSG00000252920 124900435              LOC124900435
ENSG00000234262 ENSG00000234262      &lt;NA&gt;                      &lt;NA&gt;
ENSG00000169469 ENSG00000169469      6699                    SPRR1B
ENSG00000163216 ENSG00000163216      6703                    SPRR2D
ENSG00000241794 ENSG00000241794      6700                    SPRR2A
ENSG00000196805 ENSG00000196805      6701                    SPRR2B
ENSG00000203785 ENSG00000203785      6704                    SPRR2E
ENSG00000244094 ENSG00000244094      6705                    SPRR2F
ENSG00000229035 ENSG00000229035      &lt;NA&gt;                      &lt;NA&gt;
ENSG00000159516 ENSG00000159516      6706                    SPRR2G
ENSG00000229699 ENSG00000229699 101928009              LOC101928009
ENSG00000203784 ENSG00000203784    149018                     LELP1
ENSG00000203783 ENSG00000203783    574414                      PRR9
ENSG00000230779 ENSG00000230779    391102                   RPLP0P4
ENSG00000203782 ENSG00000203782      4014                  LORICRIN
ENSG00000159527 ENSG00000159527    114771                   PGLYRP3
ENSG00000163218 ENSG00000163218     57115                   PGLYRP4
ENSG00000207321 ENSG00000207321 106479637                 RNU6-160P
ENSG00000163220 ENSG00000163220      6280                    S100A9
ENSG00000163221 ENSG00000163221      6283                   S100A12
ENSG00000237008 ENSG00000237008      &lt;NA&gt;                      &lt;NA&gt;
ENSG00000143546 ENSG00000143546      6279                    S100A8
ENSG00000224784 ENSG00000224784 112488748                  S100A15A
ENSG00000184330 ENSG00000184330    338324                   S100A7A
ENSG00000203781 ENSG00000203781    127481                  S100A7P1
ENSG00000197364 ENSG00000197364      &lt;NA&gt;                      &lt;NA&gt;
ENSG00000143556 ENSG00000143556      6278                    S100A7
ENSG00000263841 ENSG00000263841 106480934                  RN7SL44P
ENSG00000238279 ENSG00000238279      &lt;NA&gt;                      &lt;NA&gt;
ENSG00000197956 ENSG00000197956      6277                    S100A6
ENSG00000196420 ENSG00000196420      6276                    S100A5
ENSG00000196154 ENSG00000196154      6275                    S100A4
ENSG00000188015 ENSG00000188015      6274                    S100A3
ENSG00000196754 ENSG00000196754      6273                    S100A2
ENSG00000188643 ENSG00000188643    140576                   S100A16
ENSG00000189334 ENSG00000189334     57402                   S100A14
ENSG00000189171 ENSG00000189171      6284                   S100A13
ENSG00000271853 ENSG00000271853      &lt;NA&gt;                      &lt;NA&gt;
ENSG00000160678 ENSG00000160678      6271                    S100A1
ENSG00000272030 ENSG00000272030      &lt;NA&gt;                      &lt;NA&gt;
ENSG00000160679 ENSG00000160679     26097                     CHTOP
ENSG00000143553 ENSG00000143553     23557                    SNAPIN
ENSG00000143621 ENSG00000143621      3608                      ILF2
ENSG00000169418 ENSG00000169418      4881                      NPR1
ENSG00000242565 ENSG00000242565 106479358                 RN7SL372P
ENSG00000235015 ENSG00000235015      &lt;NA&gt;                      &lt;NA&gt;
ENSG00000199565 ENSG00000199565      &lt;NA&gt;                      &lt;NA&gt;
ENSG00000143624 ENSG00000143624     65123                     INTS3
ENSG00000243613 ENSG00000243613      &lt;NA&gt;                      &lt;NA&gt;
ENSG00000233222 ENSG00000233222      &lt;NA&gt;                      &lt;NA&gt;
ENSG00000238511 ENSG00000238511      &lt;NA&gt;                      &lt;NA&gt;
ENSG00000143554 ENSG00000143554     11000                   SLC27A3
ENSG00000207039 ENSG00000207039      &lt;NA&gt;                      &lt;NA&gt;
ENSG00000231827 ENSG00000231827      &lt;NA&gt;                      &lt;NA&gt;
ENSG00000143614 ENSG00000143614     57459                   GATAD2B
ENSG00000223599 ENSG00000223599      &lt;NA&gt;                      &lt;NA&gt;
ENSG00000236327 ENSG00000236327      &lt;NA&gt;                      &lt;NA&gt;
ENSG00000198837 ENSG00000198837      9909                   DENND4B
ENSG00000160741 ENSG00000160741    200186                     CRTC2
ENSG00000143570 ENSG00000143570     27173                   SLC39A1
ENSG00000273026 ENSG00000273026      &lt;NA&gt;                      &lt;NA&gt;
ENSG00000143578 ENSG00000143578    148327                   CREB3L4
ENSG00000143543 ENSG00000143543     10899                       JTB
ENSG00000272654 ENSG00000272654 123706540                    JTB-DT
ENSG00000143545 ENSG00000143545      5872                     RAB13
ENSG00000177954 ENSG00000177954      6232                     RPS27
ENSG00000143552 ENSG00000143552     91181                   NUP210L
ENSG00000231416 ENSG00000231416 100270995                   RPL34P5
ENSG00000252669 ENSG00000252669      &lt;NA&gt;                      &lt;NA&gt;
ENSG00000200220 ENSG00000200220 106479646                 RNU6-179P
ENSG00000231837 ENSG00000231837      &lt;NA&gt;                      &lt;NA&gt;
ENSG00000263987 ENSG00000263987 100847024                   MIR5698
ENSG00000143549 ENSG00000143549      7170                      TPM3
ENSG00000264384 ENSG00000264384 106866913                 RN7SL431P
ENSG00000215938 ENSG00000215938 100126346                   MIR190B
ENSG00000163263 ENSG00000163263    388701                   CFAP141
ENSG00000143612 ENSG00000143612     25912                   C1orf43
ENSG00000143569 ENSG00000143569      9898                    UBAP2L
ENSG00000252817 ENSG00000252817      &lt;NA&gt;                      &lt;NA&gt;
ENSG00000201129 ENSG00000201129 109617023                  SNORA58B
ENSG00000143575 ENSG00000143575     10456                      HAX1
ENSG00000252682 ENSG00000252682 124904806              LOC124904806
ENSG00000212292 ENSG00000212292 106480563                 RNU6-239P
ENSG00000222457 ENSG00000222457 106481215                 RNU6-121P
ENSG00000143595 ENSG00000143595     89872                     AQP10
ENSG00000143515 ENSG00000143515     57198                    ATP8B2
ENSG00000238365 ENSG00000238365 100151652                  RNU7-57P
ENSG00000237920 ENSG00000237920      &lt;NA&gt;                      &lt;NA&gt;
ENSG00000226855 ENSG00000226855 100270873                   RPSAP17
ENSG00000228013 ENSG00000228013 101928101                  IL6R-AS1
ENSG00000160712 ENSG00000160712      3570                      IL6R
ENSG00000228264 ENSG00000228264 100422411                   PSMD8P1
ENSG00000169291 ENSG00000169291    126669                       SHE
ENSG00000273110 ENSG00000273110      &lt;NA&gt;                      &lt;NA&gt;
ENSG00000163239 ENSG00000163239    126668                    TDRD10
ENSG00000160714 ENSG00000160714     55585                    UBE2Q1
ENSG00000229780 ENSG00000229780 100874097                UBE2Q1-AS1
ENSG00000160716 ENSG00000160716      1141                    CHRNB2
ENSG00000233875 ENSG00000233875      &lt;NA&gt;                      &lt;NA&gt;
ENSG00000160710 ENSG00000160710       103                      ADAR
ENSG00000268141 ENSG00000268141      &lt;NA&gt;                      &lt;NA&gt;
ENSG00000143603 ENSG00000143603      3782                     KCNN3
ENSG00000163344 ENSG00000163344     10654                      PMVK
ENSG00000270361 ENSG00000270361      &lt;NA&gt;                      &lt;NA&gt;
ENSG00000163346 ENSG00000163346     57326                    PBXIP1
ENSG00000163348 ENSG00000163348     90780                     PYGO2
ENSG00000271380 ENSG00000271380      &lt;NA&gt;                      &lt;NA&gt;
ENSG00000160691 ENSG00000160691      6464                      SHC1
ENSG00000173207 ENSG00000173207      1163                     CKS1B
ENSG00000264349 ENSG00000264349 100423020                   MIR4258
ENSG00000160688 ENSG00000160688     80308                     FLAD1
ENSG00000163352 ENSG00000163352     55891                     LENEP
ENSG00000160685 ENSG00000160685     51043                    ZBTB7B
ENSG00000163354 ENSG00000163354    127579                     DCST2
ENSG00000163357 ENSG00000163357    149095                     DCST1
ENSG00000232093 ENSG00000232093 100505666                 DCST1-AS1
ENSG00000143537 ENSG00000143537      8751                    ADAM15
ENSG00000243364 ENSG00000243364      1945                     EFNA4
ENSG00000143590 ENSG00000143590      1944                     EFNA3
ENSG00000251246 ENSG00000251246 125467750               EFNA4-EFNA3
ENSG00000202027 ENSG00000202027      &lt;NA&gt;                      &lt;NA&gt;
ENSG00000169242 ENSG00000169242      1942                     EFNA1
ENSG00000169241 ENSG00000169241     55974                   SLC50A1
ENSG00000179085 ENSG00000179085     54344                      DPM3
ENSG00000251780 ENSG00000251780      &lt;NA&gt;                      &lt;NA&gt;
ENSG00000223452 ENSG00000223452      &lt;NA&gt;                      &lt;NA&gt;
ENSG00000163463 ENSG00000163463    200185                   KRTCAP2
ENSG00000273088 ENSG00000273088      &lt;NA&gt;                      &lt;NA&gt;
ENSG00000163462 ENSG00000163462     80128                    TRIM46
ENSG00000185499 ENSG00000185499      4582                      MUC1
ENSG00000271748 ENSG00000271748      &lt;NA&gt;                      &lt;NA&gt;
ENSG00000169231 ENSG00000169231      7059                     THBS3
ENSG00000231064 ENSG00000231064 105371450                 THBS3-AS1
ENSG00000173171 ENSG00000173171      4580                      MTX1
ENSG00000236263 ENSG00000236263      &lt;NA&gt;                      &lt;NA&gt;
ENSG00000160766 ENSG00000160766      &lt;NA&gt;                      &lt;NA&gt;
ENSG00000236675 ENSG00000236675      4581                    MTX1LP
ENSG00000177628 ENSG00000177628      2629                      GBA1
ENSG00000216109 ENSG00000216109      &lt;NA&gt;                      &lt;NA&gt;
ENSG00000160767 ENSG00000160767     10712                   ENTREP3
ENSG00000116521 ENSG00000116521     10067                    SCAMP3
ENSG00000176444 ENSG00000176444      1196                      CLK2
ENSG00000143630 ENSG00000143630     57657                      HCN3
ENSG00000143627 ENSG00000143627      5313                      PKLR
ENSG00000160752 ENSG00000160752      2224                      FDPS
ENSG00000225855 ENSG00000225855    284618                 RUSC1-AS1
ENSG00000160753 ENSG00000160753     23623                     RUSC1
ENSG00000116539 ENSG00000116539     55870                     ASH1L
ENSG00000207720 ENSG00000207720      &lt;NA&gt;                      &lt;NA&gt;
ENSG00000207134 ENSG00000207134 106479613                 RNU6-106P
ENSG00000227773 ENSG00000227773      &lt;NA&gt;                      &lt;NA&gt;
ENSG00000238805 ENSG00000238805      &lt;NA&gt;                      &lt;NA&gt;
ENSG00000207144 ENSG00000207144 106480657                RNU6-1297P
ENSG00000237872 ENSG00000237872    645682                  POU5F1P4
ENSG00000235919 ENSG00000235919    645676                 ASH1L-AS1
ENSG00000271267 ENSG00000271267      &lt;NA&gt;                      &lt;NA&gt;
ENSG00000225082 ENSG00000225082      &lt;NA&gt;                      &lt;NA&gt;
ENSG00000223503 ENSG00000223503      &lt;NA&gt;                      &lt;NA&gt;
ENSG00000232519 ENSG00000232519      &lt;NA&gt;                      &lt;NA&gt;
ENSG00000125459 ENSG00000125459     55154                     MSTO1
ENSG00000203761 ENSG00000203761      &lt;NA&gt;                      &lt;NA&gt;
ENSG00000246203 ENSG00000246203      &lt;NA&gt;                      &lt;NA&gt;
ENSG00000163374 ENSG00000163374     55249                    YY1AP1
ENSG00000132676 ENSG00000132676      7818                      DAP3
ENSG00000227673 ENSG00000227673      &lt;NA&gt;                      &lt;NA&gt;
ENSG00000116580 ENSG00000116580     54856                     GON4L
ENSG00000234937 ENSG00000234937      &lt;NA&gt;                      &lt;NA&gt;
ENSG00000132718 ENSG00000132718     23208                     SYT11
ENSG00000201614 ENSG00000201614      &lt;NA&gt;                      &lt;NA&gt;
ENSG00000143622 ENSG00000143622      6016                      RIT1
ENSG00000132680 ENSG00000132680     22889                     KHDC4
ENSG00000207475 ENSG00000207475    677823                  SNORA80E
ENSG00000252808 ENSG00000252808      &lt;NA&gt;                      &lt;NA&gt;
ENSG00000173080 ENSG00000173080    339403                     RXFP4
ENSG00000116584 ENSG00000116584      9181                   ARHGEF2
ENSG00000273002 ENSG00000273002 107985209               ARHGEF2-AS2
ENSG00000224276 ENSG00000224276 107985210               ARHGEF2-AS1
ENSG00000163479 ENSG00000163479      6746                      SSR2
ENSG00000160803 ENSG00000160803     56893                    UBQLN4
ENSG00000116586 ENSG00000116586     28956                   LAMTOR2
ENSG00000132698 ENSG00000132698     57111                     RAB25
ENSG00000254726 ENSG00000254726     92312                     MEX3A
ENSG00000222611 ENSG00000222611      &lt;NA&gt;                      &lt;NA&gt;
ENSG00000160789 ENSG00000160789      4000                      LMNA
ENSG00000196189 ENSG00000196189     64218                    SEMA4A
ENSG00000252236 ENSG00000252236 124900449              LOC124900449
ENSG00000160785 ENSG00000160785      9673                  SLC25A44
ENSG00000260238 ENSG00000260238 100527963                PMF1-BGLAP
ENSG00000160783 ENSG00000160783     11243                      PMF1
ENSG00000242252 ENSG00000242252       632                     BGLAP
ENSG00000160781 ENSG00000160781     79957                     PAQR6
ENSG00000198952 ENSG00000198952     23381                      SMG5
ENSG00000163472 ENSG00000163472     84283                    TMEM79
ENSG00000198715 ENSG00000198715    112770                      GLMP
ENSG00000189030 ENSG00000189030    391104                      VHLL
ENSG00000163468 ENSG00000163468      7203                      CCT3
ENSG00000228155 ENSG00000228155      &lt;NA&gt;                      &lt;NA&gt;
ENSG00000163467 ENSG00000163467    128229                     TSACC
ENSG00000132677 ENSG00000132677     57127                      RHBG
ENSG00000237390 ENSG00000237390      &lt;NA&gt;                      &lt;NA&gt;
ENSG00000125462 ENSG00000125462     10485                  MIR9-1HG
ENSG00000207933 ENSG00000207933    407046                    MIR9-1
ENSG00000236947 ENSG00000236947      &lt;NA&gt;                      &lt;NA&gt;
ENSG00000116604 ENSG00000116604      4209                     MEF2D
ENSG00000206651 ENSG00000206651      &lt;NA&gt;                      &lt;NA&gt;
ENSG00000260460 ENSG00000260460      &lt;NA&gt;                      &lt;NA&gt;
ENSG00000183856 ENSG00000183856    128239                    IQGAP3
ENSG00000238843 ENSG00000238843      &lt;NA&gt;                      &lt;NA&gt;
ENSG00000187862 ENSG00000187862    164118                     TTC24
ENSG00000265960 ENSG00000265960      &lt;NA&gt;                      &lt;NA&gt;
ENSG00000163382 ENSG00000163382    128240                      NAXE
ENSG00000160818 ENSG00000160818     54865                   GPATCH4
ENSG00000272971 ENSG00000272971      &lt;NA&gt;                      &lt;NA&gt;
ENSG00000132702 ENSG00000132702     60484                    HAPLN2
ENSG00000272068 ENSG00000272068      &lt;NA&gt;                      &lt;NA&gt;
ENSG00000132692 ENSG00000132692     63827                      BCAN
ENSG00000272405 ENSG00000272405      &lt;NA&gt;                      &lt;NA&gt;
ENSG00000229953 ENSG00000229953 126568844                  BCAN-AS2
ENSG00000132688 ENSG00000132688     10763                       NES
ENSG00000237588 ENSG00000237588      &lt;NA&gt;                      &lt;NA&gt;
ENSG00000143320 ENSG00000143320      1382                    CRABP2
ENSG00000223356 ENSG00000223356      &lt;NA&gt;                      &lt;NA&gt;
ENSG00000143319 ENSG00000143319     81875                   ISG20L2
ENSG00000143303 ENSG00000143303     51093                  METTL25B
ENSG00000143314 ENSG00000143314     79590                    MRPL24
ENSG00000143321 ENSG00000143321      3068                      HDGF
ENSG00000143294 ENSG00000143294      5546                      PRCC
ENSG00000027869 ENSG00000027869      9047                    SH2D2A
ENSG00000198400 ENSG00000198400      4914                     NTRK1
ENSG00000027644 ENSG00000027644      3645                     INSRR
ENSG00000187800 ENSG00000187800    375033                     PEAR1
ENSG00000160838 ENSG00000160838    149499                    LRRC71
ENSG00000132694 ENSG00000132694      9826                  ARHGEF11
ENSG00000211581 ENSG00000211581    768220                    MIR765
ENSG00000266160 ENSG00000266160 106479445                 RN7SL612P
ENSG00000237842 ENSG00000237842      &lt;NA&gt;                      &lt;NA&gt;
ENSG00000224520 ENSG00000224520    149501                   KRT8P45
ENSG00000253831 ENSG00000253831    440695                     ETV3L
ENSG00000117036 ENSG00000117036      2117                      ETV3
ENSG00000235700 ENSG00000235700    360155                   CYCSP52
ENSG00000229961 ENSG00000229961      &lt;NA&gt;                      &lt;NA&gt;
ENSG00000228239 ENSG00000228239      &lt;NA&gt;                      &lt;NA&gt;
ENSG00000271736 ENSG00000271736 105371455                 LINC02772
ENSG00000237189 ENSG00000237189      &lt;NA&gt;                      &lt;NA&gt;
ENSG00000143297 ENSG00000143297     83416                     FCRL5
ENSG00000163518 ENSG00000163518     83417                     FCRL4
ENSG00000236731 ENSG00000236731      &lt;NA&gt;                      &lt;NA&gt;
ENSG00000233712 ENSG00000233712      &lt;NA&gt;                      &lt;NA&gt;
ENSG00000160856 ENSG00000160856    115352                     FCRL3
ENSG00000227217 ENSG00000227217      &lt;NA&gt;                      &lt;NA&gt;
ENSG00000231700 ENSG00000231700      &lt;NA&gt;                      &lt;NA&gt;
ENSG00000232366 ENSG00000232366    391106                   VDAC1P9
ENSG00000132704 ENSG00000132704     79368                     FCRL2
ENSG00000163534 ENSG00000163534    115350                     FCRL1
ENSG00000073754 ENSG00000073754       922                      CD5L
ENSG00000227425 ENSG00000227425      &lt;NA&gt;                      &lt;NA&gt;
ENSG00000236957 ENSG00000236957      &lt;NA&gt;                      &lt;NA&gt;
ENSG00000183853 ENSG00000183853     55243                   KIRREL1
ENSG00000226520 ENSG00000226520      &lt;NA&gt;                      &lt;NA&gt;
ENSG00000231666 ENSG00000231666    646268                 LINC01704
ENSG00000227295 ENSG00000227295      &lt;NA&gt;                      &lt;NA&gt;
ENSG00000158473 ENSG00000158473       912                      CD1D
ENSG00000229914 ENSG00000229914    729780                   RPS10P8
ENSG00000176320 ENSG00000176320      &lt;NA&gt;                      &lt;NA&gt;
ENSG00000158477 ENSG00000158477       909                      CD1A
ENSG00000230942 ENSG00000230942 100874429                   HMGN1P5
ENSG00000158481 ENSG00000158481       911                      CD1C
ENSG00000158485 ENSG00000158485       910                      CD1B
ENSG00000158488 ENSG00000158488       913                      CD1E
ENSG00000186306 ENSG00000186306    128360                    OR10T2
ENSG00000180708 ENSG00000180708    391107                    OR10K2
ENSG00000203758 ENSG00000203758     79514                   OR10T1P
ENSG00000236257 ENSG00000236257      &lt;NA&gt;                      &lt;NA&gt;
ENSG00000173285 ENSG00000173285    391109                    OR10K1
ENSG00000236656 ENSG00000236656 107985213              LOC107985213
ENSG00000198965 ENSG00000198965    343406                    OR10R2
ENSG00000198703 ENSG00000198703    391110                   OR10R3P
ENSG00000227445 ENSG00000227445     79513                   OR10R1P
ENSG00000231434 ENSG00000231434      &lt;NA&gt;                      &lt;NA&gt;
ENSG00000197532 ENSG00000197532    391112                     OR6Y1
ENSG00000186440 ENSG00000186440    128366                     OR6P1
ENSG00000186400 ENSG00000186400      &lt;NA&gt;                      &lt;NA&gt;
ENSG00000198967 ENSG00000198967    128368                    OR10Z1
ENSG00000163554 ENSG00000163554      6708                     SPTA1
ENSG00000231237 ENSG00000231237     81449                    OR6K1P
ENSG00000196171 ENSG00000196171     81448                     OR6K2
ENSG00000203757 ENSG00000203757    391114                     OR6K3
ENSG00000180437 ENSG00000180437    128370                    OR6K4P
ENSG00000226949 ENSG00000226949      &lt;NA&gt;                      &lt;NA&gt;
ENSG00000180433 ENSG00000180433    128371                     OR6K6
ENSG00000197403 ENSG00000197403    128372                     OR6N1
ENSG00000188340 ENSG00000188340     81442                     OR6N2
ENSG00000229724 ENSG00000229724     81474                   OR2AQ1P
ENSG00000180409 ENSG00000180409     81487                  OR10AA1P
ENSG00000163563 ENSG00000163563      4332                      MNDA
ENSG00000229849 ENSG00000229849      &lt;NA&gt;                      &lt;NA&gt;
ENSG00000163564 ENSG00000163564    149628                    PYHIN1
ENSG00000163565 ENSG00000163565      3428                     IFI16
ENSG00000265589 ENSG00000265589      &lt;NA&gt;                      &lt;NA&gt;
ENSG00000163568 ENSG00000163568      9447                      AIM2
ENSG00000233473 ENSG00000233473      &lt;NA&gt;                      &lt;NA&gt;
ENSG00000162706 ENSG00000162706     57863                     CADM3
ENSG00000222552 ENSG00000222552 100873295                  RNA5SP60
ENSG00000225670 ENSG00000225670      &lt;NA&gt;                      &lt;NA&gt;
ENSG00000213088 ENSG00000213088      2532                     ACKR1
ENSG00000215846 ENSG00000215846      &lt;NA&gt;                      &lt;NA&gt;
ENSG00000248642 ENSG00000248642    391117                   OR10J2P
ENSG00000179639 ENSG00000179639      2205                    FCER1A
ENSG00000196266 ENSG00000196266      &lt;NA&gt;                      &lt;NA&gt;
ENSG00000228560 ENSG00000228560      &lt;NA&gt;                      &lt;NA&gt;
ENSG00000248442 ENSG00000248442    391119                   OR10J7P
ENSG00000251686 ENSG00000251686    343409                   OR10J8P
ENSG00000249197 ENSG00000249197    391120                   OR10J9P
ENSG00000249730 ENSG00000249730    391121                    OR10J4
ENSG00000196184 ENSG00000196184     26476                    OR10J1
ENSG00000224943 ENSG00000224943      &lt;NA&gt;                      &lt;NA&gt;
ENSG00000184155 ENSG00000184155    127385                    OR10J5
ENSG00000231100 ENSG00000231100      &lt;NA&gt;                      &lt;NA&gt;
ENSG00000271890 ENSG00000271890      &lt;NA&gt;                      &lt;NA&gt;
ENSG00000132703 ENSG00000132703       325                      APCS
ENSG00000158731 ENSG00000158731    401973                   OR10J6P
ENSG00000223603 ENSG00000223603    171422                     CRPP1
ENSG00000132693 ENSG00000132693      1401                       CRP
ENSG00000235226 ENSG00000235226    646446                   RPL27P2
ENSG00000158716 ENSG00000158716     54935                    DUSP23
ENSG00000181036 ENSG00000181036    343413                     FCRL6
ENSG00000158714 ENSG00000158714     56833                    SLAMF8
ENSG00000188004 ENSG00000188004    284677                    SNHG28
ENSG00000212161 ENSG00000212161 124900450              LOC124900450
ENSG00000243284 ENSG00000243284    391123                     VSIG8
ENSG00000256029 ENSG00000256029      &lt;NA&gt;                      &lt;NA&gt;
ENSG00000272668 ENSG00000272668 107985216              LOC107985216
ENSG00000213085 ENSG00000213085     25790                    CFAP45
ENSG00000266458 ENSG00000266458 100422852                   MIR4259
ENSG00000269620 ENSG00000269620      &lt;NA&gt;                      &lt;NA&gt;
ENSG00000158710 ENSG00000158710      8407                    TAGLN2
ENSG00000085552 ENSG00000085552     57549                     IGSF9
ENSG00000162723 ENSG00000162723     89886                    SLAMF9
ENSG00000224259 ENSG00000224259 100505633                 LINC01133
ENSG00000237409 ENSG00000237409    391124                  RPL27AP2
ENSG00000260766 ENSG00000260766      &lt;NA&gt;                      &lt;NA&gt;
ENSG00000143315 ENSG00000143315     93183                      PIGM
ENSG00000177807 ENSG00000177807      3766                    KCNJ10
ENSG00000225279 ENSG00000225279      &lt;NA&gt;                      &lt;NA&gt;
ENSG00000162728 ENSG00000162728      3765                     KCNJ9
ENSG00000162729 ENSG00000162729     93185                     IGSF8
ENSG00000018625 ENSG00000018625       477                    ATP1A2
ENSG00000132681 ENSG00000132681       480                    ATP1A4
ENSG00000143318 ENSG00000143318       844                     CASQ1
ENSG00000227741 ENSG00000227741    729867                 PEA15-AS1
ENSG00000162734 ENSG00000162734      8682                     PEA15
ENSG00000265381 ENSG00000265381      &lt;NA&gt;                      &lt;NA&gt;
ENSG00000132716 ENSG00000132716     50717                     DCAF8
ENSG00000258465 ENSG00000258465      &lt;NA&gt;                      &lt;NA&gt;
ENSG00000228606 ENSG00000228606 100287049                  DCAF8-DT
ENSG00000224261 ENSG00000224261    388707                   RPSAP18
ENSG00000162735 ENSG00000162735      5824                     PEX19
ENSG00000122218 ENSG00000122218      1314                      COPA
ENSG00000235082 ENSG00000235082      &lt;NA&gt;                      &lt;NA&gt;
ENSG00000202078 ENSG00000202078      &lt;NA&gt;                      &lt;NA&gt;
ENSG00000162736 ENSG00000162736     23385                     NCSTN
ENSG00000171786 ENSG00000171786      4807                     NHLH1
ENSG00000201608 ENSG00000201608 106479577                  RNU4-42P
ENSG00000162738 ENSG00000162738     57216                    VANGL2
ENSG00000162739 ENSG00000162739    114836                    SLAMF6
ENSG00000223009 ENSG00000223009      &lt;NA&gt;                      &lt;NA&gt;
ENSG00000234425 ENSG00000234425      &lt;NA&gt;                      &lt;NA&gt;
ENSG00000066294 ENSG00000066294      8832                      CD84
ENSG00000264286 ENSG00000264286      &lt;NA&gt;                      &lt;NA&gt;
ENSG00000117090 ENSG00000117090      6504                    SLAMF1
ENSG00000235101 ENSG00000235101      &lt;NA&gt;                      &lt;NA&gt;
ENSG00000228863 ENSG00000228863      &lt;NA&gt;                      &lt;NA&gt;
ENSG00000117091 ENSG00000117091       962                      CD48
ENSG00000227239 ENSG00000227239      &lt;NA&gt;                      &lt;NA&gt;
ENSG00000026751 ENSG00000026751     57823                    SLAMF7
ENSG00000122224 ENSG00000122224      4063                       LY9
ENSG00000122223 ENSG00000122223     51744                     CD244
ENSG00000226003 ENSG00000226003 111082976                   PPIAP37
ENSG00000179914 ENSG00000179914     55600                     ITLN1
ENSG00000213080 ENSG00000213080      &lt;NA&gt;                      &lt;NA&gt;
ENSG00000232188 ENSG00000232188 124904441              LOC124904441
ENSG00000198358 ENSG00000198358 101928372              LOC101928372
ENSG00000233691 ENSG00000233691      &lt;NA&gt;                      &lt;NA&gt;
ENSG00000158764 ENSG00000158764    142683                     ITLN2
ENSG00000158769 ENSG00000158769     50848                      F11R
ENSG00000270149 ENSG00000270149      &lt;NA&gt;                      &lt;NA&gt;
ENSG00000232879 ENSG00000232879      &lt;NA&gt;                      &lt;NA&gt;
ENSG00000215845 ENSG00000215845 100131187                     TSTD1
ENSG00000158773 ENSG00000158773      7391                      USF1
ENSG00000186517 ENSG00000186517    257106                  ARHGAP30
ENSG00000268154 ENSG00000268154      &lt;NA&gt;                      &lt;NA&gt;
ENSG00000143217 ENSG00000143217     81607                   NECTIN4
ENSG00000228917 ENSG00000228917      &lt;NA&gt;                      &lt;NA&gt;
ENSG00000162755 ENSG00000162755    126823                    KLHDC9
ENSG00000143256 ENSG00000143256      5202                     PFDN2
ENSG00000158793 ENSG00000158793      4817                      NIT1
ENSG00000158796 ENSG00000158796      9191                      DEDD
ENSG00000238934 ENSG00000238934 124900457              LOC124900457
ENSG00000143222 ENSG00000143222     51506                      UFC1
ENSG00000224985 ENSG00000224985      &lt;NA&gt;                      &lt;NA&gt;
ENSG00000143258 ENSG00000143258     27005                     USP21
ENSG00000143224 ENSG00000143224      5498                      PPOX
ENSG00000158850 ENSG00000158850      8703                   B4GALT3
ENSG00000158859 ENSG00000158859      9507                   ADAMTS4
ENSG00000158864 ENSG00000158864      4720                    NDUFS2
ENSG00000158869 ENSG00000158869      2207                    FCER1G
ENSG00000268387 ENSG00000268387      &lt;NA&gt;                      &lt;NA&gt;
ENSG00000158874 ENSG00000158874       336                     APOA2
ENSG00000158882 ENSG00000158882     84134                   TOMM40L
ENSG00000263548 ENSG00000263548      &lt;NA&gt;                      &lt;NA&gt;
ENSG00000143257 ENSG00000143257      9970                     NR1I3
ENSG00000248485 ENSG00000248485    654790                    PCP4L1
ENSG00000158887 ENSG00000158887      4359                       MPZ
ENSG00000143252 ENSG00000143252      6391                      SDHC
ENSG00000188931 ENSG00000188931    257177                   CFAP126
ENSG00000235477 ENSG00000235477      &lt;NA&gt;                      &lt;NA&gt;
ENSG00000273075 ENSG00000273075      &lt;NA&gt;                      &lt;NA&gt;
ENSG00000236484 ENSG00000236484      6244                    RRM2P2
ENSG00000206921 ENSG00000206921 106479779                 RNU6-481P
ENSG00000215840 ENSG00000215840      &lt;NA&gt;                      &lt;NA&gt;
ENSG00000143226 ENSG00000143226      2212                    FCGR2A
ENSG00000273112 ENSG00000273112      &lt;NA&gt;                      &lt;NA&gt;
ENSG00000173110 ENSG00000173110      3310                     HSPA6
ENSG00000224203 ENSG00000224203 100419471                  RPS23P10
ENSG00000203747 ENSG00000203747      2214                    FCGR3A
ENSG00000224515 ENSG00000224515      &lt;NA&gt;                      &lt;NA&gt;
ENSG00000072694 ENSG00000072694      2213                    FCGR2B
ENSG00000244682 ENSG00000244682      &lt;NA&gt;                      &lt;NA&gt;
ENSG00000225217 ENSG00000225217      3311                     HSPA7
ENSG00000231586 ENSG00000231586 100419472                   RPS23P9
ENSG00000162747 ENSG00000162747      2215                    FCGR3B
ENSG00000234211 ENSG00000234211      &lt;NA&gt;                      &lt;NA&gt;
ENSG00000213075 ENSG00000213075      &lt;NA&gt;                      &lt;NA&gt;
ENSG00000199595 ENSG00000199595      &lt;NA&gt;                      &lt;NA&gt;
ENSG00000132185 ENSG00000132185     84824                     FCRLA
ENSG00000162746 ENSG00000162746    127943                     FCRLB
ENSG00000241347 ENSG00000241347 106479393                 RN7SL466P
ENSG00000081721 ENSG00000081721     11266                    DUSP12
ENSG00000226889 ENSG00000226889 102724329                   ATF6-DT
ENSG00000118217 ENSG00000118217     22926                      ATF6
ENSG00000229808 ENSG00000229808 100422526              LOC100422526
ENSG00000162745 ENSG00000162745     25903                   OLFML2B
ENSG00000227818 ENSG00000227818      &lt;NA&gt;                      &lt;NA&gt;
ENSG00000198929 ENSG00000198929      9722                    NOS1AP
ENSG00000266144 ENSG00000266144 100616386                   MIR4654
ENSG00000227094 ENSG00000227094      &lt;NA&gt;                      &lt;NA&gt;
ENSG00000252262 ENSG00000252262 100873296                  RNA5SP61
ENSG00000207729 ENSG00000207729    693141                    MIR556
ENSG00000254706 ENSG00000254706      &lt;NA&gt;                      &lt;NA&gt;
ENSG00000239887 ENSG00000239887    400793                  C1orf226
ENSG00000171722 ENSG00000171722    284680                   SPATA46
ENSG00000198574 ENSG00000198574    117157                    SH2D1B
ENSG00000227243 ENSG00000227243      &lt;NA&gt;                      &lt;NA&gt;
ENSG00000152332 ENSG00000152332    127933                     UHMK1
ENSG00000227941 ENSG00000227941 100130719                   UQCRBP2
ENSG00000259788 ENSG00000259788      &lt;NA&gt;                      &lt;NA&gt;
ENSG00000117143 ENSG00000117143      6675                      UAP1
ENSG00000272574 ENSG00000272574      &lt;NA&gt;                      &lt;NA&gt;
ENSG00000162733 ENSG00000162733      4921                      DDR2
ENSG00000243173 ENSG00000243173 106479534                 RN7SL861P
ENSG00000132196 ENSG00000132196     51478                   HSD17B7
ENSG00000185860 ENSG00000185860    339512                   CCDC190
ENSG00000230739 ENSG00000230739      &lt;NA&gt;                      &lt;NA&gt;
ENSG00000227667 ENSG00000227667 107985222              LOC107985222
ENSG00000117152 ENSG00000117152      5999                      RGS4
ENSG00000143248 ENSG00000143248      8490                      RGS5
ENSG00000232892 ENSG00000232892 101928404                  RGS5-AS1
ENSG00000225755 ENSG00000225755      &lt;NA&gt;                      &lt;NA&gt;
ENSG00000232995 ENSG00000232995 127814295              LOC127814295
ENSG00000237756 ENSG00000237756      &lt;NA&gt;                      &lt;NA&gt;
ENSG00000143228 ENSG00000143228     83540                      NUF2
ENSG00000252740 ENSG00000252740      &lt;NA&gt;                      &lt;NA&gt;
ENSG00000225122 ENSG00000225122      &lt;NA&gt;                      &lt;NA&gt;
ENSG00000200327 ENSG00000200327 100873297                  RNA5SP62
ENSG00000212527 ENSG00000212527 100873298                  RNA5SP63
ENSG00000228289 ENSG00000228289      &lt;NA&gt;                      &lt;NA&gt;
ENSG00000212538 ENSG00000212538 124904671              LOC124904671
ENSG00000225719 ENSG00000225719      &lt;NA&gt;                      &lt;NA&gt;
ENSG00000199849 ENSG00000199849 100873833                  RNU5F-6P
ENSG00000213070 ENSG00000213070    729952                   HMGB3P6
ENSG00000185630 ENSG00000185630      5087                      PBX1
ENSG00000207082 ENSG00000207082 106481230                 RNU6-171P
ENSG00000269887 ENSG00000269887      &lt;NA&gt;                      &lt;NA&gt;
ENSG00000233693 ENSG00000233693 100505795                  PBX1-AS1
ENSG00000271917 ENSG00000271917      &lt;NA&gt;                      &lt;NA&gt;
ENSG00000201987 ENSG00000201987      &lt;NA&gt;                      &lt;NA&gt;
ENSG00000225487 ENSG00000225487      &lt;NA&gt;                      &lt;NA&gt;
ENSG00000201270 ENSG00000201270 106481915                 RNU6-755P
ENSG00000212086 ENSG00000212086      &lt;NA&gt;                      &lt;NA&gt;
ENSG00000252359 ENSG00000252359      &lt;NA&gt;                      &lt;NA&gt;
ENSG00000162761 ENSG00000162761      4009                     LMX1A
ENSG00000224702 ENSG00000224702      &lt;NA&gt;                      &lt;NA&gt;
ENSG00000238022 ENSG00000238022      &lt;NA&gt;                      &lt;NA&gt;
ENSG00000143171 ENSG00000143171      6258                      RXRG
ENSG00000237463 ENSG00000237463    400794                LRRC52-AS1
ENSG00000230748 ENSG00000230748 116435286                 PRELID1P7
ENSG00000162763 ENSG00000162763    440699                    LRRC52
ENSG00000237783 ENSG00000237783    401974                   RPS2P10
ENSG00000236206 ENSG00000236206      &lt;NA&gt;                      &lt;NA&gt;
ENSG00000143198 ENSG00000143198      4259                     MGST3
ENSG00000143149 ENSG00000143149       223                   ALDH9A1
ENSG00000206990 ENSG00000206990      &lt;NA&gt;                      &lt;NA&gt;
ENSG00000230175 ENSG00000230175 100128305                   RPS13P1
ENSG00000225272 ENSG00000225272 100270952                  RPL21P27
ENSG00000215838 ENSG00000215838      &lt;NA&gt;                      &lt;NA&gt;
ENSG00000273365 ENSG00000273365      &lt;NA&gt;                      &lt;NA&gt;
ENSG00000143183 ENSG00000143183     54499                     TMCO1
ENSG00000224358 ENSG00000224358      &lt;NA&gt;                      &lt;NA&gt;
ENSG00000230659 ENSG00000230659    391126                  RPL26P12
ENSG00000143179 ENSG00000143179      7371                      UCK2
ENSG00000236364 ENSG00000236364      &lt;NA&gt;                      &lt;NA&gt;
ENSG00000271527 ENSG00000271527 100420658              LOC100420658
ENSG00000226292 ENSG00000226292    401975                  RPS3AP10
ENSG00000207341 ENSG00000207341 100873299                  RNA5SP64
ENSG00000188859 ENSG00000188859    149297                    FAM78B
ENSG00000267884 ENSG00000267884      &lt;NA&gt;                      &lt;NA&gt;
ENSG00000203307 ENSG00000203307      &lt;NA&gt;                      &lt;NA&gt;
ENSG00000230898 ENSG00000230898      &lt;NA&gt;                      &lt;NA&gt;
ENSG00000215952 ENSG00000215952 100126349                    MIR921
ENSG00000215835 ENSG00000215835    284685                 LOC284685
ENSG00000229588 ENSG00000229588 112268276              LOC112268276
ENSG00000225325 ENSG00000225325      &lt;NA&gt;                      &lt;NA&gt;
ENSG00000230231 ENSG00000230231 100337589                     FMO7P
ENSG00000234142 ENSG00000234142      &lt;NA&gt;                      &lt;NA&gt;
ENSG00000238087 ENSG00000238087 100129007                     FMO8P
ENSG00000215834 ENSG00000215834      &lt;NA&gt;                      &lt;NA&gt;
ENSG00000234984 ENSG00000234984      &lt;NA&gt;                      &lt;NA&gt;
ENSG00000232341 ENSG00000232341    646688                    RPL4P2
ENSG00000232148 ENSG00000232148 100337590                    FMO11P
ENSG00000232223 ENSG00000232223    646693                   CNN2P10
ENSG00000143157 ENSG00000143157     57645                      POGK
ENSG00000152382 ENSG00000152382    117143                     TADA1
ENSG00000225171 ENSG00000225171 100873912                     DUTP6
ENSG00000237096 ENSG00000237096      &lt;NA&gt;                      &lt;NA&gt;
ENSG00000143195 ENSG00000143195    387597                     ILDR2
ENSG00000143194 ENSG00000143194     84944                      MAEL
ENSG00000200036 ENSG00000200036 100873300                  RNA5SP65
ENSG00000238325 ENSG00000238325      &lt;NA&gt;                      &lt;NA&gt;
ENSG00000227907 ENSG00000227907      &lt;NA&gt;                      &lt;NA&gt;
ENSG00000143167 ENSG00000143167     10223                     GPA33
ENSG00000198842 ENSG00000198842     92235                    STYXL2
ENSG00000213068 ENSG00000213068    391130                   RPS17P6
ENSG00000231605 ENSG00000231605 101928484                 LINC01363
ENSG00000272205 ENSG00000272205      &lt;NA&gt;                      &lt;NA&gt;
ENSG00000143190 ENSG00000143190      5451                    POU2F1
ENSG00000272033 ENSG00000272033      &lt;NA&gt;                      &lt;NA&gt;
ENSG00000198821 ENSG00000198821       919                     CD247
ENSG00000233411 ENSG00000233411      &lt;NA&gt;                      &lt;NA&gt;
ENSG00000273160 ENSG00000273160      &lt;NA&gt;                      &lt;NA&gt;
ENSG00000227776 ENSG00000227776      &lt;NA&gt;                      &lt;NA&gt;
ENSG00000143162 ENSG00000143162      8804                     CREG1
ENSG00000231029 ENSG00000231029 100271075                   RPS18P4
ENSG00000241666 ENSG00000241666      &lt;NA&gt;                      &lt;NA&gt;
ENSG00000198771 ENSG00000198771     92241                     RCSD1
ENSG00000197965 ENSG00000197965      9019                     MPZL1
ENSG00000143199 ENSG00000143199     55811                    ADCY10
ENSG00000250762 ENSG00000250762      &lt;NA&gt;                      &lt;NA&gt;
ENSG00000232194 ENSG00000232194      &lt;NA&gt;                      &lt;NA&gt;
ENSG00000143158 ENSG00000143158     25874                      MPC2
ENSG00000143164 ENSG00000143164     55827                     DCAF6
ENSG00000221545 ENSG00000221545 100313835                 MIR1255B2
ENSG00000224837 ENSG00000224837      &lt;NA&gt;                      &lt;NA&gt;
ENSG00000143147 ENSG00000143147     23432                    GPR161
ENSG00000143155 ENSG00000143155    261726                     TIPRL
ENSG00000237049 ENSG00000237049     26514                   RPL34P1
ENSG00000237131 ENSG00000237131 107985453              LOC107985453
ENSG00000213064 ENSG00000213064    375035                    SFT2D2
ENSG00000214262 ENSG00000214262      &lt;NA&gt;                      &lt;NA&gt;
ENSG00000206880 ENSG00000206880 106480658                RNU6-1310P
ENSG00000143178 ENSG00000143178      9095                     TBX19
ENSG00000227722 ENSG00000227722      &lt;NA&gt;                      &lt;NA&gt;
ENSG00000207974 ENSG00000207974    693142                    MIR557
ENSG00000228697 ENSG00000228697 101928565              LOC101928565
ENSG00000215833 ENSG00000215833    730016                   QRSL1P1
ENSG00000237658 ENSG00000237658      &lt;NA&gt;                      &lt;NA&gt;
ENSG00000143185 ENSG00000143185      6846                      XCL2
ENSG00000227777 ENSG00000227777 100271036                  RPL7AP19
ENSG00000143184 ENSG00000143184      6375                      XCL1
ENSG00000229757 ENSG00000229757 100271038                  RPL7AP21
ENSG00000143196 ENSG00000143196      1805                       DPT
ENSG00000221578 ENSG00000221578      &lt;NA&gt;                      &lt;NA&gt;
ENSG00000235736 ENSG00000235736      &lt;NA&gt;                      &lt;NA&gt;
ENSG00000225826 ENSG00000225826     79100                 LINC00626
ENSG00000229612 ENSG00000229612      &lt;NA&gt;                      &lt;NA&gt;
ENSG00000203601 ENSG00000203601      &lt;NA&gt;                      &lt;NA&gt;
ENSG00000213063 ENSG00000213063      &lt;NA&gt;                      &lt;NA&gt;
ENSG00000252987 ENSG00000252987 100873301                  RNA5SP66
ENSG00000237707 ENSG00000237707 101928596              LOC101928596
ENSG00000143153 ENSG00000143153       481                    ATP1B1
ENSG00000143156 ENSG00000143156     29922                      NME7
ENSG00000235575 ENSG00000235575      &lt;NA&gt;                      &lt;NA&gt;
ENSG00000117475 ENSG00000117475      8548                     BLZF1
ENSG00000117477 ENSG00000117477     57821                   CCDC181
ENSG00000234437 ENSG00000234437      &lt;NA&gt;                      &lt;NA&gt;
ENSG00000117479 ENSG00000117479     10560                   SLC19A2
ENSG00000234604 ENSG00000234604      &lt;NA&gt;                      &lt;NA&gt;
ENSG00000213062 ENSG00000213062      &lt;NA&gt;                      &lt;NA&gt;
ENSG00000198734 ENSG00000198734      2153                        F5
ENSG00000174175 ENSG00000174175      6403                      SELP
ENSG00000000460 ENSG00000000460     55732                     FIRRM
ENSG00000188404 ENSG00000188404      6402                      SELL
ENSG00000007908 ENSG00000007908      6401                      SELE
ENSG00000230704 ENSG00000230704 101928628              LOC101928628
ENSG00000171806 ENSG00000171806     92342                   METTL18
ENSG00000000457 ENSG00000000457     57147                     SCYL3
ENSG00000239494 ENSG00000239494 106481014                 RN7SL333P
ENSG00000075945 ENSG00000075945     22920                    KIFAP3
ENSG00000243051 ENSG00000243051 106479320                 RN7SL269P
ENSG00000235378 ENSG00000235378    359753                  MRPS10P1
ENSG00000203260 ENSG00000203260      &lt;NA&gt;                      &lt;NA&gt;
ENSG00000232959 ENSG00000232959      &lt;NA&gt;                      &lt;NA&gt;
ENSG00000224896 ENSG00000224896      &lt;NA&gt;                      &lt;NA&gt;
ENSG00000203740 ENSG00000203740    149281                     NTMT2
ENSG00000263390 ENSG00000263390 100423010                 MIR3119-2
ENSG00000233985 ENSG00000233985 105371609                 LINC01681
ENSG00000238051 ENSG00000238051 100462833                    ISCUP1
ENSG00000224286 ENSG00000224286    284688                 LINC01142
ENSG00000226967 ENSG00000226967      &lt;NA&gt;                      &lt;NA&gt;
ENSG00000263384 ENSG00000263384      &lt;NA&gt;                      &lt;NA&gt;
ENSG00000231407 ENSG00000231407 101928650                 GORAB-AS1
ENSG00000120370 ENSG00000120370     92344                     GORAB
ENSG00000225545 ENSG00000225545      &lt;NA&gt;                      &lt;NA&gt;
ENSG00000235303 ENSG00000235303      &lt;NA&gt;                      &lt;NA&gt;
ENSG00000116132 ENSG00000116132      5396                     PRRX1
ENSG00000271811 ENSG00000271811      &lt;NA&gt;                      &lt;NA&gt;
ENSG00000117501 ENSG00000117501     80133                     MROH9
ENSG00000215924 ENSG00000215924      &lt;NA&gt;                      &lt;NA&gt;
ENSG00000226552 ENSG00000226552    646804                 LOC646804
ENSG00000007933 ENSG00000007933      2328                      FMO3
ENSG00000221390 ENSG00000221390 100302178                  MIR1295A
ENSG00000117507 ENSG00000117507      &lt;NA&gt;                      &lt;NA&gt;
ENSG00000094963 ENSG00000094963      2327                      FMO2
ENSG00000225243 ENSG00000225243      &lt;NA&gt;                      &lt;NA&gt;
ENSG00000231424 ENSG00000231424      &lt;NA&gt;                      &lt;NA&gt;
ENSG00000010932 ENSG00000010932      2326                      FMO1
ENSG00000206692 ENSG00000206692      &lt;NA&gt;                      &lt;NA&gt;
ENSG00000230547 ENSG00000230547 100419996                  HMGB1P11
ENSG00000076258 ENSG00000076258      2329                      FMO4
ENSG00000225704 ENSG00000225704      &lt;NA&gt;                      &lt;NA&gt;
ENSG00000268062 ENSG00000268062 111644147                   SRP14P4
ENSG00000239428 ENSG00000239428 100287900                    GM2AP2
ENSG00000202082 ENSG00000202082 124901189              LOC124901189
ENSG00000234333 ENSG00000234333    360156                   CYCSP53
ENSG00000238859 ENSG00000238859      &lt;NA&gt;                      &lt;NA&gt;
ENSG00000117523 ENSG00000117523     23215                    PRRC2C
ENSG00000239373 ENSG00000239373      &lt;NA&gt;                      &lt;NA&gt;
ENSG00000201126 ENSG00000201126      &lt;NA&gt;                      &lt;NA&gt;
ENSG00000034971 ENSG00000034971      4653                      MYOC
ENSG00000233328 ENSG00000233328      &lt;NA&gt;                      &lt;NA&gt;
ENSG00000230364 ENSG00000230364    391135                    RPL4P3
ENSG00000117533 ENSG00000117533      8674                     VAMP4
ENSG00000232261 ENSG00000232261 100422548              LOC100422548
ENSG00000271459 ENSG00000271459 100422549              LOC100422549
ENSG00000236741 ENSG00000236741      &lt;NA&gt;                      &lt;NA&gt;
ENSG00000253060 ENSG00000253060 124900454              LOC124900454
ENSG00000010165 ENSG00000010165     51603                   METTL13
ENSG00000213060 ENSG00000213060      &lt;NA&gt;                      &lt;NA&gt;
ENSG00000252134 ENSG00000252134      &lt;NA&gt;                      &lt;NA&gt;
ENSG00000224600 ENSG00000224600    127099                   RPLP1P3
ENSG00000197959 ENSG00000197959     26052                      DNM3
ENSG00000233540 ENSG00000233540 100874284                  DNM3-IT1
ENSG00000207949 ENSG00000207949      &lt;NA&gt;                      &lt;NA&gt;
ENSG00000230630 ENSG00000230630      &lt;NA&gt;                      &lt;NA&gt;
ENSG00000208024 ENSG00000208024    406977                  MIR199A2
ENSG00000252354 ENSG00000252354      &lt;NA&gt;                      &lt;NA&gt;
ENSG00000206684 ENSG00000206684 106479636                 RNU6-157P
ENSG00000135845 ENSG00000135845      5279                      PIGC
ENSG00000180999 ENSG00000180999     92346                  C1orf105
ENSG00000094975 ENSG00000094975     51430                      SUCO
ENSG00000251943 ENSG00000251943 106481399                 RNU6-693P
ENSG00000117560 ENSG00000117560       356                     FASLG
ENSG00000229785 ENSG00000229785      &lt;NA&gt;                      &lt;NA&gt;
ENSG00000224228 ENSG00000224228      &lt;NA&gt;                      &lt;NA&gt;
ENSG00000227177 ENSG00000227177      &lt;NA&gt;                      &lt;NA&gt;
ENSG00000224000 ENSG00000224000      &lt;NA&gt;                      &lt;NA&gt;
ENSG00000120337 ENSG00000120337      8995                   TNFSF18
ENSG00000230849 ENSG00000230849      &lt;NA&gt;                      &lt;NA&gt;
ENSG00000226375 ENSG00000226375      &lt;NA&gt;                      &lt;NA&gt;
ENSG00000117586 ENSG00000117586      7292                    TNFSF4
ENSG00000251817 ENSG00000251817      &lt;NA&gt;                      &lt;NA&gt;
ENSG00000232751 ENSG00000232751    730070                  RPL26P11
ENSG00000231615 ENSG00000231615    646870                 LOC646870
ENSG00000203739 ENSG00000203739 101928673                 PRDX6-AS1
ENSG00000117592 ENSG00000117592      9588                     PRDX6
ENSG00000162753 ENSG00000162753    284525                    SLC9C2
ENSG00000238272 ENSG00000238272      &lt;NA&gt;                      &lt;NA&gt;
ENSG00000183831 ENSG00000183831    339416                   ANKRD45
ENSG00000232113 ENSG00000232113    730159                     TEX50
ENSG00000238430 ENSG00000238430      &lt;NA&gt;                      &lt;NA&gt;
ENSG00000076321 ENSG00000076321     27252                    KLHL20
ENSG00000225591 ENSG00000225591      &lt;NA&gt;                      &lt;NA&gt;
ENSG00000200674 ENSG00000200674 106479166                 RN7SKP160
ENSG00000120334 ENSG00000120334     91687                     CENPL
ENSG00000252357 ENSG00000252357      &lt;NA&gt;                      &lt;NA&gt;
ENSG00000117593 ENSG00000117593     55157                     DARS2
ENSG00000270084 ENSG00000270084      &lt;NA&gt;                      &lt;NA&gt;
ENSG00000234741 ENSG00000234741     60674                      GAS5
ENSG00000208317 ENSG00000208317      &lt;NA&gt;                      &lt;NA&gt;
ENSG00000185278 ENSG00000185278     84614                    ZBTB37
ENSG00000117601 ENSG00000117601       462                  SERPINC1
ENSG00000252231 ENSG00000252231 100873302                  RNA5SP67
ENSG00000135870 ENSG00000135870    149041                     RC3H1
ENSG00000200755 ENSG00000200755 100873303                  RNA5SP68
ENSG00000236535 ENSG00000236535      &lt;NA&gt;                      &lt;NA&gt;
ENSG00000224977 ENSG00000224977 105371620                  RC3H1-DT
ENSG00000225713 ENSG00000225713 100270975                   RPL30P1
ENSG00000227373 ENSG00000227373 102724601               RABGAP1L-DT
ENSG00000152061 ENSG00000152061      9910                  RABGAP1L
ENSG00000238872 ENSG00000238872      &lt;NA&gt;                      &lt;NA&gt;
ENSG00000266125 ENSG00000266125      &lt;NA&gt;                      &lt;NA&gt;
ENSG00000237317 ENSG00000237317      &lt;NA&gt;                      &lt;NA&gt;
ENSG00000203737 ENSG00000203737      9293                     GPR52
ENSG00000223828 ENSG00000223828      &lt;NA&gt;                      &lt;NA&gt;
ENSG00000231378 ENSG00000231378      &lt;NA&gt;                      &lt;NA&gt;
ENSG00000237249 ENSG00000237249      &lt;NA&gt;                      &lt;NA&gt;
ENSG00000223525 ENSG00000223525      &lt;NA&gt;                      &lt;NA&gt;
ENSG00000235869 ENSG00000235869 100271104                  RPS26P12
ENSG00000229531 ENSG00000229531 101928696              RABGAP1L-AS1
ENSG00000252552 ENSG00000252552 106481276                 RNU6-307P
ENSG00000116161 ENSG00000116161     27101                    CACYBP
ENSG00000120333 ENSG00000120333     63931                    MRPS14
ENSG00000206659 ENSG00000206659      &lt;NA&gt;                      &lt;NA&gt;
ENSG00000181101 ENSG00000181101      &lt;NA&gt;                      &lt;NA&gt;
ENSG00000120332 ENSG00000120332     63923                       TNN
ENSG00000235750 ENSG00000235750      9674                  KIAA0040
ENSG00000230687 ENSG00000230687      &lt;NA&gt;                      &lt;NA&gt;
ENSG00000233946 ENSG00000233946 100271123                   RPS29P4
ENSG00000260990 ENSG00000260990      &lt;NA&gt;                      &lt;NA&gt;
ENSG00000116147 ENSG00000116147      7143                       TNR
ENSG00000235628 ENSG00000235628      &lt;NA&gt;                      &lt;NA&gt;
ENSG00000224718 ENSG00000224718 101928751                 LINC01657
ENSG00000227740 ENSG00000227740 107985228                 LINC02803
ENSG00000230777 ENSG00000230777      &lt;NA&gt;                      &lt;NA&gt;
ENSG00000143207 ENSG00000143207     64326                      COP1
ENSG00000252906 ENSG00000252906    677679                   SCARNA3
ENSG00000228686 ENSG00000228686      &lt;NA&gt;                      &lt;NA&gt;
ENSG00000236021 ENSG00000236021      &lt;NA&gt;                      &lt;NA&gt;
ENSG00000232463 ENSG00000232463    391140                   RPL13P7
ENSG00000253025 ENSG00000253025 106480202                  RNU2-12P
ENSG00000227815 ENSG00000227815 100129734              LOC100129734
ENSG00000231020 ENSG00000231020      &lt;NA&gt;                      &lt;NA&gt;
ENSG00000225904 ENSG00000225904      &lt;NA&gt;                      &lt;NA&gt;
ENSG00000116183 ENSG00000116183     60676                    PAPPA2
ENSG00000237514 ENSG00000237514      &lt;NA&gt;                      &lt;NA&gt;
ENSG00000152092 ENSG00000152092       460                     ASTN1
ENSG00000202609 ENSG00000202609    574441                    MIR488
ENSG00000198797 ENSG00000198797     57795                    BRINP2
ENSG00000222749 ENSG00000222749      &lt;NA&gt;                      &lt;NA&gt;
ENSG00000224968 ENSG00000224968      &lt;NA&gt;                      &lt;NA&gt;
ENSG00000227579 ENSG00000227579      &lt;NA&gt;                      &lt;NA&gt;
ENSG00000266393 ENSG00000266393      &lt;NA&gt;                      &lt;NA&gt;
ENSG00000236720 ENSG00000236720 101928778                 LINC01741
ENSG00000120341 ENSG00000120341     89866                    SEC16B
ENSG00000254154 ENSG00000254154      &lt;NA&gt;                      &lt;NA&gt;
ENSG00000242193 ENSG00000242193      &lt;NA&gt;                      &lt;NA&gt;
ENSG00000224687 ENSG00000224687 100302401                RASAL2-AS1
ENSG00000075391 ENSG00000075391      9462                    RASAL2
ENSG00000270575 ENSG00000270575      &lt;NA&gt;                      &lt;NA&gt;
ENSG00000213058 ENSG00000213058      &lt;NA&gt;                      &lt;NA&gt;
ENSG00000260938 ENSG00000260938      &lt;NA&gt;                      &lt;NA&gt;
ENSG00000188585 ENSG00000188585    400797                   CLEC20A
ENSG00000240021 ENSG00000240021     84066                     TEX35
ENSG00000213057 ENSG00000213057    400798                  C1orf220
ENSG00000184909 ENSG00000184909      &lt;NA&gt;                      &lt;NA&gt;
ENSG00000201347 ENSG00000201347 100873304                  RNA5SP69
ENSG00000273384 ENSG00000273384      &lt;NA&gt;                      &lt;NA&gt;
ENSG00000266417 ENSG00000266417 100616328                   MIR4424
ENSG00000273062 ENSG00000273062      &lt;NA&gt;                      &lt;NA&gt;
ENSG00000116191 ENSG00000116191     55103                   RALGPS2
ENSG00000228196 ENSG00000228196      &lt;NA&gt;                      &lt;NA&gt;
ENSG00000201791 ENSG00000201791      &lt;NA&gt;                      &lt;NA&gt;
ENSG00000116194 ENSG00000116194      9068                   ANGPTL1
ENSG00000116199 ENSG00000116199      9917                    FAM20B
ENSG00000232750 ENSG00000232750      &lt;NA&gt;                      &lt;NA&gt;
ENSG00000186283 ENSG00000186283     64222                     TOR3A
ENSG00000143322 ENSG00000143322        27                      ABL2
ENSG00000234041 ENSG00000234041      &lt;NA&gt;                      &lt;NA&gt;
ENSG00000231905 ENSG00000231905      &lt;NA&gt;                      &lt;NA&gt;
ENSG00000212338 ENSG00000212338 124900432              LOC124900432
ENSG00000201619 ENSG00000201619 124900429              LOC124900429
ENSG00000231564 ENSG00000231564      &lt;NA&gt;                      &lt;NA&gt;
ENSG00000225711 ENSG00000225711      &lt;NA&gt;                      &lt;NA&gt;
ENSG00000223794 ENSG00000223794 100859925                   COX5BP8
ENSG00000228191 ENSG00000228191      &lt;NA&gt;                      &lt;NA&gt;
ENSG00000057252 ENSG00000057252      6646                     SOAT1
ENSG00000263633 ENSG00000263633      &lt;NA&gt;                      &lt;NA&gt;
ENSG00000162779 ENSG00000162779    126859                    AXDND1
ENSG00000224620 ENSG00000224620      &lt;NA&gt;                      &lt;NA&gt;
ENSG00000236539 ENSG00000236539      &lt;NA&gt;                      &lt;NA&gt;
ENSG00000269064 ENSG00000269064      &lt;NA&gt;                      &lt;NA&gt;
ENSG00000261250 ENSG00000261250      &lt;NA&gt;                      &lt;NA&gt;
ENSG00000116218 ENSG00000116218      7827                     NPHS2
ENSG00000251875 ENSG00000251875 100873826                  RNU5F-2P
ENSG00000227141 ENSG00000227141      &lt;NA&gt;                      &lt;NA&gt;
ENSG00000261060 ENSG00000261060      &lt;NA&gt;                      &lt;NA&gt;
ENSG00000162782 ENSG00000162782    163589                     TDRD5
ENSG00000221547 ENSG00000221547      &lt;NA&gt;                      &lt;NA&gt;
ENSG00000243062 ENSG00000243062 128071543              LOC128071543
ENSG00000143340 ENSG00000143340    148753                   FAM163A
ENSG00000229407 ENSG00000229407      &lt;NA&gt;                      &lt;NA&gt;
ENSG00000231966 ENSG00000231966      &lt;NA&gt;                      &lt;NA&gt;
ENSG00000169905 ENSG00000169905    163590                  TOR1AIP2
ENSG00000258664 ENSG00000258664      &lt;NA&gt;                      &lt;NA&gt;
ENSG00000272906 ENSG00000272906      &lt;NA&gt;                      &lt;NA&gt;
ENSG00000143337 ENSG00000143337     26092                  TOR1AIP1
ENSG00000264916 ENSG00000264916 106479306                 RN7SL230P
ENSG00000261831 ENSG00000261831      &lt;NA&gt;                      &lt;NA&gt;
ENSG00000260360 ENSG00000260360      &lt;NA&gt;                      &lt;NA&gt;
ENSG00000135837 ENSG00000135837      9857                    CEP350
ENSG00000235145 ENSG00000235145 100270872                   RPSAP16
ENSG00000223450 ENSG00000223450 100271094                   RPS24P5
ENSG00000261817 ENSG00000261817      &lt;NA&gt;                      &lt;NA&gt;
ENSG00000116260 ENSG00000116260      5768                     QSOX1
ENSG00000121454 ENSG00000121454     89884                      LHX4
ENSG00000230124 ENSG00000230124     84320                     ACBD6
ENSG00000135847 ENSG00000135847      &lt;NA&gt;                      &lt;NA&gt;
ENSG00000235060 ENSG00000235060      &lt;NA&gt;                      &lt;NA&gt;
ENSG00000265435 ENSG00000265435 100423032                   MIR3121
ENSG00000206905 ENSG00000206905      &lt;NA&gt;                      &lt;NA&gt;
ENSG00000266683 ENSG00000266683      &lt;NA&gt;                      &lt;NA&gt;
ENSG00000236719 ENSG00000236719    148756                     OVAAL
ENSG00000143324 ENSG00000143324      9213                      XPR1
ENSG00000272292 ENSG00000272292      &lt;NA&gt;                      &lt;NA&gt;
ENSG00000266825 ENSG00000266825      &lt;NA&gt;                      &lt;NA&gt;
ENSG00000225857 ENSG00000225857      &lt;NA&gt;                      &lt;NA&gt;
ENSG00000135835 ENSG00000135835     57710                  KIAA1614
ENSG00000243155 ENSG00000243155      &lt;NA&gt;                      &lt;NA&gt;
ENSG00000232586 ENSG00000232586 103344928              KIAA1614-AS1
ENSG00000251520 ENSG00000251520      &lt;NA&gt;                      &lt;NA&gt;
ENSG00000270711 ENSG00000270711      &lt;NA&gt;                      &lt;NA&gt;
ENSG00000234237 ENSG00000234237      &lt;NA&gt;                      &lt;NA&gt;
ENSG00000135823 ENSG00000135823     10228                      STX6
ENSG00000153029 ENSG00000153029      3140                       MR1
ENSG00000162783 ENSG00000162783     51278                      IER5
ENSG00000272198 ENSG00000272198      &lt;NA&gt;                      &lt;NA&gt;
ENSG00000237292 ENSG00000237292 101928973                 LINC01732
ENSG00000225359 ENSG00000225359      &lt;NA&gt;                      &lt;NA&gt;
ENSG00000179452 ENSG00000179452 100287948                 LINC01699
ENSG00000198216 ENSG00000198216       777                   CACNA1E
ENSG00000252977 ENSG00000252977 106480436                  RNA5SP70
ENSG00000272880 ENSG00000272880      &lt;NA&gt;                      &lt;NA&gt;
ENSG00000222397 ENSG00000222397      &lt;NA&gt;                      &lt;NA&gt;
ENSG00000179930 ENSG00000179930    127665                    ZNF648
ENSG00000224810 ENSG00000224810      &lt;NA&gt;                      &lt;NA&gt;
ENSG00000225982 ENSG00000225982      &lt;NA&gt;                      &lt;NA&gt;
ENSG00000232309 ENSG00000232309      &lt;NA&gt;                      &lt;NA&gt;
ENSG00000228918 ENSG00000228918      &lt;NA&gt;                      &lt;NA&gt;
ENSG00000232096 ENSG00000232096      &lt;NA&gt;                      &lt;NA&gt;
ENSG00000206764 ENSG00000206764 106481223                 RNU6-152P
ENSG00000228664 ENSG00000228664 100129421                   RPL18P2
ENSG00000231684 ENSG00000231684      &lt;NA&gt;                      &lt;NA&gt;
ENSG00000135821 ENSG00000135821      2752                      GLUL
ENSG00000203730 ENSG00000203730    127670                    TEDDM1
ENSG00000203729 ENSG00000203729    388719                 LINC00272
ENSG00000270443 ENSG00000270443      &lt;NA&gt;                      &lt;NA&gt;
ENSG00000233537 ENSG00000233537      &lt;NA&gt;                      &lt;NA&gt;
ENSG00000121446 ENSG00000121446    353299                     RGSL1
ENSG00000135828 ENSG00000135828      6041                    RNASEL
ENSG00000143333 ENSG00000143333      6004                     RGS16
ENSG00000261504 ENSG00000261504    284648                 LINC01686
ENSG00000261185 ENSG00000261185      &lt;NA&gt;                      &lt;NA&gt;
ENSG00000135824 ENSG00000135824     85397                      RGS8
ENSG00000227181 ENSG00000227181      &lt;NA&gt;                      &lt;NA&gt;
ENSG00000271269 ENSG00000271269      &lt;NA&gt;                      &lt;NA&gt;
ENSG00000264809 ENSG00000264809      &lt;NA&gt;                      &lt;NA&gt;
ENSG00000135838 ENSG00000135838     80896                       NPL
ENSG00000135829 ENSG00000135829      1660                      DHX9
ENSG00000157060 ENSG00000157060     81626                   SHCBP1L
ENSG00000224040 ENSG00000224040      &lt;NA&gt;                      &lt;NA&gt;
ENSG00000199837 ENSG00000199837      &lt;NA&gt;                      &lt;NA&gt;
ENSG00000226570 ENSG00000226570      &lt;NA&gt;                      &lt;NA&gt;
ENSG00000176855 ENSG00000176855    343326                  KRT18P28
ENSG00000264768 ENSG00000264768      &lt;NA&gt;                      &lt;NA&gt;
ENSG00000207472 ENSG00000207472 106478912                  RNU6-41P
ENSG00000135862 ENSG00000135862      3915                     LAMC1
ENSG00000224468 ENSG00000224468 110841583                 LAMC1-AS1
ENSG00000058085 ENSG00000058085      3918                     LAMC2
ENSG00000157064 ENSG00000157064     23057                    NMNAT2
ENSG00000233562 ENSG00000233562 100271127                   RPS3AP8
ENSG00000232860 ENSG00000232860    284649                  SMG7-AS1
ENSG00000116698 ENSG00000116698      9887                      SMG7
ENSG00000265042 ENSG00000265042      &lt;NA&gt;                      &lt;NA&gt;
ENSG00000116701 ENSG00000116701      4688                      NCF2
ENSG00000270009 ENSG00000270009      &lt;NA&gt;                      &lt;NA&gt;
ENSG00000162704 ENSG00000162704     10092                     ARPC5
ENSG00000143344 ENSG00000143344     23179                      RGL1
ENSG00000173627 ENSG00000173627    403314                   APOBEC4
ENSG00000270994 ENSG00000270994 100420254              LOC100420254
ENSG00000227554 ENSG00000227554      &lt;NA&gt;                      &lt;NA&gt;
ENSG00000198756 ENSG00000198756     23127                  COLGALT2
ENSG00000198860 ENSG00000198860    116461                    TSEN15
ENSG00000199840 ENSG00000199840      &lt;NA&gt;                      &lt;NA&gt;
ENSG00000207080 ENSG00000207080      &lt;NA&gt;                      &lt;NA&gt;
ENSG00000231791 ENSG00000231791      &lt;NA&gt;                      &lt;NA&gt;
ENSG00000244568 ENSG00000244568 106479461                 RN7SL654P
ENSG00000271387 ENSG00000271387 118827814                C1orf21-DT
ENSG00000116667 ENSG00000116667     81563                   C1orf21
ENSG00000230470 ENSG00000230470      &lt;NA&gt;                      &lt;NA&gt;
ENSG00000232036 ENSG00000232036 100129573              LOC100129573
ENSG00000252790 ENSG00000252790      &lt;NA&gt;                      &lt;NA&gt;
ENSG00000116406 ENSG00000116406     80267                     EDEM3
ENSG00000135842 ENSG00000135842    116496                    NIBAN1
ENSG00000252222 ENSG00000252222 100147761                  RNU7-13P
ENSG00000260976 ENSG00000260976      &lt;NA&gt;                      &lt;NA&gt;
ENSG00000201312 ENSG00000201312 100873306                  RNA5SP72
ENSG00000121481 ENSG00000121481      6045                      RNF2
ENSG00000232792 ENSG00000232792 100462799                   FTH1P25
ENSG00000121486 ENSG00000121486     81627                    TRMT1L
ENSG00000116668 ENSG00000116668     54823                      SWT1
ENSG00000231084 ENSG00000231084      &lt;NA&gt;                      &lt;NA&gt;
ENSG00000213051 ENSG00000213051    730213                    RPL5P5
ENSG00000201421 ENSG00000201421      &lt;NA&gt;                      &lt;NA&gt;
ENSG00000206640 ENSG00000206640      &lt;NA&gt;                      &lt;NA&gt;
ENSG00000233583 ENSG00000233583      &lt;NA&gt;                      &lt;NA&gt;
ENSG00000252612 ENSG00000252612      &lt;NA&gt;                      &lt;NA&gt;
ENSG00000238061 ENSG00000238061      &lt;NA&gt;                      &lt;NA&gt;
ENSG00000116679 ENSG00000116679     10625                  IVNS1ABP
ENSG00000273004 ENSG00000273004      &lt;NA&gt;                      &lt;NA&gt;
ENSG00000261024 ENSG00000261024      &lt;NA&gt;                      &lt;NA&gt;
ENSG00000252407 ENSG00000252407 106480454                 RNU7-183P
ENSG00000270920 ENSG00000270920 106480278                  MCRIP2P2
ENSG00000228309 ENSG00000228309 101929093                 LINC01350
ENSG00000207108 ENSG00000207108      &lt;NA&gt;                      &lt;NA&gt;
ENSG00000201596 ENSG00000201596      &lt;NA&gt;                      &lt;NA&gt;
ENSG00000261729 ENSG00000261729 105371653              GS1-204I12.4
ENSG00000143341 ENSG00000143341     83872                     HMCN1
ENSG00000224691 ENSG00000224691      &lt;NA&gt;                      &lt;NA&gt;
ENSG00000116690 ENSG00000116690     10216                      PRG4
ENSG00000047410 ENSG00000047410      7175                       TPR
ENSG00000202025 ENSG00000202025 106866914                RNU6-1240P
ENSG00000157181 ENSG00000157181     54953                      ODR4
ENSG00000268662 ENSG00000268662      &lt;NA&gt;                      &lt;NA&gt;
ENSG00000262180 ENSG00000262180      &lt;NA&gt;                      &lt;NA&gt;
ENSG00000116703 ENSG00000116703      5132                       PDC
ENSG00000229739 ENSG00000229739 102724919                   PDC-AS1
ENSG00000273198 ENSG00000273198      &lt;NA&gt;                      &lt;NA&gt;
ENSG00000228238 ENSG00000228238      &lt;NA&gt;                      &lt;NA&gt;
ENSG00000233196 ENSG00000233196 100131939              LOC100131939
ENSG00000073756 ENSG00000073756      5743                     PTGS2
ENSG00000273129 ENSG00000273129      &lt;NA&gt;                      &lt;NA&gt;
ENSG00000116711 ENSG00000116711      5321                   PLA2G4A
ENSG00000236030 ENSG00000236030      &lt;NA&gt;                      &lt;NA&gt;
ENSG00000231599 ENSG00000231599      &lt;NA&gt;                      &lt;NA&gt;
ENSG00000272827 ENSG00000272827      &lt;NA&gt;                      &lt;NA&gt;
ENSG00000271558 ENSG00000271558      &lt;NA&gt;                      &lt;NA&gt;
ENSG00000228012 ENSG00000228012      &lt;NA&gt;                      &lt;NA&gt;
ENSG00000225462 ENSG00000225462    343332                    FDPSP1
ENSG00000230426 ENSG00000230426 104169671                 LINC01036
ENSG00000236401 ENSG00000236401 100422527                SLC4A1APP2
ENSG00000223847 ENSG00000223847      &lt;NA&gt;                      &lt;NA&gt;
ENSG00000150732 ENSG00000150732      &lt;NA&gt;                      &lt;NA&gt;
ENSG00000222240 ENSG00000222240 106480882                 RN7SKP156
ENSG00000261182 ENSG00000261182 132565736                 LINC03121
ENSG00000224278 ENSG00000224278 100421343              LOC100421343
ENSG00000225006 ENSG00000225006      &lt;NA&gt;                      &lt;NA&gt;
ENSG00000235083 ENSG00000235083      &lt;NA&gt;                      &lt;NA&gt;
ENSG00000231022 ENSG00000231022 100271129                   RPS3AP9
ENSG00000237283 ENSG00000237283      &lt;NA&gt;                      &lt;NA&gt;
ENSG00000238054 ENSG00000238054      &lt;NA&gt;                      &lt;NA&gt;
ENSG00000226486 ENSG00000226486      &lt;NA&gt;                      &lt;NA&gt;
ENSG00000271036 ENSG00000271036 106480241                 CLPTM1LP1
ENSG00000226196 ENSG00000226196      &lt;NA&gt;                      &lt;NA&gt;
ENSG00000252553 ENSG00000252553 100873307                  RNA5SP73
ENSG00000232212 ENSG00000232212      &lt;NA&gt;                      &lt;NA&gt;
ENSG00000238270 ENSG00000238270      &lt;NA&gt;                      &lt;NA&gt;
ENSG00000230987 ENSG00000230987    647132                 LOC647132
ENSG00000162670 ENSG00000162670    339479                    BRINP3
ENSG00000225811 ENSG00000225811      &lt;NA&gt;                      &lt;NA&gt;
ENSG00000237457 ENSG00000237457 101929120                 BRINP3-DT
ENSG00000241505 ENSG00000241505      &lt;NA&gt;                      &lt;NA&gt;
ENSG00000231175 ENSG00000231175    440704                 LINC01720
ENSG00000236025 ENSG00000236025      &lt;NA&gt;                      &lt;NA&gt;
ENSG00000238108 ENSG00000238108      &lt;NA&gt;                      &lt;NA&gt;
ENSG00000228020 ENSG00000228020      &lt;NA&gt;                      &lt;NA&gt;
ENSG00000261642 ENSG00000261642      &lt;NA&gt;                      &lt;NA&gt;
ENSG00000271187 ENSG00000271187      &lt;NA&gt;                      &lt;NA&gt;
ENSG00000233882 ENSG00000233882 105371660                 LINC01680
ENSG00000223344 ENSG00000223344      &lt;NA&gt;                      &lt;NA&gt;
ENSG00000228215 ENSG00000228215      &lt;NA&gt;                      &lt;NA&gt;
ENSG00000150681 ENSG00000150681     64407                     RGS18
ENSG00000226723 ENSG00000226723      &lt;NA&gt;                      &lt;NA&gt;
ENSG00000236792 ENSG00000236792      &lt;NA&gt;                      &lt;NA&gt;
ENSG00000253148 ENSG00000253148    431704                     RGS21
ENSG00000221145 ENSG00000221145      &lt;NA&gt;                      &lt;NA&gt;
ENSG00000232498 ENSG00000232498      &lt;NA&gt;                      &lt;NA&gt;
ENSG00000236069 ENSG00000236069      &lt;NA&gt;                      &lt;NA&gt;
ENSG00000090104 ENSG00000090104      5996                      RGS1
ENSG00000127074 ENSG00000127074      6003                     RGS13
ENSG00000231767 ENSG00000231767 100271374                  RPS27AP5
ENSG00000228687 ENSG00000228687      &lt;NA&gt;                      &lt;NA&gt;
ENSG00000226814 ENSG00000226814 100130137              LOC100130137
ENSG00000116741 ENSG00000116741      5997                      RGS2
ENSG00000223075 ENSG00000223075 106480872                 RN7SKP126
ENSG00000234871 ENSG00000234871      &lt;NA&gt;                      &lt;NA&gt;
ENSG00000234473 ENSG00000234473    730190                  ZNF101P2
ENSG00000116750 ENSG00000116750     51377                     UCHL5
ENSG00000238754 ENSG00000238754 107397392                 SCARNA18B
ENSG00000116747 ENSG00000116747      6738                      RO60
ENSG00000272579 ENSG00000272579      &lt;NA&gt;                      &lt;NA&gt;
ENSG00000023572 ENSG00000023572     51022                     GLRX2
ENSG00000134371 ENSG00000134371     79577                     CDC73
ENSG00000221680 ENSG00000221680 100302163                   MIR1278
ENSG00000162630 ENSG00000162630      8707                   B3GALT2
ENSG00000232077 ENSG00000232077 101929184                 LINC01031
ENSG00000226640 ENSG00000226640      &lt;NA&gt;                      &lt;NA&gt;
ENSG00000237011 ENSG00000237011      &lt;NA&gt;                      &lt;NA&gt;
ENSG00000252241 ENSG00000252241      &lt;NA&gt;                      &lt;NA&gt;
ENSG00000237213 ENSG00000237213 100271291                 RPL23AP22
ENSG00000227240 ENSG00000227240      &lt;NA&gt;                      &lt;NA&gt;
ENSG00000233057 ENSG00000233057    647167                 EEF1A1P14
ENSG00000231714 ENSG00000231714      &lt;NA&gt;                      &lt;NA&gt;
ENSG00000251813 ENSG00000251813 106481490                 RNU6-983P
ENSG00000228167 ENSG00000228167      &lt;NA&gt;                      &lt;NA&gt;
ENSG00000265108 ENSG00000265108      &lt;NA&gt;                      &lt;NA&gt;
ENSG00000227421 ENSG00000227421 105371673                 LINC01724
ENSG00000162687 ENSG00000162687    343450                     KCNT2
ENSG00000265986 ENSG00000265986 100616363                   MIR4735
ENSG00000000971 ENSG00000000971      3075                       CFH
ENSG00000116785 ENSG00000116785     10878                     CFHR3
ENSG00000244414 ENSG00000244414      3078                     CFHR1
ENSG00000080910 ENSG00000080910      3080                     CFHR2
ENSG00000134365 ENSG00000134365     10877                     CFHR4
ENSG00000134389 ENSG00000134389     81494                     CFHR5
ENSG00000143278 ENSG00000143278      2165                      F13B
ENSG00000066279 ENSG00000066279    259266                      ASPM
ENSG00000235748 ENSG00000235748      &lt;NA&gt;                      &lt;NA&gt;
ENSG00000177888 ENSG00000177888    360023                    ZBTB41
ENSG00000134376 ENSG00000134376     23418                      CRB1
ENSG00000237861 ENSG00000237861      &lt;NA&gt;                      &lt;NA&gt;
ENSG00000221879 ENSG00000221879      &lt;NA&gt;                      &lt;NA&gt;
ENSG00000230260 ENSG00000230260      &lt;NA&gt;                      &lt;NA&gt;
ENSG00000213047 ENSG00000213047    163486                   DENND1B
ENSG00000207139 ENSG00000207139      &lt;NA&gt;                      &lt;NA&gt;
ENSG00000213046 ENSG00000213046      &lt;NA&gt;                      &lt;NA&gt;
ENSG00000235582 ENSG00000235582 100129017                   RPL24P5
ENSG00000233040 ENSG00000233040      &lt;NA&gt;                      &lt;NA&gt;
ENSG00000224901 ENSG00000224901      &lt;NA&gt;                      &lt;NA&gt;
ENSG00000203724 ENSG00000203724    388722                   C1orf53
ENSG00000143355 ENSG00000143355     56956                      LHX9
ENSG00000151414 ENSG00000151414    140609                      NEK7
ENSG00000232824 ENSG00000232824      &lt;NA&gt;                      &lt;NA&gt;
ENSG00000151418 ENSG00000151418    127124                  ATP6V1G3
ENSG00000223881 ENSG00000223881 124904478              LOC124904478
ENSG00000081237 ENSG00000081237      5788                     PTPRC
ENSG00000261573 ENSG00000261573      &lt;NA&gt;                      &lt;NA&gt;
ENSG00000236278 ENSG00000236278      &lt;NA&gt;                      &lt;NA&gt;
ENSG00000229989 ENSG00000229989      &lt;NA&gt;                      &lt;NA&gt;
ENSG00000207975 ENSG00000207975    406955                  MIR181B1
ENSG00000207759 ENSG00000207759    406995                  MIR181A1
ENSG00000227747 ENSG00000227747      &lt;NA&gt;                      &lt;NA&gt;
ENSG00000225172 ENSG00000225172      &lt;NA&gt;                      &lt;NA&gt;
ENSG00000233410 ENSG00000233410      &lt;NA&gt;                      &lt;NA&gt;
ENSG00000235492 ENSG00000235492 104266961                 LINC01221
ENSG00000231718 ENSG00000231718    400800                 LINC02789
ENSG00000239006 ENSG00000239006      &lt;NA&gt;                      &lt;NA&gt;
ENSG00000228190 ENSG00000228190    647201                 RPL23AP16
ENSG00000236468 ENSG00000236468 100421840                 EEF1A1P44
ENSG00000263805 ENSG00000263805      &lt;NA&gt;                      &lt;NA&gt;
ENSG00000231984 ENSG00000231984 107985113              LOC107985113
ENSG00000228530 ENSG00000228530      &lt;NA&gt;                      &lt;NA&gt;
ENSG00000200139 ENSG00000200139 106479910                 RNU6-778P
ENSG00000229747 ENSG00000229747      &lt;NA&gt;                      &lt;NA&gt;
ENSG00000202491 ENSG00000202491 106479883                 RNU6-716P
ENSG00000202329 ENSG00000202329 106481906                 RNU6-609P
ENSG00000116833 ENSG00000116833      2494                     NR5A2
ENSG00000252860 ENSG00000252860 106481361                 RNU6-570P
ENSG00000221403 ENSG00000221403      &lt;NA&gt;                      &lt;NA&gt;
ENSG00000229220 ENSG00000229220      &lt;NA&gt;                      &lt;NA&gt;
ENSG00000233827 ENSG00000233827      &lt;NA&gt;                      &lt;NA&gt;
ENSG00000273093 ENSG00000273093      &lt;NA&gt;                      &lt;NA&gt;
ENSG00000213045 ENSG00000213045      &lt;NA&gt;                      &lt;NA&gt;
ENSG00000203721 ENSG00000203721    554279                 LINC00862
ENSG00000162702 ENSG00000162702     23528                    ZNF281
ENSG00000230623 ENSG00000230623      &lt;NA&gt;                      &lt;NA&gt;
ENSG00000118193 ENSG00000118193      9928                     KIF14
ENSG00000118197 ENSG00000118197     83479                     DDX59
ENSG00000260088 ENSG00000260088 101929224                 DDX59-AS1
ENSG00000118200 ENSG00000118200     23271                   CAMSAP2
ENSG00000231333 ENSG00000231333 100270998                   RPL34P6
ENSG00000170128 ENSG00000170128      2848                     GPR25
ENSG00000163362 ENSG00000163362     55765                     INAVA
ENSG00000233217 ENSG00000233217      &lt;NA&gt;                      &lt;NA&gt;
ENSG00000201032 ENSG00000201032 106479877                 RNU6-704P
ENSG00000116852 ENSG00000116852     23046                    KIF21B
ENSG00000229191 ENSG00000229191      &lt;NA&gt;                      &lt;NA&gt;
ENSG00000234132 ENSG00000234132 101929305              LOC101929305
ENSG00000081248 ENSG00000081248       779                   CACNA1S
ENSG00000232237 ENSG00000232237    647219                     ASCL5
ENSG00000116857 ENSG00000116857    252839                     TMEM9
ENSG00000163395 ENSG00000163395     91156                     IGFN1
ENSG00000229821 ENSG00000229821      &lt;NA&gt;                      &lt;NA&gt;
ENSG00000081277 ENSG00000081277      5317                      PKP1
ENSG00000118194 ENSG00000118194      7139                     TNNT2
ENSG00000159166 ENSG00000159166      3898                      LAD1
ENSG00000159173 ENSG00000159173      7135                     TNNI1
ENSG00000227048 ENSG00000227048 124904582              LOC124904582
ENSG00000224818 ENSG00000224818      &lt;NA&gt;                      &lt;NA&gt;
ENSG00000174307 ENSG00000174307     23612                    PHLDA3
ENSG00000159176 ENSG00000159176      1465                     CSRP1
ENSG00000224536 ENSG00000224536 107985246                 CSRP1-AS1
ENSG00000223396 ENSG00000223396      &lt;NA&gt;                      &lt;NA&gt;
ENSG00000242150 ENSG00000242150      &lt;NA&gt;                      &lt;NA&gt;
ENSG00000269690 ENSG00000269690      &lt;NA&gt;                      &lt;NA&gt;
ENSG00000134369 ENSG00000134369     89796                      NAV1
ENSG00000236390 ENSG00000236390      &lt;NA&gt;                      &lt;NA&gt;
ENSG00000231871 ENSG00000231871 100873949                  IPO9-AS1
ENSG00000264802 ENSG00000264802 100847050                   MIR5191
ENSG00000235121 ENSG00000235121      &lt;NA&gt;                      &lt;NA&gt;
ENSG00000200942 ENSG00000200942 106481339                 RNU6-501P
ENSG00000221028 ENSG00000221028 100302158                   MIR1231
ENSG00000198700 ENSG00000198700     55705                      IPO9
ENSG00000198892 ENSG00000198892    149345                    SHISA4
ENSG00000223774 ENSG00000223774      &lt;NA&gt;                      &lt;NA&gt;
ENSG00000163431 ENSG00000163431     25802                     LMOD1
ENSG00000134375 ENSG00000134375     10440                   TIMM17A
ENSG00000206637 ENSG00000206637 109616993                  SNORA70H
ENSG00000238003 ENSG00000238003    391151                   RPL10P4
ENSG00000176393 ENSG00000176393      6051                     RNPEP
ENSG00000273478 ENSG00000273478      &lt;NA&gt;                      &lt;NA&gt;
ENSG00000234678 ENSG00000234678      &lt;NA&gt;                      &lt;NA&gt;
ENSG00000163435 ENSG00000163435      1999                      ELF3
ENSG00000249007 ENSG00000249007      &lt;NA&gt;                      &lt;NA&gt;
ENSG00000232296 ENSG00000232296      &lt;NA&gt;                      &lt;NA&gt;
ENSG00000235811 ENSG00000235811      &lt;NA&gt;                      &lt;NA&gt;
ENSG00000227109 ENSG00000227109 106479040                   CRIP1P3
ENSG00000170075 ENSG00000170075      9283                   GPR37L1
ENSG00000143862 ENSG00000143862    127829                     ARL8A
ENSG00000143851 ENSG00000143851      5778                     PTPN7
ENSG00000243323 ENSG00000243323      &lt;NA&gt;                      &lt;NA&gt;
ENSG00000133067 ENSG00000133067     59352                      LGR6
ENSG00000238571 ENSG00000238571      &lt;NA&gt;                      &lt;NA&gt;
ENSG00000239046 ENSG00000239046      &lt;NA&gt;                      &lt;NA&gt;
ENSG00000077152 ENSG00000077152     29089                     UBE2T
ENSG00000077157 ENSG00000077157      4660                  PPP1R12B
ENSG00000229120 ENSG00000229120      &lt;NA&gt;                      &lt;NA&gt;
ENSG00000272262 ENSG00000272262 106480550                  RNU6-89P
ENSG00000232626 ENSG00000232626 100420423              LOC100420423
ENSG00000236439 ENSG00000236439      &lt;NA&gt;                      &lt;NA&gt;
ENSG00000253042 ENSG00000253042 124900426              LOC124900426
ENSG00000143858 ENSG00000143858    127833                      SYT2
ENSG00000226862 ENSG00000226862      &lt;NA&gt;                      &lt;NA&gt;
ENSG00000225620 ENSG00000225620      &lt;NA&gt;                      &lt;NA&gt;
ENSG00000117139 ENSG00000117139     10765                     KDM5B
ENSG00000235449 ENSG00000235449      &lt;NA&gt;                      &lt;NA&gt;
ENSG00000226148 ENSG00000226148      &lt;NA&gt;                      &lt;NA&gt;
ENSG00000260021 ENSG00000260021      &lt;NA&gt;                      &lt;NA&gt;
ENSG00000228288 ENSG00000228288    641515                   MGAT4EP
ENSG00000184774 ENSG00000184774      &lt;NA&gt;                      &lt;NA&gt;
ENSG00000214796 ENSG00000214796      &lt;NA&gt;                      &lt;NA&gt;
ENSG00000234996 ENSG00000234996      &lt;NA&gt;                      &lt;NA&gt;
ENSG00000243113 ENSG00000243113      &lt;NA&gt;                      &lt;NA&gt;
ENSG00000183155 ENSG00000183155      5877                     RABIF
ENSG00000117153 ENSG00000117153     59349                    KLHL12
ENSG00000230280 ENSG00000230280      &lt;NA&gt;                      &lt;NA&gt;
ENSG00000199471 ENSG00000199471      &lt;NA&gt;                      &lt;NA&gt;
ENSG00000159346 ENSG00000159346     51094                   ADIPOR1
ENSG00000159348 ENSG00000159348     51706                    CYB5R1
ENSG00000234761 ENSG00000234761      &lt;NA&gt;                      &lt;NA&gt;
ENSG00000231547 ENSG00000231547      &lt;NA&gt;                      &lt;NA&gt;
ENSG00000163444 ENSG00000163444     92703                  TMEM183A
ENSG00000143847 ENSG00000143847      8497                    PPFIA4
ENSG00000122180 ENSG00000122180      4656                      MYOG
ENSG00000163485 ENSG00000163485       134                    ADORA1
ENSG00000234775 ENSG00000234775      &lt;NA&gt;                      &lt;NA&gt;
ENSG00000224671 ENSG00000224671      &lt;NA&gt;                      &lt;NA&gt;
ENSG00000133055 ENSG00000133055      4608                     MYBPH
ENSG00000133048 ENSG00000133048      1116                    CHI3L1
ENSG00000133063 ENSG00000133063      1118                     CHIT1
ENSG00000236523 ENSG00000236523 100289584                   NPM1P40
ENSG00000231507 ENSG00000231507 100506775                 LINC01353
ENSG00000233791 ENSG00000233791    730227                   BTG2-DT
ENSG00000159388 ENSG00000159388      7832                      BTG2
ENSG00000202300 ENSG00000202300 106480393                 RNU6-487P
ENSG00000122176 ENSG00000122176      2331                      FMOD
ENSG00000229652 ENSG00000229652      &lt;NA&gt;                      &lt;NA&gt;
ENSG00000271588 ENSG00000271588 106480287                   LARP7P1
ENSG00000188783 ENSG00000188783      5549                     PRELP
ENSG00000188770 ENSG00000188770     26254                      OPTC
ENSG00000058668 ENSG00000058668       493                    ATP2B4
ENSG00000236035 ENSG00000236035      &lt;NA&gt;                      &lt;NA&gt;
ENSG00000221643 ENSG00000221643    677843                   SNORA77
ENSG00000122188 ENSG00000122188     54900                      LAX1
ENSG00000058673 ENSG00000058673      9877                   ZC3H11A
ENSG00000257315 ENSG00000257315 100381270                     ZBED6
ENSG00000227417 ENSG00000227417      &lt;NA&gt;                      &lt;NA&gt;
ENSG00000223505 ENSG00000223505      &lt;NA&gt;                      &lt;NA&gt;
ENSG00000182004 ENSG00000182004      6635                     SNRPE
ENSG00000236430 ENSG00000236430      &lt;NA&gt;                      &lt;NA&gt;
ENSG00000232917 ENSG00000232917      &lt;NA&gt;                      &lt;NA&gt;
ENSG00000237379 ENSG00000237379      &lt;NA&gt;                      &lt;NA&gt;
ENSG00000211554 ENSG00000211554      &lt;NA&gt;                      &lt;NA&gt;
ENSG00000176754 ENSG00000176754    284573                 LINC00303
ENSG00000143842 ENSG00000143842      9580                     SOX13
ENSG00000261065 ENSG00000261065      &lt;NA&gt;                      &lt;NA&gt;
ENSG00000143845 ENSG00000143845     55224                     ETNK2
ENSG00000230550 ENSG00000230550 101929441                    ERLNC1
ENSG00000143839 ENSG00000143839      5972                       REN
ENSG00000225522 ENSG00000225522      &lt;NA&gt;                      &lt;NA&gt;
ENSG00000170498 ENSG00000170498      3814                     KISS1
ENSG00000174567 ENSG00000174567    127845                    GOLT1A
ENSG00000143850 ENSG00000143850     22874                   PLEKHA6
ENSG00000231691 ENSG00000231691      &lt;NA&gt;                      &lt;NA&gt;
ENSG00000219133 ENSG00000219133    641293                  RPL21P19
ENSG00000226330 ENSG00000226330      &lt;NA&gt;                      &lt;NA&gt;
ENSG00000237848 ENSG00000237848      &lt;NA&gt;                      &lt;NA&gt;
ENSG00000158615 ENSG00000158615     84919                  PPP1R15B
ENSG00000133056 ENSG00000133056      5287                   PIK3C2B
ENSG00000198625 ENSG00000198625      4194                      MDM4
ENSG00000236779 ENSG00000236779      &lt;NA&gt;                      &lt;NA&gt;
ENSG00000200408 ENSG00000200408 100873308                  RNA5SP74
ENSG00000240710 ENSG00000240710      &lt;NA&gt;                      &lt;NA&gt;
ENSG00000170382 ENSG00000170382     10446                     LRRN2
ENSG00000240219 ENSG00000240219      &lt;NA&gt;                      &lt;NA&gt;
ENSG00000252731 ENSG00000252731      &lt;NA&gt;                      &lt;NA&gt;
ENSG00000228153 ENSG00000228153      &lt;NA&gt;                      &lt;NA&gt;
ENSG00000252650 ENSG00000252650 100873309                  RNA5SP75
ENSG00000251861 ENSG00000251861 124900453              LOC124900453
ENSG00000163531 ENSG00000163531     23114                     NFASC
ENSG00000252946 ENSG00000252946      &lt;NA&gt;                      &lt;NA&gt;
ENSG00000229657 ENSG00000229657 100271276                 RPL13AP11
ENSG00000184144 ENSG00000184144      6900                     CNTN2
ENSG00000251696 ENSG00000251696      &lt;NA&gt;                      &lt;NA&gt;
ENSG00000174529 ENSG00000174529    388730                    TMEM81
ENSG00000117222 ENSG00000117222      5929                     RBBP5
ENSG00000271580 ENSG00000271580 100418892                    GYG2P2
ENSG00000236108 ENSG00000236108 124904585              LOC124904585
ENSG00000133059 ENSG00000133059     25778                     DSTYK
ENSG00000213041 ENSG00000213041    730255                   RPL17P8
ENSG00000133069 ENSG00000133069      9911                     TMCC2
ENSG00000225063 ENSG00000225063      &lt;NA&gt;                      &lt;NA&gt;
ENSG00000163545 ENSG00000163545     81788                     NUAK2
ENSG00000162873 ENSG00000162873     55220                   KLHDC8A
ENSG00000235363 ENSG00000235363      &lt;NA&gt;                      &lt;NA&gt;
ENSG00000226235 ENSG00000226235    284576                 LEMD1-AS1
ENSG00000186007 ENSG00000186007     93273                     LEMD1
ENSG00000199059 ENSG00000199059    442891                   MIR135B
ENSG00000224717 ENSG00000224717    284577                  LEMD1-DT
ENSG00000117266 ENSG00000117266      5129                     CDK18
ENSG00000253097 ENSG00000253097 106481959                  RNU2-19P
ENSG00000174514 ENSG00000174514    148808                    MFSD4A
ENSG00000206762 ENSG00000206762 106481310                 RNU6-418P
ENSG00000158711 ENSG00000158711      2005                      ELK4
ENSG00000236942 ENSG00000236942      &lt;NA&gt;                      &lt;NA&gt;
ENSG00000158715 ENSG00000158715     85414                   SLC45A3
ENSG00000069275 ENSG00000069275     64710                    NUCKS1
ENSG00000268313 ENSG00000268313      &lt;NA&gt;                      &lt;NA&gt;
ENSG00000201944 ENSG00000201944 124900423              LOC124900423
ENSG00000117280 ENSG00000117280      8934                     RAB29
ENSG00000133065 ENSG00000133065    254428                   SLC41A1
ENSG00000162877 ENSG00000162877    148811                    PM20D1
ENSG00000174502 ENSG00000174502    115019                   SLC26A9
ENSG00000227687 ENSG00000227687      &lt;NA&gt;                      &lt;NA&gt;
ENSG00000229874 ENSG00000229874      &lt;NA&gt;                      &lt;NA&gt;
ENSG00000196550 ENSG00000196550    729533                    FAM72A
ENSG00000236889 ENSG00000236889      &lt;NA&gt;                      &lt;NA&gt;
ENSG00000225483 ENSG00000225483 100129102                   RPL22P4
ENSG00000226780 ENSG00000226780 122455332                 AVPR1B-DT
ENSG00000198049 ENSG00000198049       553                    AVPR1B
ENSG00000196533 ENSG00000196533      &lt;NA&gt;                      &lt;NA&gt;
ENSG00000252692 ENSG00000252692 124900428              LOC124900428
ENSG00000240754 ENSG00000240754      &lt;NA&gt;                      &lt;NA&gt;
ENSG00000196188 ENSG00000196188      1510                      CTSE
ENSG00000229509 ENSG00000229509      &lt;NA&gt;                      &lt;NA&gt;
ENSG00000163486 ENSG00000163486      &lt;NA&gt;                      &lt;NA&gt;
ENSG00000233501 ENSG00000233501      &lt;NA&gt;                      &lt;NA&gt;
ENSG00000143466 ENSG00000143466      &lt;NA&gt;                      &lt;NA&gt;
ENSG00000162888 ENSG00000162888    574431                 IKBKE-AS1
ENSG00000261000 ENSG00000261000      &lt;NA&gt;                      &lt;NA&gt;
ENSG00000136653 ENSG00000136653      &lt;NA&gt;                      &lt;NA&gt;
ENSG00000234981 ENSG00000234981 100271037                  RPL7AP20
ENSG00000143486 ENSG00000143486      1939                     EIF2D
ENSG00000237605 ENSG00000237605 105372876                 DYRK3-AS1
ENSG00000143479 ENSG00000143479      8444                     DYRK3
ENSG00000252853 ENSG00000252853      &lt;NA&gt;                      &lt;NA&gt;
ENSG00000162889 ENSG00000162889      9261                  MAPKAPK2
ENSG00000224114 ENSG00000224114 100271063                   RPS14P1
ENSG00000199349 ENSG00000199349      &lt;NA&gt;                      &lt;NA&gt;
ENSG00000136634 ENSG00000136634      3586                      IL10
ENSG00000142224 ENSG00000142224     29949                      IL19
ENSG00000162891 ENSG00000162891     50604                      IL20
ENSG00000162892 ENSG00000162892     11009                      IL24
ENSG00000162894 ENSG00000162894      9214                      FCMR
ENSG00000271680 ENSG00000271680      &lt;NA&gt;                      &lt;NA&gt;
ENSG00000226945 ENSG00000226945      &lt;NA&gt;                      &lt;NA&gt;
ENSG00000162896 ENSG00000162896      5284                      PIGR
ENSG00000162897 ENSG00000162897     83953                     FCAMR
ENSG00000182795 ENSG00000182795     79098                  C1orf116
ENSG00000238401 ENSG00000238401      &lt;NA&gt;                      &lt;NA&gt;
ENSG00000180667 ENSG00000180667     55432                      YOD1
ENSG00000123836 ENSG00000123836      5208                    PFKFB2
ENSG00000123843 ENSG00000123843       725                     C4BPB
ENSG00000123838 ENSG00000123838       722                     C4BPA
ENSG00000226565 ENSG00000226565      &lt;NA&gt;                      &lt;NA&gt;
ENSG00000224462 ENSG00000224462    727859                   C4BPAP1
ENSG00000243636 ENSG00000243636      &lt;NA&gt;                      &lt;NA&gt;
ENSG00000232621 ENSG00000232621       724                   C4BPAP2
ENSG00000237074 ENSG00000237074      &lt;NA&gt;                      &lt;NA&gt;
ENSG00000196352 ENSG00000196352      1604                      CD55
ENSG00000117322 ENSG00000117322      1380                       CR2
ENSG00000203710 ENSG00000203710      1378                       CR1
ENSG00000253044 ENSG00000253044      &lt;NA&gt;                      &lt;NA&gt;
ENSG00000236911 ENSG00000236911      &lt;NA&gt;                      &lt;NA&gt;
ENSG00000197721 ENSG00000197721      1379                      CR1L
ENSG00000244703 ENSG00000244703      4182                    CD46P1
ENSG00000226289 ENSG00000226289 100420558                   CDCA4P3
ENSG00000117335 ENSG00000117335      4179                      CD46
ENSG00000234219 ENSG00000234219      &lt;NA&gt;                      &lt;NA&gt;
ENSG00000203709 ENSG00000203709      &lt;NA&gt;                      &lt;NA&gt;
ENSG00000226202 ENSG00000226202      &lt;NA&gt;                      &lt;NA&gt;
ENSG00000174059 ENSG00000174059       947                      CD34
ENSG00000076356 ENSG00000076356      5362                    PLXNA2
ENSG00000226843 ENSG00000226843      &lt;NA&gt;                      &lt;NA&gt;
ENSG00000261453 ENSG00000261453      &lt;NA&gt;                      &lt;NA&gt;
ENSG00000259815 ENSG00000259815      &lt;NA&gt;                      &lt;NA&gt;
ENSG00000227887 ENSG00000227887      &lt;NA&gt;                      &lt;NA&gt;
ENSG00000232812 ENSG00000232812 105372893                 LINC01717
ENSG00000236950 ENSG00000236950 105372894                 LINC01774
ENSG00000232537 ENSG00000232537      &lt;NA&gt;                      &lt;NA&gt;
ENSG00000228081 ENSG00000228081      &lt;NA&gt;                      &lt;NA&gt;
ENSG00000224540 ENSG00000224540      &lt;NA&gt;                      &lt;NA&gt;
ENSG00000225712 ENSG00000225712      &lt;NA&gt;                      &lt;NA&gt;
ENSG00000227940 ENSG00000227940 105372897                 LINC01696
ENSG00000231648 ENSG00000231648      &lt;NA&gt;                      &lt;NA&gt;
ENSG00000230937 ENSG00000230937    642587                  MIR205HG
ENSG00000224260 ENSG00000224260      &lt;NA&gt;                      &lt;NA&gt;
ENSG00000008118 ENSG00000008118     57172                    CAMK1G
ENSG00000196878 ENSG00000196878      3914                     LAMB3
ENSG00000264831 ENSG00000264831      &lt;NA&gt;                      &lt;NA&gt;
ENSG00000227591 ENSG00000227591 101930114               HSD11B1-AS1
ENSG00000123689 ENSG00000123689     50486                      G0S2
ENSG00000117594 ENSG00000117594      3290                   HSD11B1
ENSG00000236136 ENSG00000236136      &lt;NA&gt;                      &lt;NA&gt;
ENSG00000009790 ENSG00000009790     80342                  TRAF3IP3
ENSG00000162757 ENSG00000162757    148304                   C1orf74
ENSG00000117595 ENSG00000117595      3664                      IRF6
ENSG00000232222 ENSG00000232222      &lt;NA&gt;                      &lt;NA&gt;
ENSG00000117597 ENSG00000117597     27042                     UTP25
ENSG00000143469 ENSG00000143469    255928                     SYT14
ENSG00000203706 ENSG00000203706      &lt;NA&gt;                      &lt;NA&gt;
ENSG00000082497 ENSG00000082497     56256                   SERTAD4
ENSG00000228110 ENSG00000228110 100131961                   ST13P19
ENSG00000233455 ENSG00000233455      &lt;NA&gt;                      &lt;NA&gt;
ENSG00000054392 ENSG00000054392     55733                      HHAT
ENSG00000200972 ENSG00000200972 100873838                  RNU5A-8P
ENSG00000270936 ENSG00000270936 100421537                   BPNT2P1
ENSG00000143473 ENSG00000143473      3756                     KCNH1
ENSG00000224668 ENSG00000224668 100418819                    IPO8P1
ENSG00000234233 ENSG00000234233      &lt;NA&gt;                      &lt;NA&gt;
ENSG00000234004 ENSG00000234004      &lt;NA&gt;                      &lt;NA&gt;
ENSG00000223562 ENSG00000223562      &lt;NA&gt;                      &lt;NA&gt;
ENSG00000226986 ENSG00000226986      &lt;NA&gt;                      &lt;NA&gt;
ENSG00000221488 ENSG00000221488      &lt;NA&gt;                      &lt;NA&gt;
ENSG00000117625 ENSG00000117625     55758                     RCOR3
ENSG00000082512 ENSG00000082512      7188                     TRAF5
ENSG00000153363 ENSG00000153363     84791                 LINC00467
ENSG00000236809 ENSG00000236809 100419028                   SNX25P1
ENSG00000261252 ENSG00000261252      &lt;NA&gt;                      &lt;NA&gt;
ENSG00000238137 ENSG00000238137      &lt;NA&gt;                      &lt;NA&gt;
ENSG00000198570 ENSG00000198570    343035                       RD3
ENSG00000223649 ENSG00000223649      &lt;NA&gt;                      &lt;NA&gt;
ENSG00000170385 ENSG00000170385      7779                   SLC30A1
ENSG00000261314 ENSG00000261314      &lt;NA&gt;                      &lt;NA&gt;
ENSG00000228792 ENSG00000228792      &lt;NA&gt;                      &lt;NA&gt;
ENSG00000227764 ENSG00000227764 105748977                     NTRAS
ENSG00000222080 ENSG00000222080      &lt;NA&gt;                      &lt;NA&gt;
ENSG00000224763 ENSG00000224763    401981                    FDPSP8
ENSG00000117650 ENSG00000117650      4751                      NEK2
ENSG00000231057 ENSG00000231057     91548                   NEK2-DT
ENSG00000226868 ENSG00000226868      &lt;NA&gt;                      &lt;NA&gt;
ENSG00000123684 ENSG00000123684      9926                    LPGAT1
ENSG00000241395 ENSG00000241395 106480503                 RN7SL344P
ENSG00000212205 ENSG00000212205      &lt;NA&gt;                      &lt;NA&gt;
ENSG00000229258 ENSG00000229258 102723727                LPGAT1-AS1
ENSG00000233626 ENSG00000233626      &lt;NA&gt;                      &lt;NA&gt;
ENSG00000143493 ENSG00000143493     25896                     INTS7
ENSG00000212187 ENSG00000212187 124900448              LOC124900448
ENSG00000143476 ENSG00000143476     51514                       DTL
ENSG00000220749 ENSG00000220749 100131205                  RPL21P28
ENSG00000264358 ENSG00000264358 100422947                   MIR3122
ENSG00000252879 ENSG00000252879 106480863                  RN7SKP98
ENSG00000229983 ENSG00000229983      &lt;NA&gt;                      &lt;NA&gt;
ENSG00000226251 ENSG00000226251 101929541                 LINC02608
ENSG00000066027 ENSG00000066027      5525                   PPP2R5A
ENSG00000230063 ENSG00000230063      &lt;NA&gt;                      &lt;NA&gt;
ENSG00000234915 ENSG00000234915      &lt;NA&gt;                      &lt;NA&gt;
ENSG00000225338 ENSG00000225338    728134                 RPL23AP18
ENSG00000201544 ENSG00000201544    692157                  SNORA16B
ENSG00000229832 ENSG00000229832      &lt;NA&gt;                      &lt;NA&gt;
ENSG00000065600 ENSG00000065600     55248                     PACC1
ENSG00000117691 ENSG00000117691     29937                      NENF
ENSG00000224535 ENSG00000224535 105372907                 LINC02771
ENSG00000228067 ENSG00000228067      &lt;NA&gt;                      &lt;NA&gt;
ENSG00000260805 ENSG00000260805      &lt;NA&gt;                      &lt;NA&gt;
ENSG00000162772 ENSG00000162772       467                      ATF3
ENSG00000264590 ENSG00000264590      &lt;NA&gt;                      &lt;NA&gt;
ENSG00000235862 ENSG00000235862      &lt;NA&gt;                      &lt;NA&gt;
ENSG00000162771 ENSG00000162771    149647                    GARIN4
ENSG00000226036 ENSG00000226036      &lt;NA&gt;                      &lt;NA&gt;
ENSG00000237980 ENSG00000237980      &lt;NA&gt;                      &lt;NA&gt;
ENSG00000123685 ENSG00000123685     55509                     BATF3
ENSG00000207491 ENSG00000207491      &lt;NA&gt;                      &lt;NA&gt;
ENSG00000117697 ENSG00000117697     25936                      NSL1
ENSG00000203705 ENSG00000203705    128387                    TATDN3
ENSG00000236905 ENSG00000236905 100129090                    RPS5P4
ENSG00000185523 ENSG00000185523    149643                   SPATA45
ENSG00000198468 ENSG00000198468    642946                 FLVCR1-DT
ENSG00000235182 ENSG00000235182      &lt;NA&gt;                      &lt;NA&gt;
ENSG00000236317 ENSG00000236317 100271120                   RPS28P2
ENSG00000162769 ENSG00000162769     28982                    FLVCR1
ENSG00000143494 ENSG00000143494     79805                     VASH2
ENSG00000174606 ENSG00000174606     90806                    ANGEL2
ENSG00000136643 ENSG00000136643     26750                   RPS6KC1
ENSG00000228646 ENSG00000228646 100270983                  RPL31P13
ENSG00000225233 ENSG00000225233      &lt;NA&gt;                      &lt;NA&gt;
ENSG00000221026 ENSG00000221026      &lt;NA&gt;                      &lt;NA&gt;
ENSG00000228255 ENSG00000228255      &lt;NA&gt;                      &lt;NA&gt;
ENSG00000230461 ENSG00000230461 100505832                 PROX1-AS1
ENSG00000117707 ENSG00000117707      5629                     PROX1
ENSG00000272167 ENSG00000272167      &lt;NA&gt;                      &lt;NA&gt;
ENSG00000143499 ENSG00000143499     56950                     SMYD2
ENSG00000228470 ENSG00000228470      &lt;NA&gt;                      &lt;NA&gt;
ENSG00000152104 ENSG00000152104      5784                    PTPN14
ENSG00000213036 ENSG00000213036      &lt;NA&gt;                      &lt;NA&gt;
ENSG00000215819 ENSG00000215819    643471                  KRT18P12
ENSG00000117724 ENSG00000117724      1063                     CENPF
ENSG00000250536 ENSG00000250536      &lt;NA&gt;                      &lt;NA&gt;
ENSG00000224584 ENSG00000224584      &lt;NA&gt;                      &lt;NA&gt;
ENSG00000185221 ENSG00000185221      &lt;NA&gt;                      &lt;NA&gt;
ENSG00000223869 ENSG00000223869      &lt;NA&gt;                      &lt;NA&gt;
ENSG00000082482 ENSG00000082482      3776                     KCNK2
ENSG00000232809 ENSG00000232809      &lt;NA&gt;                      &lt;NA&gt;
ENSG00000136636 ENSG00000136636     51133                     KCTD3
ENSG00000042781 ENSG00000042781      7399                     USH2A
ENSG00000202498 ENSG00000202498 124904778              LOC124904778
ENSG00000229242 ENSG00000229242      &lt;NA&gt;                      &lt;NA&gt;
ENSG00000233620 ENSG00000233620 102723833                 USH2A-AS2
ENSG00000236292 ENSG00000236292      &lt;NA&gt;                      &lt;NA&gt;
ENSG00000226013 ENSG00000226013      &lt;NA&gt;                      &lt;NA&gt;
ENSG00000196482 ENSG00000196482      2104                     ESRRG
ENSG00000092978 ENSG00000092978     55105                   GPATCH2
ENSG00000229841 ENSG00000229841      &lt;NA&gt;                      &lt;NA&gt;
ENSG00000162814 ENSG00000162814    128153                   SPATA17
ENSG00000234070 ENSG00000234070 103752555               SPATA17-AS1
ENSG00000228247 ENSG00000228247      &lt;NA&gt;                      &lt;NA&gt;
ENSG00000231814 ENSG00000231814 100885798                 LINC00210
ENSG00000230714 ENSG00000230714      &lt;NA&gt;                      &lt;NA&gt;
ENSG00000232100 ENSG00000232100 101929631                 LINC01653
ENSG00000201493 ENSG00000201493 106481633                 RNU1-141P
ENSG00000067533 ENSG00000067533     51018                     RRP15
ENSG00000229016 ENSG00000229016      &lt;NA&gt;                      &lt;NA&gt;
ENSG00000223375 ENSG00000223375      &lt;NA&gt;                      &lt;NA&gt;
ENSG00000232480 ENSG00000232480      &lt;NA&gt;                      &lt;NA&gt;
ENSG00000092969 ENSG00000092969      7042                     TGFB2
ENSG00000228208 ENSG00000228208    440714                 LINC02869
ENSG00000212610 ENSG00000212610 124904666              LOC124904666
ENSG00000226693 ENSG00000226693      &lt;NA&gt;                      &lt;NA&gt;
ENSG00000225561 ENSG00000225561      &lt;NA&gt;                      &lt;NA&gt;
ENSG00000228063 ENSG00000228063    643723                LYPLAL1-DT
ENSG00000143353 ENSG00000143353    127018                   LYPLAL1
ENSG00000225920 ENSG00000225920      &lt;NA&gt;                      &lt;NA&gt;
ENSG00000223842 ENSG00000223842      &lt;NA&gt;                      &lt;NA&gt;
ENSG00000228536 ENSG00000228536      &lt;NA&gt;                      &lt;NA&gt;
ENSG00000230024 ENSG00000230024      &lt;NA&gt;                      &lt;NA&gt;
ENSG00000238232 ENSG00000238232      &lt;NA&gt;                      &lt;NA&gt;
ENSG00000215817 ENSG00000215817    643136                   ZC3H11B
ENSG00000252240 ENSG00000252240      &lt;NA&gt;                      &lt;NA&gt;
ENSG00000196660 ENSG00000196660     55532                  SLC30A10
ENSG00000252086 ENSG00000252086 100873310                  RNA5SP76
ENSG00000221673 ENSG00000221673 124904668              LOC124904668
ENSG00000136628 ENSG00000136628      2058                     EPRS1
ENSG00000238798 ENSG00000238798      &lt;NA&gt;                      &lt;NA&gt;
ENSG00000162813 ENSG00000162813     10380                     BPNT1
ENSG00000067704 ENSG00000067704     55699                     IARS2
ENSG00000207590 ENSG00000207590    406997                    MIR215
ENSG00000207624 ENSG00000207624    406969                  MIR194-1
ENSG00000238576 ENSG00000238576      &lt;NA&gt;                      &lt;NA&gt;
ENSG00000232134 ENSG00000232134 100129243                 RPS15AP12
ENSG00000118873 ENSG00000118873     25782                  RAB3GAP2
ENSG00000222370 ENSG00000222370    677818                  SNORA36B
ENSG00000270585 ENSG00000270585 100418968                    SNX2P1
ENSG00000270708 ENSG00000270708      &lt;NA&gt;                      &lt;NA&gt;
ENSG00000218283 ENSG00000218283      &lt;NA&gt;                      &lt;NA&gt;
ENSG00000213033 ENSG00000213033      &lt;NA&gt;                      &lt;NA&gt;
ENSG00000230318 ENSG00000230318    127086                   XRCC6P3
ENSG00000232883 ENSG00000232883    643779                   RPLP0P5
ENSG00000226927 ENSG00000226927      &lt;NA&gt;                      &lt;NA&gt;
ENSG00000260505 ENSG00000260505      &lt;NA&gt;                      &lt;NA&gt;
ENSG00000224867 ENSG00000224867      &lt;NA&gt;                      &lt;NA&gt;
ENSG00000235163 ENSG00000235163 122965333                  RPL7AP81
ENSG00000234863 ENSG00000234863      &lt;NA&gt;                      &lt;NA&gt;
ENSG00000226226 ENSG00000226226      &lt;NA&gt;                      &lt;NA&gt;
ENSG00000231529 ENSG00000231529      &lt;NA&gt;                      &lt;NA&gt;
ENSG00000116141 ENSG00000116141      4139                     MARK1
ENSG00000243872 ENSG00000243872 106481049                 RN7SL464P
ENSG00000233012 ENSG00000233012 100419489                   HDAC1P2
ENSG00000225782 ENSG00000225782      &lt;NA&gt;                      &lt;NA&gt;
ENSG00000162817 ENSG00000162817     79762                  C1orf115
ENSG00000117791 ENSG00000117791     54996                    MTARC2
ENSG00000186205 ENSG00000186205     64757                    MTARC1
ENSG00000221571 ENSG00000221571      &lt;NA&gt;                      &lt;NA&gt;
ENSG00000272823 ENSG00000272823      &lt;NA&gt;                      &lt;NA&gt;
ENSG00000238078 ENSG00000238078 101929730                 LINC01352
ENSG00000257551 ENSG00000257551 100873924                   HLX-AS1
ENSG00000136630 ENSG00000136630      3142                       HLX
ENSG00000226211 ENSG00000226211      &lt;NA&gt;                      &lt;NA&gt;
ENSG00000234754 ENSG00000234754    400804                 LINC02817
ENSG00000232436 ENSG00000232436      &lt;NA&gt;                      &lt;NA&gt;
ENSG00000227585 ENSG00000227585      &lt;NA&gt;                      &lt;NA&gt;
ENSG00000143507 ENSG00000143507     11221                    DUSP10
ENSG00000227925 ENSG00000227925      &lt;NA&gt;                      &lt;NA&gt;
ENSG00000200033 ENSG00000200033 106480578                 RNU6-403P
ENSG00000238042 ENSG00000238042      &lt;NA&gt;                      &lt;NA&gt;
ENSG00000228437 ENSG00000228437      &lt;NA&gt;                      &lt;NA&gt;
ENSG00000212094 ENSG00000212094      &lt;NA&gt;                      &lt;NA&gt;
ENSG00000232679 ENSG00000232679 105372950                 LINC02257
ENSG00000236230 ENSG00000236230      &lt;NA&gt;                      &lt;NA&gt;
ENSG00000227613 ENSG00000227613 100422330                   QRSL1P2
ENSG00000226643 ENSG00000226643      &lt;NA&gt;                      &lt;NA&gt;
ENSG00000234419 ENSG00000234419      &lt;NA&gt;                      &lt;NA&gt;
ENSG00000222399 ENSG00000222399 106479916                 RNU6-791P
ENSG00000143512 ENSG00000143512     79802                    HHIPL2
ENSG00000143498 ENSG00000143498      9015                     TAF1A
ENSG00000225265 ENSG00000225265 100506161                 TAF1A-AS1
ENSG00000154305 ENSG00000154305    375056                      MIA3
ENSG00000229399 ENSG00000229399      &lt;NA&gt;                      &lt;NA&gt;
ENSG00000272750 ENSG00000272750      &lt;NA&gt;                      &lt;NA&gt;
ENSG00000186063 ENSG00000186063     64853                      AIDA
ENSG00000263877 ENSG00000263877      &lt;NA&gt;                      &lt;NA&gt;
ENSG00000162819 ENSG00000162819    148362                      BROX
ENSG00000197520 ENSG00000197520    400823                   FAM177B
ENSG00000228106 ENSG00000228106      &lt;NA&gt;                      &lt;NA&gt;
ENSG00000154309 ENSG00000154309     84976                     DISP1
ENSG00000239054 ENSG00000239054      &lt;NA&gt;                      &lt;NA&gt;
ENSG00000234523 ENSG00000234523 100380272                  NDUFB1P2
ENSG00000187554 ENSG00000187554      7100                      TLR5
ENSG00000236846 ENSG00000236846 124904522              LOC124904522
ENSG00000226601 ENSG00000226601      &lt;NA&gt;                      &lt;NA&gt;
ENSG00000143502 ENSG00000143502     55061                     SUSD4
ENSG00000251789 ENSG00000251789 106479584                  RNU4-57P
ENSG00000178395 ENSG00000178395    164127                   CCDC185
ENSG00000203697 ENSG00000203697    388743                     CAPN8
ENSG00000235428 ENSG00000235428      &lt;NA&gt;                      &lt;NA&gt;
ENSG00000227002 ENSG00000227002      &lt;NA&gt;                      &lt;NA&gt;
ENSG00000212398 ENSG00000212398 106480111                RNU6-1248P
ENSG00000162909 ENSG00000162909       824                     CAPN2
ENSG00000143514 ENSG00000143514      7159                   TP53BP2
ENSG00000227621 ENSG00000227621      &lt;NA&gt;                      &lt;NA&gt;
ENSG00000188460 ENSG00000188460      &lt;NA&gt;                      &lt;NA&gt;
ENSG00000233771 ENSG00000233771      &lt;NA&gt;                      &lt;NA&gt;
ENSG00000272645 ENSG00000272645      &lt;NA&gt;                      &lt;NA&gt;
ENSG00000212157 ENSG00000212157 106480142                RNU6-1319P
ENSG00000232372 ENSG00000232372      &lt;NA&gt;                      &lt;NA&gt;
ENSG00000243000 ENSG00000243000      &lt;NA&gt;                      &lt;NA&gt;
ENSG00000185495 ENSG00000185495      &lt;NA&gt;                      &lt;NA&gt;
ENSG00000263182 ENSG00000263182      &lt;NA&gt;                      &lt;NA&gt;
ENSG00000269358 ENSG00000269358      &lt;NA&gt;                      &lt;NA&gt;
ENSG00000229930 ENSG00000229930      &lt;NA&gt;                      &lt;NA&gt;
ENSG00000252484 ENSG00000252484 106480848                  RN7SKP49
ENSG00000143756 ENSG00000143756     23219                    FBXO28
ENSG00000236773 ENSG00000236773      &lt;NA&gt;                      &lt;NA&gt;
ENSG00000143753 ENSG00000143753      8560                     DEGS1
ENSG00000201898 ENSG00000201898 124900425              LOC124900425
ENSG00000232628 ENSG00000232628 101927143              LOC101927143
ENSG00000237101 ENSG00000237101 101927164              LOC101927164
ENSG00000143748 ENSG00000143748      4931                       NVL
ENSG00000221406 ENSG00000221406      &lt;NA&gt;                      &lt;NA&gt;
ENSG00000229742 ENSG00000229742      &lt;NA&gt;                      &lt;NA&gt;
ENSG00000206887 ENSG00000206887 106481498                RNU6-1008P
ENSG00000238856 ENSG00000238856      &lt;NA&gt;                      &lt;NA&gt;
ENSG00000143771 ENSG00000143771     29097                     CNIH4
ENSG00000162923 ENSG00000162923     80232                     WDR26
ENSG00000266618 ENSG00000266618 100616468                   MIR4742
ENSG00000143786 ENSG00000143786    149111                     CNIH3
ENSG00000229991 ENSG00000229991    401982                  AKR1B1P1
ENSG00000233384 ENSG00000233384 102723817                 CNIH3-AS2
ENSG00000234247 ENSG00000234247 107985099                  DNAJB6P6
ENSG00000229400 ENSG00000229400      &lt;NA&gt;                      &lt;NA&gt;
ENSG00000251933 ENSG00000251933      &lt;NA&gt;                      &lt;NA&gt;
ENSG00000225334 ENSG00000225334      &lt;NA&gt;                      &lt;NA&gt;
ENSG00000185842 ENSG00000185842    127602                    DNAH14
ENSG00000143815 ENSG00000143815      3930                       LBR
ENSG00000203691 ENSG00000203691      &lt;NA&gt;                      &lt;NA&gt;
ENSG00000234476 ENSG00000234476      &lt;NA&gt;                      &lt;NA&gt;
ENSG00000154380 ENSG00000154380     55740                      ENAH
ENSG00000227496 ENSG00000227496 102723834              LOC102723834
ENSG00000226349 ENSG00000226349      &lt;NA&gt;                      &lt;NA&gt;
ENSG00000223306 ENSG00000223306 106480135                RNU6-1304P
ENSG00000143742 ENSG00000143742      6726                      SRP9
ENSG00000234112 ENSG00000234112    286754                   LEFTY3P
ENSG00000143819 ENSG00000143819      2052                     EPHX1
ENSG00000242861 ENSG00000242861      &lt;NA&gt;                      &lt;NA&gt;
ENSG00000196187 ENSG00000196187      9725                   TMEM63A
ENSG00000243709 ENSG00000243709     10637                    LEFTY1
ENSG00000255835 ENSG00000255835      &lt;NA&gt;                      &lt;NA&gt;
ENSG00000143811 ENSG00000143811     29920                     PYCR2
ENSG00000248322 ENSG00000248322      &lt;NA&gt;                      &lt;NA&gt;
ENSG00000143768 ENSG00000143768      7044                    LEFTY2
ENSG00000213032 ENSG00000213032      &lt;NA&gt;                      &lt;NA&gt;
ENSG00000143751 ENSG00000143751    163859                      SDE2
ENSG00000272562 ENSG00000272562      &lt;NA&gt;                      &lt;NA&gt;
ENSG00000163041 ENSG00000163041      3020                     H3-3A
ENSG00000225518 ENSG00000225518 105373113                 LINC01703
ENSG00000270598 ENSG00000270598      &lt;NA&gt;                      &lt;NA&gt;
ENSG00000182827 ENSG00000182827     64746                     ACBD3
ENSG00000234478 ENSG00000234478      &lt;NA&gt;                      &lt;NA&gt;
ENSG00000223570 ENSG00000223570 100127995                   RPL34P7
ENSG00000185155 ENSG00000185155     83881                     MIXL1
ENSG00000183814 ENSG00000183814    286826                      LIN9
ENSG00000238545 ENSG00000238545      &lt;NA&gt;                      &lt;NA&gt;
ENSG00000239094 ENSG00000239094      &lt;NA&gt;                      &lt;NA&gt;
ENSG00000236994 ENSG00000236994 100861470                    YBX1P9
ENSG00000143799 ENSG00000143799       142                     PARP1
ENSG00000270287 ENSG00000270287      &lt;NA&gt;                      &lt;NA&gt;
ENSG00000229965 ENSG00000229965    391168                   RPS3AP7
ENSG00000223282 ENSG00000223282      &lt;NA&gt;                      &lt;NA&gt;
ENSG00000177770 ENSG00000177770      &lt;NA&gt;                      &lt;NA&gt;
ENSG00000203685 ENSG00000203685    375057                      STUM
ENSG00000143772 ENSG00000143772      3707                     ITPKB
ENSG00000228382 ENSG00000228382 100506443                 ITPKB-IT1
ENSG00000228548 ENSG00000228548      &lt;NA&gt;                      &lt;NA&gt;
ENSG00000238183 ENSG00000238183 100271116                   RPS27P5
ENSG00000143801 ENSG00000143801      5664                     PSEN2
ENSG00000163050 ENSG00000163050     56997                     COQ8A
ENSG00000228525 ENSG00000228525      &lt;NA&gt;                      &lt;NA&gt;
ENSG00000143776 ENSG00000143776      8476                  CDC42BPA
ENSG00000233706 ENSG00000233706      &lt;NA&gt;                      &lt;NA&gt;
ENSG00000228625 ENSG00000228625      &lt;NA&gt;                      &lt;NA&gt;
ENSG00000228729 ENSG00000228729 100418874              LOC100418874
ENSG00000236636 ENSG00000236636      &lt;NA&gt;                      &lt;NA&gt;
ENSG00000234277 ENSG00000234277 107985463                 LINC01641
ENSG00000232864 ENSG00000232864 100130466                  NUCKS1P1
ENSG00000242757 ENSG00000242757 100128258                   RPS18P3
ENSG00000224834 ENSG00000224834      &lt;NA&gt;                      &lt;NA&gt;
ENSG00000237193 ENSG00000237193      &lt;NA&gt;                      &lt;NA&gt;
ENSG00000237469 ENSG00000237469    391171                  TUBB8P10
ENSG00000235827 ENSG00000235827      &lt;NA&gt;                      &lt;NA&gt;
ENSG00000227711 ENSG00000227711      &lt;NA&gt;                      &lt;NA&gt;
ENSG00000202264 ENSG00000202264 100873311                  RNA5SP77
ENSG00000181450 ENSG00000181450    339500                    ZNF678
ENSG00000225934 ENSG00000225934 100421606                  FAM133FP
ENSG00000265216 ENSG00000265216      &lt;NA&gt;                      &lt;NA&gt;
ENSG00000215812 ENSG00000215812      &lt;NA&gt;                      &lt;NA&gt;
ENSG00000143740 ENSG00000143740    116841                    SNAP47
ENSG00000081692 ENSG00000081692     65094                     JMJD4
ENSG00000230005 ENSG00000230005      &lt;NA&gt;                      &lt;NA&gt;
ENSG00000185888 ENSG00000185888    339501                    PRSS38
ENSG00000143816 ENSG00000143816      7483                     WNT9A
ENSG00000264483 ENSG00000264483 100847072                   MIR5008
ENSG00000233003 ENSG00000233003      &lt;NA&gt;                      &lt;NA&gt;
ENSG00000154342 ENSG00000154342     89780                     WNT3A
ENSG00000143761 ENSG00000143761       375                      ARF1
ENSG00000264944 ENSG00000264944      &lt;NA&gt;                      &lt;NA&gt;
ENSG00000143793 ENSG00000143793     79169                   C1orf35
ENSG00000162910 ENSG00000162910    128308                    MRPL55
ENSG00000224566 ENSG00000224566      &lt;NA&gt;                      &lt;NA&gt;
ENSG00000227625 ENSG00000227625      &lt;NA&gt;                      &lt;NA&gt;
ENSG00000143774 ENSG00000143774      2987                      GUK1
ENSG00000198835 ENSG00000198835     57165                      GJC2
ENSG00000203684 ENSG00000203684    574432                  IBA57-DT
ENSG00000181873 ENSG00000181873    200205                     IBA57
ENSG00000162913 ENSG00000162913    574407                 OBSCN-AS1
ENSG00000154358 ENSG00000154358     84033                     OBSCN
ENSG00000269890 ENSG00000269890      &lt;NA&gt;                      &lt;NA&gt;
ENSG00000269934 ENSG00000269934 124904535              LOC124904535
ENSG00000270110 ENSG00000270110      &lt;NA&gt;                      &lt;NA&gt;
ENSG00000270104 ENSG00000270104      &lt;NA&gt;                      &lt;NA&gt;
ENSG00000154370 ENSG00000154370     81559                    TRIM11
ENSG00000270094 ENSG00000270094      &lt;NA&gt;                      &lt;NA&gt;
ENSG00000231563 ENSG00000231563      &lt;NA&gt;                      &lt;NA&gt;
ENSG00000162931 ENSG00000162931     51127                    TRIM17
ENSG00000168148 ENSG00000168148      8290                      H3-4
ENSG00000230841 ENSG00000230841    391175                 RPL23AP15
ENSG00000181218 ENSG00000181218     92815                    H2AC25
ENSG00000196890 ENSG00000196890    128312                    H2BC26
ENSG00000266174 ENSG00000266174 100616308                  MIR4666A
ENSG00000181201 ENSG00000181201    337872                   H2BC27P
ENSG00000168159 ENSG00000168159    149603                    RNF187
ENSG00000215811 ENSG00000215811      &lt;NA&gt;                      &lt;NA&gt;
ENSG00000202056 ENSG00000202056 100873274                  RNA5SP19
ENSG00000183929 ENSG00000183929      &lt;NA&gt;                      &lt;NA&gt;
ENSG00000199352 ENSG00000199352 100169751                    RNA5S1
ENSG00000201588 ENSG00000201588 100169753                    RNA5S2
ENSG00000199337 ENSG00000199337 100169754                    RNA5S3
ENSG00000200381 ENSG00000200381 100169755                    RNA5S4
ENSG00000199396 ENSG00000199396 100169756                    RNA5S5
ENSG00000200624 ENSG00000200624 100169757                    RNA5S6
ENSG00000202521 ENSG00000202521 100169758                    RNA5S7
ENSG00000200343 ENSG00000200343 100169759                    RNA5S8
ENSG00000201321 ENSG00000201321 100169760                    RNA5S9
ENSG00000199910 ENSG00000199910 100169761                   RNA5S10
ENSG00000199334 ENSG00000199334 100169762                   RNA5S11
ENSG00000199270 ENSG00000199270 100169763                   RNA5S12
ENSG00000202526 ENSG00000202526 100169764                   RNA5S13
ENSG00000201355 ENSG00000201355 100169765                   RNA5S14
ENSG00000201925 ENSG00000201925 100169766                   RNA5S15
ENSG00000202257 ENSG00000202257 100169767                   RNA5S16
ENSG00000200370 ENSG00000200370 100169768                   RNA5S17
ENSG00000212237 ENSG00000212237 100873273                  RNA5SP18
ENSG00000206878 ENSG00000206878 124900442              LOC124900442
ENSG00000234975 ENSG00000234975      2497                    FTH1P2
ENSG00000116574 ENSG00000116574     58480                      RHOU
ENSG00000271475 ENSG00000271475 100421842              LOC100421842
ENSG00000271399 ENSG00000271399      &lt;NA&gt;                      &lt;NA&gt;
ENSG00000229840 ENSG00000229840      &lt;NA&gt;                      &lt;NA&gt;
ENSG00000236975 ENSG00000236975 105373158                 LINC02815
ENSG00000233920 ENSG00000233920      &lt;NA&gt;                      &lt;NA&gt;
ENSG00000177800 ENSG00000177800    677790                    TMEM78
ENSG00000177788 ENSG00000177788 105373159                 RAB4A-AS1
ENSG00000240524 ENSG00000240524      &lt;NA&gt;                      &lt;NA&gt;
ENSG00000168118 ENSG00000168118      5867                     RAB4A
ENSG00000213029 ENSG00000213029      &lt;NA&gt;                      &lt;NA&gt;
ENSG00000237481 ENSG00000237481      &lt;NA&gt;                      &lt;NA&gt;
ENSG00000154429 ENSG00000154429    126731                     CCSAP
ENSG00000252506 ENSG00000252506 106481233                 RNU6-180P
ENSG00000252051 ENSG00000252051 106479218                 RN7SKP276
ENSG00000230331 ENSG00000230331      &lt;NA&gt;                      &lt;NA&gt;
ENSG00000143632 ENSG00000143632        58                     ACTA1
ENSG00000226920 ENSG00000226920      &lt;NA&gt;                      &lt;NA&gt;
ENSG00000069248 ENSG00000069248     55746                    NUP133
ENSG00000223635 ENSG00000223635      &lt;NA&gt;                      &lt;NA&gt;
ENSG00000135776 ENSG00000135776     23456                    ABCB10
ENSG00000199672 ENSG00000199672 106481178                  RNU4-21P
ENSG00000201492 ENSG00000201492 100873312                  RNA5SP78
ENSG00000229367 ENSG00000229367      &lt;NA&gt;                      &lt;NA&gt;
ENSG00000135801 ENSG00000135801     27097                     TAF5L
ENSG00000135763 ENSG00000135763      9816                      URB2
ENSG00000213028 ENSG00000213028      &lt;NA&gt;                      &lt;NA&gt;
ENSG00000225984 ENSG00000225984      &lt;NA&gt;                      &lt;NA&gt;
ENSG00000227043 ENSG00000227043 101927504                 LINC01682
ENSG00000228058 ENSG00000228058 101927532                 LINC01736
ENSG00000211525 ENSG00000211525      &lt;NA&gt;                      &lt;NA&gt;
ENSG00000143641 ENSG00000143641      2590                    GALNT2
ENSG00000227006 ENSG00000227006 124904542              LOC124904542
ENSG00000224407 ENSG00000224407      &lt;NA&gt;                      &lt;NA&gt;
ENSG00000203257 ENSG00000203257      &lt;NA&gt;                      &lt;NA&gt;
ENSG00000177614 ENSG00000177614     79605                     PGBD5
ENSG00000232964 ENSG00000232964 101927553                 LINC01737
ENSG00000235817 ENSG00000235817    729257                   RPS24P4
ENSG00000135775 ENSG00000135775     22796                      COG2
ENSG00000135744 ENSG00000135744       183                       AGT
ENSG00000244137 ENSG00000244137 107985359                 CAPN9-AS1
ENSG00000263779 ENSG00000263779      &lt;NA&gt;                      &lt;NA&gt;
ENSG00000135773 ENSG00000135773     10753                     CAPN9
ENSG00000202063 ENSG00000202063 100873313                  RNA5SP79
ENSG00000225656 ENSG00000225656 124904546              LOC124904546
ENSG00000119280 ENSG00000119280     84886                  C1orf198
ENSG00000223393 ENSG00000223393      &lt;NA&gt;                      &lt;NA&gt;
ENSG00000240502 ENSG00000240502 106480536                 RN7SL837P
ENSG00000238985 ENSG00000238985      &lt;NA&gt;                      &lt;NA&gt;
ENSG00000143643 ENSG00000143643     79573                     TTC13
ENSG00000173409 ENSG00000173409     64801                      ARV1
ENSG00000252131 ENSG00000252131      &lt;NA&gt;                      &lt;NA&gt;
ENSG00000182118 ENSG00000182118    375061                    FAM89A
ENSG00000221290 ENSG00000221290      &lt;NA&gt;                      &lt;NA&gt;
ENSG00000227934 ENSG00000227934      &lt;NA&gt;                      &lt;NA&gt;
ENSG00000229595 ENSG00000229595      &lt;NA&gt;                      &lt;NA&gt;
ENSG00000119283 ENSG00000119283    440730                    TRIM67
ENSG00000235710 ENSG00000235710    149373                TRIM67-AS1
ENSG00000143633 ENSG00000143633    128061                     FSAF1
ENSG00000116906 ENSG00000116906      8443                     GNPAT
ENSG00000222407 ENSG00000222407 100873314                  RNA5SP80
ENSG00000116903 ENSG00000116903    149371                     EXOC8
ENSG00000010072 ENSG00000010072     83932                     SPRTN
ENSG00000135766 ENSG00000135766     54583                     EGLN1
ENSG00000223982 ENSG00000223982      &lt;NA&gt;                      &lt;NA&gt;
ENSG00000233461 ENSG00000233461 122526782                  TSNAX-DT
ENSG00000270106 ENSG00000270106 100303453               TSNAX-DISC1
ENSG00000116918 ENSG00000116918      7257                     TSNAX
ENSG00000229228 ENSG00000229228      &lt;NA&gt;                      &lt;NA&gt;
ENSG00000162946 ENSG00000162946     27185                     DISC1
ENSG00000222986 ENSG00000222986 100873835                  RNU5A-5P
ENSG00000226758 ENSG00000226758 104472714                 DISC1-IT1
ENSG00000235152 ENSG00000235152      &lt;NA&gt;                      &lt;NA&gt;
ENSG00000236372 ENSG00000236372      &lt;NA&gt;                      &lt;NA&gt;
ENSG00000224436 ENSG00000224436      &lt;NA&gt;                      &lt;NA&gt;
ENSG00000242794 ENSG00000242794 106479331                 RN7SL299P
ENSG00000116991 ENSG00000116991     57568                   SIPA1L2
ENSG00000238382 ENSG00000238382 106480096                RNU6-1211P
ENSG00000225919 ENSG00000225919 105373199                 LINC01745
ENSG00000236497 ENSG00000236497 101927683                 LINC01744
ENSG00000212916 ENSG00000212916     54627                     MAP10
ENSG00000206835 ENSG00000206835 106480171                  RNU1-74P
ENSG00000232175 ENSG00000232175      &lt;NA&gt;                      &lt;NA&gt;
ENSG00000135778 ENSG00000135778     84284                     NTPCR
ENSG00000135749 ENSG00000135749     80003                     PCNX2
ENSG00000231940 ENSG00000231940    440732                    RPS7P3
ENSG00000251508 ENSG00000251508      &lt;NA&gt;                      &lt;NA&gt;
ENSG00000143674 ENSG00000143674     84451                   MAP3K21
ENSG00000252501 ENSG00000252501 106481196                  RNU4-77P
ENSG00000135750 ENSG00000135750      3775                     KCNK1
ENSG00000265744 ENSG00000265744 100616390                   MIR4427
ENSG00000225486 ENSG00000225486      &lt;NA&gt;                      &lt;NA&gt;
ENSG00000183780 ENSG00000183780    148641                   SLC35F3
ENSG00000234453 ENSG00000234453      &lt;NA&gt;                      &lt;NA&gt;
ENSG00000236101 ENSG00000236101 100874390                    RAC1P7
ENSG00000233332 ENSG00000233332 124904553              LOC124904553
ENSG00000231272 ENSG00000231272      &lt;NA&gt;                      &lt;NA&gt;
ENSG00000236244 ENSG00000236244      &lt;NA&gt;                      &lt;NA&gt;
ENSG00000232166 ENSG00000232166 100270855                   RPL9P10
ENSG00000264377 ENSG00000264377 100616380                   MIR4671
ENSG00000235605 ENSG00000235605 100271066                   RPS15P2
ENSG00000236358 ENSG00000236358      &lt;NA&gt;                      &lt;NA&gt;
ENSG00000273367 ENSG00000273367      &lt;NA&gt;                      &lt;NA&gt;
ENSG00000231663 ENSG00000231663 101927765                  COA6-AS1
ENSG00000168275 ENSG00000168275    388753                      COA6
ENSG00000059588 ENSG00000059588      6894                    TARBP1
ENSG00000231768 ENSG00000231768 100506795                 LINC01354
ENSG00000230404 ENSG00000230404      &lt;NA&gt;                      &lt;NA&gt;
ENSG00000212144 ENSG00000212144 124900421              LOC124900421
ENSG00000168264 ENSG00000168264    359948                   IRF2BP2
ENSG00000228830 ENSG00000228830      &lt;NA&gt;                      &lt;NA&gt;
ENSG00000224939 ENSG00000224939 100302691                 LINC00184
ENSG00000272362 ENSG00000272362      &lt;NA&gt;                      &lt;NA&gt;
ENSG00000228044 ENSG00000228044 101927787              LOC101927787
ENSG00000241475 ENSG00000241475      &lt;NA&gt;                      &lt;NA&gt;
ENSG00000230628 ENSG00000230628      &lt;NA&gt;                      &lt;NA&gt;
ENSG00000224037 ENSG00000224037      &lt;NA&gt;                      &lt;NA&gt;
ENSG00000227630 ENSG00000227630 100506810                 LINC01132
ENSG00000201638 ENSG00000201638 100431173                   RNY4P16
ENSG00000239690 ENSG00000239690 106479466                 RN7SL668P
ENSG00000237520 ENSG00000237520 123706537                 LINC02971
ENSG00000238005 ENSG00000238005 101927851                    LNCATV
ENSG00000258082 ENSG00000258082      &lt;NA&gt;                      &lt;NA&gt;
ENSG00000233018 ENSG00000233018      &lt;NA&gt;                      &lt;NA&gt;
ENSG00000273416 ENSG00000273416      &lt;NA&gt;                      &lt;NA&gt;
ENSG00000173726 ENSG00000173726      9804                    TOMM20
ENSG00000207181 ENSG00000207181    677802                  SNORA14B
ENSG00000188739 ENSG00000188739     23029                     RBM34
ENSG00000054267 ENSG00000054267     51742                    ARID4B
ENSG00000232686 ENSG00000232686      &lt;NA&gt;                      &lt;NA&gt;
ENSG00000263439 ENSG00000263439 100616224                   MIR4753
ENSG00000236863 ENSG00000236863 100271292                 RPL23AP23
ENSG00000234086 ENSG00000234086      &lt;NA&gt;                      &lt;NA&gt;
ENSG00000152904 ENSG00000152904      9453                     GGPS1
ENSG00000227962 ENSG00000227962      &lt;NA&gt;                      &lt;NA&gt;
ENSG00000230026 ENSG00000230026      &lt;NA&gt;                      &lt;NA&gt;
ENSG00000116957 ENSG00000116957      &lt;NA&gt;                      &lt;NA&gt;
ENSG00000243533 ENSG00000243533      &lt;NA&gt;                      &lt;NA&gt;
ENSG00000229795 ENSG00000229795 100271090                   RPS21P1
ENSG00000162885 ENSG00000162885    148789                  B3GALNT2
ENSG00000238236 ENSG00000238236 107075120                  MTCYBP14
ENSG00000235638 ENSG00000235638 106478948                  MTND6P14
ENSG00000231199 ENSG00000231199 100873270                  MTND5P19
ENSG00000226663 ENSG00000226663 100873256                  MTND4P10
ENSG00000231582 ENSG00000231582 107075306                 MTND4LP21
ENSG00000232714 ENSG00000232714 100873185                   MTND3P8
ENSG00000235761 ENSG00000235761 107075293                  MTCO3P46
ENSG00000168243 ENSG00000168243      2786                      GNG4
ENSG00000270710 ENSG00000270710      &lt;NA&gt;                      &lt;NA&gt;
ENSG00000227236 ENSG00000227236      &lt;NA&gt;                      &lt;NA&gt;
ENSG00000143669 ENSG00000143669      1130                      LYST
ENSG00000235674 ENSG00000235674      &lt;NA&gt;                      &lt;NA&gt;
ENSG00000229463 ENSG00000229463      &lt;NA&gt;                      &lt;NA&gt;
ENSG00000222831 ENSG00000222831 100302139                   MIR1537
ENSG00000252056 ENSG00000252056      &lt;NA&gt;                      &lt;NA&gt;
ENSG00000206803 ENSG00000206803 106481485                 RNU6-968P
ENSG00000237845 ENSG00000237845      &lt;NA&gt;                      &lt;NA&gt;
ENSG00000229291 ENSG00000229291      &lt;NA&gt;                      &lt;NA&gt;
ENSG00000116962 ENSG00000116962      4811                      NID1
ENSG00000252822 ENSG00000252822      &lt;NA&gt;                      &lt;NA&gt;
ENSG00000235371 ENSG00000235371      &lt;NA&gt;                      &lt;NA&gt;
ENSG00000077585 ENSG00000077585      7107                   GPR137B
ENSG00000086619 ENSG00000086619     56605                     ERO1B
ENSG00000222650 ENSG00000222650 106480227                  RNU2-70P
ENSG00000237922 ENSG00000237922      &lt;NA&gt;                      &lt;NA&gt;
ENSG00000252638 ENSG00000252638      &lt;NA&gt;                      &lt;NA&gt;
ENSG00000186197 ENSG00000186197    128178                   EDARADD
ENSG00000244457 ENSG00000244457      2025                    ENO1P1
ENSG00000116977 ENSG00000116977      3964                    LGALS8
ENSG00000223776 ENSG00000223776 100287902                LGALS8-AS1
ENSG00000273058 ENSG00000273058      &lt;NA&gt;                      &lt;NA&gt;
ENSG00000230325 ENSG00000230325      &lt;NA&gt;                      &lt;NA&gt;
ENSG00000119285 ENSG00000119285     55127                    HEATR1
ENSG00000077522 ENSG00000077522        88                     ACTN2
ENSG00000116984 ENSG00000116984      4548                       MTR
ENSG00000226498 ENSG00000226498    729079                   RPSAP21
ENSG00000237991 ENSG00000237991    440737                   RPL35P1
ENSG00000244020 ENSG00000244020    645745                    MT1HL1
ENSG00000198626 ENSG00000198626      6262                      RYR2
ENSG00000252396 ENSG00000252396 106481816                 RN7SKP195
ENSG00000266262 ENSG00000266262 100616141                   MIR4428
ENSG00000252290 ENSG00000252290      &lt;NA&gt;                      &lt;NA&gt;
ENSG00000237250 ENSG00000237250 100130331              LOC100130331
ENSG00000116996 ENSG00000116996     57829                       ZP4
ENSG00000243781 ENSG00000243781      &lt;NA&gt;                      &lt;NA&gt;
ENSG00000270188 ENSG00000270188      &lt;NA&gt;                      &lt;NA&gt;
ENSG00000232154 ENSG00000232154 107075258                  MTCYBP15
ENSG00000225723 ENSG00000225723 106478949                  MTND6P15
ENSG00000227860 ENSG00000227860 100873271                  MTND5P18
ENSG00000230019 ENSG00000230019      &lt;NA&gt;                      &lt;NA&gt;
ENSG00000232989 ENSG00000232989      &lt;NA&gt;                      &lt;NA&gt;
ENSG00000234464 ENSG00000234464 105373220              LOC105373220
ENSG00000252371 ENSG00000252371 106481408                 RNU6-725P
ENSG00000215808 ENSG00000215808    339535                 LINC01139
ENSG00000231877 ENSG00000231877      &lt;NA&gt;                      &lt;NA&gt;
ENSG00000215149 ENSG00000215149    391179                  KRT18P32
ENSG00000224783 ENSG00000224783      &lt;NA&gt;                      &lt;NA&gt;
ENSG00000227854 ENSG00000227854      &lt;NA&gt;                      &lt;NA&gt;
ENSG00000259776 ENSG00000259776 105373223              LOC105373223
ENSG00000227185 ENSG00000227185      &lt;NA&gt;                      &lt;NA&gt;
ENSG00000133019 ENSG00000133019      1131                     CHRM3
ENSG00000233355 ENSG00000233355 100506915                 CHRM3-AS2
ENSG00000234601 ENSG00000234601 100873984                 CHRM3-AS1
ENSG00000231979 ENSG00000231979      &lt;NA&gt;                      &lt;NA&gt;
ENSG00000215805 ENSG00000215805    128136                 LOC128136
ENSG00000217327 ENSG00000217327      &lt;NA&gt;                      &lt;NA&gt;
ENSG00000155816 ENSG00000155816     56776                      FMN2
ENSG00000228818 ENSG00000228818    266783                   PSMD2P1
ENSG00000202041 ENSG00000202041      &lt;NA&gt;                      &lt;NA&gt;
ENSG00000223694 ENSG00000223694 100131810                    ADH5P3
ENSG00000233735 ENSG00000233735      &lt;NA&gt;                      &lt;NA&gt;
ENSG00000252317 ENSG00000252317      &lt;NA&gt;                      &lt;NA&gt;
ENSG00000233519 ENSG00000233519      &lt;NA&gt;                      &lt;NA&gt;
ENSG00000268365 ENSG00000268365      &lt;NA&gt;                      &lt;NA&gt;
ENSG00000180875 ENSG00000180875     64388                     GREM2
ENSG00000224359 ENSG00000224359      &lt;NA&gt;                      &lt;NA&gt;
ENSG00000226014 ENSG00000226014      &lt;NA&gt;                      &lt;NA&gt;
ENSG00000231440 ENSG00000231440      &lt;NA&gt;                      &lt;NA&gt;
ENSG00000228844 ENSG00000228844    645916                   RPS11P2
ENSG00000251750 ENSG00000251750 100873839                  RNU5F-8P
ENSG00000234872 ENSG00000234872      &lt;NA&gt;                      &lt;NA&gt;
ENSG00000199241 ENSG00000199241      &lt;NA&gt;                      &lt;NA&gt;
ENSG00000230015 ENSG00000230015 100506929              LOC100506929
ENSG00000226919 ENSG00000226919      &lt;NA&gt;                      &lt;NA&gt;
ENSG00000182901 ENSG00000182901      6000                      RGS7
ENSG00000223963 ENSG00000223963    645939                  THAP12P8
ENSG00000215802 ENSG00000215802      &lt;NA&gt;                      &lt;NA&gt;
ENSG00000233615 ENSG00000233615 100287266                HNRNPA1P42
ENSG00000238085 ENSG00000238085      &lt;NA&gt;                      &lt;NA&gt;
ENSG00000265831 ENSG00000265831 100422856                   MIR3123
ENSG00000224348 ENSG00000224348 100271008                   RPL36P6
ENSG00000225554 ENSG00000225554      &lt;NA&gt;                      &lt;NA&gt;
ENSG00000091483 ENSG00000091483      2271                        FH
ENSG00000117009 ENSG00000117009      8564                       KMO
ENSG00000054277 ENSG00000054277     23596                      OPN3
ENSG00000203668 ENSG00000203668      1122                      CHML
ENSG00000162843 ENSG00000162843    128025                     WDR64
ENSG00000229022 ENSG00000229022    391181                    RPL6P3
ENSG00000174371 ENSG00000174371      9156                      EXO1
ENSG00000235990 ENSG00000235990    645962                 RPL23AP20
ENSG00000196289 ENSG00000196289    441925                     BECN2
ENSG00000213026 ENSG00000213026      &lt;NA&gt;                      &lt;NA&gt;
ENSG00000197769 ENSG00000197769    440738                  MAP1LC3C
ENSG00000223119 ENSG00000223119      &lt;NA&gt;                      &lt;NA&gt;
ENSG00000224625 ENSG00000224625    200149                   TUBB8P6
ENSG00000180287 ENSG00000180287    200150                      PLD5
ENSG00000222120 ENSG00000222120      &lt;NA&gt;                      &lt;NA&gt;
ENSG00000272865 ENSG00000272865      &lt;NA&gt;                      &lt;NA&gt;
ENSG00000252084 ENSG00000252084 106480836                  RN7SKP12
ENSG00000224525 ENSG00000224525      &lt;NA&gt;                      &lt;NA&gt;
ENSG00000226750 ENSG00000226750      &lt;NA&gt;                      &lt;NA&gt;
ENSG00000235467 ENSG00000235467    645998                  RPL10AP5
ENSG00000213690 ENSG00000213690      &lt;NA&gt;                      &lt;NA&gt;
ENSG00000270859 ENSG00000270859      &lt;NA&gt;                      &lt;NA&gt;
ENSG00000215800 ENSG00000215800      &lt;NA&gt;                      &lt;NA&gt;
ENSG00000270818 ENSG00000270818 100129949              LOC100129949
ENSG00000264972 ENSG00000264972      &lt;NA&gt;                      &lt;NA&gt;
ENSG00000230199 ENSG00000230199      &lt;NA&gt;                      &lt;NA&gt;
ENSG00000234116 ENSG00000234116      &lt;NA&gt;                      &lt;NA&gt;
ENSG00000231512 ENSG00000231512      &lt;NA&gt;                      &lt;NA&gt;
ENSG00000253326 ENSG00000253326      &lt;NA&gt;                      &lt;NA&gt;
ENSG00000214837 ENSG00000214837      &lt;NA&gt;                      &lt;NA&gt;
ENSG00000212230 ENSG00000212230 106480399                 RNU6-747P
ENSG00000143702 ENSG00000143702      9859                    CEP170
ENSG00000227230 ENSG00000227230      &lt;NA&gt;                      &lt;NA&gt;
ENSG00000232085 ENSG00000232085      &lt;NA&gt;                      &lt;NA&gt;
ENSG00000269795 ENSG00000269795      &lt;NA&gt;                      &lt;NA&gt;
ENSG00000054282 ENSG00000054282     10806                   SDCCAG8
ENSG00000224727 ENSG00000224727      &lt;NA&gt;                      &lt;NA&gt;
ENSG00000265201 ENSG00000265201 100616343                   MIR4677
ENSG00000117020 ENSG00000117020     10000                      AKT3
ENSG00000236031 ENSG00000236031      &lt;NA&gt;                      &lt;NA&gt;
ENSG00000226766 ENSG00000226766      &lt;NA&gt;                      &lt;NA&gt;
ENSG00000232184 ENSG00000232184      &lt;NA&gt;                      &lt;NA&gt;
ENSG00000228939 ENSG00000228939 100874263                  AKT3-IT1
ENSG00000226828 ENSG00000226828    339529                 LINC02774
ENSG00000179456 ENSG00000179456     10472                    ZBTB18
ENSG00000268146 ENSG00000268146      &lt;NA&gt;                      &lt;NA&gt;
ENSG00000229960 ENSG00000229960      &lt;NA&gt;                      &lt;NA&gt;
ENSG00000244066 ENSG00000244066 106479275                 RN7SL148P
ENSG00000237759 ENSG00000237759      &lt;NA&gt;                      &lt;NA&gt;
ENSG00000173728 ENSG00000173728    200159                    SPMIP3
ENSG00000240963 ENSG00000240963      &lt;NA&gt;                      &lt;NA&gt;
ENSG00000225401 ENSG00000225401      &lt;NA&gt;                      &lt;NA&gt;
ENSG00000035687 ENSG00000035687       159                     ADSS2
ENSG00000179397 ENSG00000179397    257044                  CATSPERE
ENSG00000238952 ENSG00000238952      &lt;NA&gt;                      &lt;NA&gt;
ENSG00000227735 ENSG00000227735    360158                    CYCSP5
ENSG00000121644 ENSG00000121644     51029                     DESI2
ENSG00000232059 ENSG00000232059      &lt;NA&gt;                      &lt;NA&gt;
ENSG00000203667 ENSG00000203667    116228                     COX20
ENSG00000188206 ENSG00000188206      &lt;NA&gt;                      &lt;NA&gt;
ENSG00000153187 ENSG00000153187      3192                    HNRNPU
ENSG00000273175 ENSG00000273175      &lt;NA&gt;                      &lt;NA&gt;
ENSG00000201758 ENSG00000201758 106479119                  RN7SKP55
ENSG00000252073 ENSG00000252073 106479985                 RNU6-947P
ENSG00000272195 ENSG00000272195      &lt;NA&gt;                      &lt;NA&gt;
ENSG00000203666 ENSG00000203666     84288                    EFCAB2
ENSG00000252282 ENSG00000252282 106481523                RNU6-1089P
ENSG00000251754 ENSG00000251754 106480008                 RNU6-999P
ENSG00000223353 ENSG00000223353      &lt;NA&gt;                      &lt;NA&gt;
ENSG00000201170 ENSG00000201170 106481958                 RNU1-132P
ENSG00000162849 ENSG00000162849     55083                    KIF26B
ENSG00000232192 ENSG00000232192 111216275                KIF26B-AS1
ENSG00000232793 ENSG00000232793      &lt;NA&gt;                      &lt;NA&gt;
ENSG00000221165 ENSG00000221165      &lt;NA&gt;                      &lt;NA&gt;
ENSG00000238224 ENSG00000238224      &lt;NA&gt;                      &lt;NA&gt;
ENSG00000231612 ENSG00000231612      &lt;NA&gt;                      &lt;NA&gt;
ENSG00000185420 ENSG00000185420     64754                     SMYD3
ENSG00000235096 ENSG00000235096      &lt;NA&gt;                      &lt;NA&gt;
ENSG00000226876 ENSG00000226876 101928089                 SMYD3-AS1
ENSG00000225222 ENSG00000225222 106479039                  CHCHD4P5
ENSG00000202184 ENSG00000202184 106481782                RNU6-1283P
ENSG00000230184 ENSG00000230184      &lt;NA&gt;                      &lt;NA&gt;
ENSG00000207326 ENSG00000207326      &lt;NA&gt;                      &lt;NA&gt;
ENSG00000227728 ENSG00000227728      &lt;NA&gt;                      &lt;NA&gt;
ENSG00000242042 ENSG00000242042    255654                 LINC01743
ENSG00000230813 ENSG00000230813      &lt;NA&gt;                      &lt;NA&gt;
ENSG00000229112 ENSG00000229112      &lt;NA&gt;                      &lt;NA&gt;
ENSG00000162851 ENSG00000162851     64216                     TFB2M
ENSG00000162852 ENSG00000162852    163882                      CNST
ENSG00000225300 ENSG00000225300      &lt;NA&gt;                      &lt;NA&gt;
ENSG00000228955 ENSG00000228955 122965338                  RPL7AP82
ENSG00000260698 ENSG00000260698      &lt;NA&gt;                      &lt;NA&gt;
ENSG00000235021 ENSG00000235021      &lt;NA&gt;                      &lt;NA&gt;
ENSG00000143653 ENSG00000143653     51097                    SCCPDH
ENSG00000228879 ENSG00000228879 100271312                  RPL35AP6
ENSG00000223519 ENSG00000223519      &lt;NA&gt;                      &lt;NA&gt;
ENSG00000260855 ENSG00000260855      &lt;NA&gt;                      &lt;NA&gt;
ENSG00000227953 ENSG00000227953      &lt;NA&gt;                      &lt;NA&gt;
ENSG00000252495 ENSG00000252495      &lt;NA&gt;                      &lt;NA&gt;
ENSG00000235386 ENSG00000235386      &lt;NA&gt;                      &lt;NA&gt;
ENSG00000252011 ENSG00000252011      &lt;NA&gt;                      &lt;NA&gt;
ENSG00000153207 ENSG00000153207     25909                    AHCTF1
ENSG00000197472 ENSG00000197472     57116                    ZNF695
ENSG00000135747 ENSG00000135747 100533111             ZNF670-ZNF695
ENSG00000236775 ENSG00000236775 100419806              LOC100419806
ENSG00000215796 ENSG00000215796 100420880              LOC100420880
ENSG00000228982 ENSG00000228982      &lt;NA&gt;                      &lt;NA&gt;
ENSG00000188295 ENSG00000188295     79862                    ZNF669
ENSG00000221953 ENSG00000221953    388759                 LINC02897
ENSG00000226164 ENSG00000226164 100420881                   FGFR3P6
ENSG00000196418 ENSG00000196418      7678                    ZNF124
ENSG00000224014 ENSG00000224014      &lt;NA&gt;                      &lt;NA&gt;
ENSG00000215795 ENSG00000215795 100131465              LOC100131465
ENSG00000259865 ENSG00000259865      &lt;NA&gt;                      &lt;NA&gt;
ENSG00000227671 ENSG00000227671      &lt;NA&gt;                      &lt;NA&gt;
ENSG00000263568 ENSG00000263568      &lt;NA&gt;                      &lt;NA&gt;
ENSG00000252516 ENSG00000252516 100873316                  RNA5SP82
ENSG00000232347 ENSG00000232347      &lt;NA&gt;                      &lt;NA&gt;
ENSG00000214144 ENSG00000214144      &lt;NA&gt;                      &lt;NA&gt;
ENSG00000235818 ENSG00000235818      &lt;NA&gt;                      &lt;NA&gt;
ENSG00000197617 ENSG00000197617    317705                     VN1R5
ENSG00000202079 ENSG00000202079      &lt;NA&gt;                      &lt;NA&gt;
ENSG00000162714 ENSG00000162714     84838                    ZNF496
ENSG00000162711 ENSG00000162711    114548                     NLRP3
ENSG00000177535 ENSG00000177535    127623                    OR2B11
ENSG00000203664 ENSG00000203664      &lt;NA&gt;                      &lt;NA&gt;
ENSG00000169224 ENSG00000169224    148823                    GCSAML
ENSG00000227135 ENSG00000227135      &lt;NA&gt;                      &lt;NA&gt;
ENSG00000196242 ENSG00000196242     81472                     OR2C3
ENSG00000236817 ENSG00000236817 102724446              LOC102724446
ENSG00000177489 ENSG00000177489     81470                     OR2G2
ENSG00000177476 ENSG00000177476     81469                     OR2G3
ENSG00000252394 ENSG00000252394      &lt;NA&gt;                      &lt;NA&gt;
ENSG00000198452 ENSG00000198452    127617                    OR14L1
ENSG00000235749 ENSG00000235749      &lt;NA&gt;                      &lt;NA&gt;
ENSG00000230411 ENSG00000230411    504175                    OR3D1P
ENSG00000197437 ENSG00000197437    441933                    OR13G1
ENSG00000169214 ENSG00000169214    343169                     OR6F1
ENSG00000239395 ENSG00000239395      &lt;NA&gt;                      &lt;NA&gt;
ENSG00000241128 ENSG00000241128    388761                    OR14A2
ENSG00000153230 ENSG00000153230    343170                    OR14K1
ENSG00000221888 ENSG00000221888     26188                     OR1C1
ENSG00000228336 ENSG00000228336     81439                     OR9H1
ENSG00000196772 ENSG00000196772    284532                   OR14A16
ENSG00000232908 ENSG00000232908      &lt;NA&gt;                      &lt;NA&gt;
ENSG00000230576 ENSG00000230576     81440                    OR6R1P
ENSG00000197591 ENSG00000197591    391189                    OR11L1
ENSG00000162722 ENSG00000162722     25893                    TRIM58
ENSG00000238243 ENSG00000238243    343171                     OR2W3
ENSG00000177462 ENSG00000177462    343172                     OR2T8
ENSG00000177275 ENSG00000177275    127608                    OR2AJ1
ENSG00000226191 ENSG00000226191      &lt;NA&gt;                      &lt;NA&gt;
ENSG00000196071 ENSG00000196071    284521                    OR2L13
ENSG00000224830 ENSG00000224830      &lt;NA&gt;                      &lt;NA&gt;
ENSG00000196936 ENSG00000196936      &lt;NA&gt;                      &lt;NA&gt;
ENSG00000187080 ENSG00000187080    391191                    OR2AK2
ENSG00000237492 ENSG00000237492     81462                    OR2L9P
ENSG00000224227 ENSG00000224227     26247                    OR2L1P
ENSG00000199442 ENSG00000199442      &lt;NA&gt;                      &lt;NA&gt;
ENSG00000232215 ENSG00000232215     81465                    OR2L6P
ENSG00000197454 ENSG00000197454     81466                     OR2L5
ENSG00000200085 ENSG00000200085      &lt;NA&gt;                      &lt;NA&gt;
ENSG00000203663 ENSG00000203663     26246                     OR2L2
ENSG00000200982 ENSG00000200982      &lt;NA&gt;                      &lt;NA&gt;
ENSG00000198128 ENSG00000198128    391192                     OR2L3
ENSG00000197067 ENSG00000197067    403241                   OR2T32P
ENSG00000177233 ENSG00000177233    388762                    OR2M1P
ENSG00000162727 ENSG00000162727    127059                     OR2M5
ENSG00000198601 ENSG00000198601    391194                     OR2M2
ENSG00000228198 ENSG00000228198    127062                     OR2M3
ENSG00000171180 ENSG00000171180     26245                     OR2M4
ENSG00000177212 ENSG00000177212    391195                    OR2T33
ENSG00000177201 ENSG00000177201    127064                    OR2T12
ENSG00000177186 ENSG00000177186    391196                     OR2M7
ENSG00000177174 ENSG00000177174    127066                   OR14C36
ENSG00000196944 ENSG00000196944    127074                     OR2T4
ENSG00000198104 ENSG00000198104    254879                     OR2T6
ENSG00000175143 ENSG00000175143     26696                     OR2T1
ENSG00000227152 ENSG00000227152     81458                     OR2T7
ENSG00000196240 ENSG00000196240    401992                     OR2T2
ENSG00000196539 ENSG00000196539    343173                     OR2T3
ENSG00000229255 ENSG00000229255 105373277              LOC105373277
ENSG00000203661 ENSG00000203661    343563                    OR2T29
ENSG00000271934 ENSG00000271934    403236                   OR2AS2P
ENSG00000188558 ENSG00000188558    391211                     OR2G6
ENSG00000224521 ENSG00000224521 124904576              LOC124904576
ENSG00000227102 ENSG00000227102      &lt;NA&gt;                      &lt;NA&gt;
ENSG00000182783 ENSG00000182783    343563                    OR2T29
ENSG00000183310 ENSG00000183310    127068                    OR2T34
ENSG00000184022 ENSG00000184022    127069                    OR2T10
ENSG00000201602 ENSG00000201602      &lt;NA&gt;                      &lt;NA&gt;
ENSG00000271701 ENSG00000271701      &lt;NA&gt;                      &lt;NA&gt;
ENSG00000183130 ENSG00000183130      &lt;NA&gt;                      &lt;NA&gt;
ENSG00000177151 ENSG00000177151    403244                    OR2T35
ENSG00000187701 ENSG00000187701    403239                    OR2T27
ENSG00000189181 ENSG00000189181    401994                    OR14I1
ENSG00000229703 ENSG00000229703      &lt;NA&gt;                      &lt;NA&gt;
ENSG00000232694 ENSG00000232694      &lt;NA&gt;                      &lt;NA&gt;
ENSG00000242529 ENSG00000242529      &lt;NA&gt;                      &lt;NA&gt;
ENSG00000266949 ENSG00000266949      &lt;NA&gt;                      &lt;NA&gt;
ENSG00000229663 ENSG00000229663 100131533                 DPY19L4P1
ENSG00000175137 ENSG00000175137     80851                   SH3BP5L
ENSG00000264500 ENSG00000264500 100422879                   MIR3124
ENSG00000171161 ENSG00000171161     79894                    ZNF672
ENSG00000171163 ENSG00000171163     55657                    ZNF692
ENSG00000227237 ENSG00000227237 122152365                 ZNF692-DT
ENSG00000185220 ENSG00000185220    267002                     PGBD2
ENSG00000200495 ENSG00000200495 106480093                RNU6-1205P
ENSG00000233084 ENSG00000233084    653789                 RPL23AP25
ENSG00000237297 ENSG00000237297      &lt;NA&gt;                      &lt;NA&gt;
ENSG00000173876 ENSG00000173876      &lt;NA&gt;                      &lt;NA&gt;
ENSG00000232420 ENSG00000232420    439945                    IL9RP2
ENSG00000015171 ENSG00000015171     10771                   ZMYND11
ENSG00000212331 ENSG00000212331 106479003                 RNA5SP297
ENSG00000151240 ENSG00000151240     22982                     DIP2C
ENSG00000264248 ENSG00000264248      &lt;NA&gt;                      &lt;NA&gt;
ENSG00000201861 ENSG00000201861 106480761                 RNA5SP298
ENSG00000239822 ENSG00000239822 106479497                 RN7SL754P
ENSG00000233021 ENSG00000233021      &lt;NA&gt;                      &lt;NA&gt;
ENSG00000225140 ENSG00000225140 101930421                 DIP2C-AS2
ENSG00000263511 ENSG00000263511 100847086                   MIR5699
ENSG00000180525 ENSG00000180525    414235                 DIP2C-AS1
ENSG00000242357 ENSG00000242357      &lt;NA&gt;                      &lt;NA&gt;
ENSG00000272992 ENSG00000272992      &lt;NA&gt;                      &lt;NA&gt;
ENSG00000231601 ENSG00000231601      &lt;NA&gt;                      &lt;NA&gt;
ENSG00000107929 ENSG00000107929     23185                    LARP4B
ENSG00000229869 ENSG00000229869 101927762                 LARP4B-DT
ENSG00000205740 ENSG00000205740      &lt;NA&gt;                      &lt;NA&gt;
ENSG00000107937 ENSG00000107937     23560                    GTPBP4
ENSG00000148377 ENSG00000148377     91734                      IDI2
ENSG00000232656 ENSG00000232656     55853                  IDI2-AS1
ENSG00000067064 ENSG00000067064      3422                      IDI1
ENSG00000238924 ENSG00000238924 100151679                  RNU7-82P
ENSG00000047056 ENSG00000047056     22884                     WDR37
ENSG00000229205 ENSG00000229205    399706                 LINC00200
ENSG00000185736 ENSG00000185736       105                    ADARB2
ENSG00000233052 ENSG00000233052      &lt;NA&gt;                      &lt;NA&gt;
ENSG00000205696 ENSG00000205696    642394                ADARB2-AS1
ENSG00000234962 ENSG00000234962      &lt;NA&gt;                      &lt;NA&gt;
ENSG00000226694 ENSG00000226694      &lt;NA&gt;                      &lt;NA&gt;
ENSG00000252998 ENSG00000252998 106480402                 RNU6-889P
ENSG00000227912 ENSG00000227912      &lt;NA&gt;                      &lt;NA&gt;
ENSG00000231326 ENSG00000231326 105376348                 LINC02662
ENSG00000212156 ENSG00000212156 106479821                 RNU6-576P
ENSG00000234556 ENSG00000234556      &lt;NA&gt;                      &lt;NA&gt;
ENSG00000234170 ENSG00000234170      &lt;NA&gt;                      &lt;NA&gt;
ENSG00000264261 ENSG00000264261      &lt;NA&gt;                      &lt;NA&gt;
ENSG00000237500 ENSG00000237500      &lt;NA&gt;                      &lt;NA&gt;
ENSG00000235281 ENSG00000235281 105376350              LOC105376350
ENSG00000231743 ENSG00000231743      &lt;NA&gt;                      &lt;NA&gt;
ENSG00000234182 ENSG00000234182      &lt;NA&gt;                      &lt;NA&gt;
ENSG00000273001 ENSG00000273001 101927824                   PFKP-DT
ENSG00000067057 ENSG00000067057      5214                      PFKP
ENSG00000107959 ENSG00000107959     10531                    PITRM1
ENSG00000237399 ENSG00000237399 100507034                PITRM1-AS1
ENSG00000236968 ENSG00000236968      &lt;NA&gt;                      &lt;NA&gt;
ENSG00000226762 ENSG00000226762 124902537              LOC124902537
ENSG00000227338 ENSG00000227338      &lt;NA&gt;                      &lt;NA&gt;
ENSG00000233321 ENSG00000233321 101927880                 LINC02669
ENSG00000236892 ENSG00000236892      &lt;NA&gt;                      &lt;NA&gt;
ENSG00000229672 ENSG00000229672      &lt;NA&gt;                      &lt;NA&gt;
ENSG00000228353 ENSG00000228353      &lt;NA&gt;                      &lt;NA&gt;
ENSG00000067082 ENSG00000067082      1316                      KLF6
ENSG00000230573 ENSG00000230573 105376365                 LINC02639
ENSG00000226005 ENSG00000226005 101927904                 LINC02660
ENSG00000227101 ENSG00000227101 107984195              LOC107984195
ENSG00000236990 ENSG00000236990      &lt;NA&gt;                      &lt;NA&gt;
ENSG00000233117 ENSG00000233117      &lt;NA&gt;                      &lt;NA&gt;
ENSG00000224382 ENSG00000224382 100507059                 LINC00703
ENSG00000230096 ENSG00000230096      &lt;NA&gt;                      &lt;NA&gt;
ENSG00000207124 ENSG00000207124 106479638                 RNU6-163P
ENSG00000231298 ENSG00000231298 100216001                     MANCR
ENSG00000225269 ENSG00000225269    338588                 LINC00705
ENSG00000165568 ENSG00000165568     83592                    AKR1E2
ENSG00000151631 ENSG00000151631      &lt;NA&gt;                      &lt;NA&gt;
ENSG00000187134 ENSG00000187134      1645                    AKR1C1
ENSG00000238840 ENSG00000238840      &lt;NA&gt;                      &lt;NA&gt;
ENSG00000151632 ENSG00000151632      1646                    AKR1C2
ENSG00000224251 ENSG00000224251      &lt;NA&gt;                      &lt;NA&gt;
ENSG00000239148 ENSG00000239148      &lt;NA&gt;                      &lt;NA&gt;
ENSG00000196139 ENSG00000196139      8644                    AKR1C3
ENSG00000251740 ENSG00000251740      &lt;NA&gt;                      &lt;NA&gt;
ENSG00000237831 ENSG00000237831      &lt;NA&gt;                      &lt;NA&gt;
ENSG00000239142 ENSG00000239142 124900291              LOC124900291
ENSG00000225418 ENSG00000225418      &lt;NA&gt;                      &lt;NA&gt;
ENSG00000196326 ENSG00000196326      &lt;NA&gt;                      &lt;NA&gt;
ENSG00000198610 ENSG00000198610      1109                    AKR1C4
ENSG00000251909 ENSG00000251909      &lt;NA&gt;                      &lt;NA&gt;
ENSG00000228291 ENSG00000228291      &lt;NA&gt;                      &lt;NA&gt;
ENSG00000231039 ENSG00000231039      &lt;NA&gt;                      &lt;NA&gt;
ENSG00000224034 ENSG00000224034 110806285                 LINC02561
ENSG00000215267 ENSG00000215267    648947                   AKR1C7P
ENSG00000223987 ENSG00000223987 100130983                  RPL26P28
ENSG00000178473 ENSG00000178473    114131                      UCN3
ENSG00000178462 ENSG00000178462     79861                    TUBAL3
ENSG00000173848 ENSG00000173848     10276                      NET1
ENSG00000178372 ENSG00000178372     51806                    CALML5
ENSG00000205488 ENSG00000205488      &lt;NA&gt;                      &lt;NA&gt;
ENSG00000178363 ENSG00000178363       810                    CALML3
ENSG00000256462 ENSG00000256462      &lt;NA&gt;                      &lt;NA&gt;
ENSG00000242147 ENSG00000242147 102723629                 LINC02677
ENSG00000231483 ENSG00000231483      &lt;NA&gt;                      &lt;NA&gt;
ENSG00000228951 ENSG00000228951      &lt;NA&gt;                      &lt;NA&gt;
ENSG00000228685 ENSG00000228685      &lt;NA&gt;                      &lt;NA&gt;
ENSG00000240577 ENSG00000240577 106481044                 RN7SL445P
ENSG00000196372 ENSG00000196372     79754                     ASB13
ENSG00000108021 ENSG00000108021     54906                    TASOR2
ENSG00000226647 ENSG00000226647      &lt;NA&gt;                      &lt;NA&gt;
ENSG00000057608 ENSG00000057608      2665                      GDI2
ENSG00000270427 ENSG00000270427      &lt;NA&gt;                      &lt;NA&gt;
ENSG00000272764 ENSG00000272764      &lt;NA&gt;                      &lt;NA&gt;
ENSG00000134461 ENSG00000134461     54522                   ANKRD16
ENSG00000240180 ENSG00000240180      &lt;NA&gt;                      &lt;NA&gt;
ENSG00000134452 ENSG00000134452     84893                      FBH1
ENSG00000232807 ENSG00000232807      &lt;NA&gt;                      &lt;NA&gt;
ENSG00000134470 ENSG00000134470      3601                    IL15RA
ENSG00000134460 ENSG00000134460      3559                     IL2RA
ENSG00000251922 ENSG00000251922 124902573              LOC124902573
ENSG00000229664 ENSG00000229664      &lt;NA&gt;                      &lt;NA&gt;
ENSG00000214015 ENSG00000214015    644020                  RPL32P23
ENSG00000134453 ENSG00000134453     84991                     RBM17
ENSG00000170525 ENSG00000170525      5209                    PFKFB3
ENSG00000201581 ENSG00000201581      &lt;NA&gt;                      &lt;NA&gt;
ENSG00000263628 ENSG00000263628 100422989                  MIR3155A
ENSG00000213994 ENSG00000213994 124902371                PFKFB3-AS1
ENSG00000238366 ENSG00000238366      &lt;NA&gt;                      &lt;NA&gt;
ENSG00000215244 ENSG00000215244    399715                 LINC02649
ENSG00000226705 ENSG00000226705 100128930                   SDCBPP1
ENSG00000212743 ENSG00000212743      &lt;NA&gt;                      &lt;NA&gt;
ENSG00000065675 ENSG00000065675      5588                     PRKCQ
ENSG00000237943 ENSG00000237943    439949                 PRKCQ-AS1
ENSG00000225948 ENSG00000225948 101928150                 LINC02648
ENSG00000223784 ENSG00000223784 100507127                 LINC00707
ENSG00000238266 ENSG00000238266      &lt;NA&gt;                      &lt;NA&gt;
ENSG00000227821 ENSG00000227821      &lt;NA&gt;                      &lt;NA&gt;
ENSG00000234248 ENSG00000234248      &lt;NA&gt;                      &lt;NA&gt;
ENSG00000223581 ENSG00000223581 105376386                 LINC02665
ENSG00000270811 ENSG00000270811      &lt;NA&gt;                      &lt;NA&gt;
ENSG00000198879 ENSG00000198879     57713                    SFMBT2
ENSG00000235141 ENSG00000235141      &lt;NA&gt;                      &lt;NA&gt;
ENSG00000232591 ENSG00000232591 105376388                 LINC02642
ENSG00000207453 ENSG00000207453 106479803                 RNU6-535P
ENSG00000230121 ENSG00000230121      &lt;NA&gt;                      &lt;NA&gt;
ENSG00000123243 ENSG00000123243     80760                     ITIH5
ENSG00000151655 ENSG00000151655      3698                     ITIH2
ENSG00000151657 ENSG00000151657     22944                       KIN
ENSG00000165629 ENSG00000165629       509                   ATP5F1C
ENSG00000165632 ENSG00000165632     83860                      TAF3
ENSG00000233990 ENSG00000233990      &lt;NA&gt;                      &lt;NA&gt;
ENSG00000197308 ENSG00000197308    399717                 GATA3-AS1
ENSG00000232638 ENSG00000232638      &lt;NA&gt;                      &lt;NA&gt;
ENSG00000243350 ENSG00000243350      &lt;NA&gt;                      &lt;NA&gt;
ENSG00000107485 ENSG00000107485      2625                     GATA3
ENSG00000225053 ENSG00000225053      &lt;NA&gt;                      &lt;NA&gt;
ENSG00000232170 ENSG00000232170 100507143                 LINC00708
ENSG00000226861 ENSG00000226861      &lt;NA&gt;                      &lt;NA&gt;
ENSG00000226990 ENSG00000226990      &lt;NA&gt;                      &lt;NA&gt;
ENSG00000271251 ENSG00000271251      &lt;NA&gt;                      &lt;NA&gt;
ENSG00000213771 ENSG00000213771 100287325                   KRT8P37
ENSG00000236420 ENSG00000236420      &lt;NA&gt;                      &lt;NA&gt;
ENSG00000212505 ENSG00000212505 100873574                 RNA5SP299
ENSG00000270234 ENSG00000270234      &lt;NA&gt;                      &lt;NA&gt;
ENSG00000234752 ENSG00000234752 105755953                 LINC02676
ENSG00000223808 ENSG00000223808      &lt;NA&gt;                      &lt;NA&gt;
ENSG00000230014 ENSG00000230014 100507163                 LINC00709
ENSG00000235838 ENSG00000235838    644495                 HSP90AB7P
ENSG00000228636 ENSG00000228636 124902542              LOC124902542
ENSG00000224788 ENSG00000224788 101928298                 LINC02670
ENSG00000229919 ENSG00000229919      &lt;NA&gt;                      &lt;NA&gt;
ENSG00000200849 ENSG00000200849      &lt;NA&gt;                      &lt;NA&gt;
ENSG00000272436 ENSG00000272436      &lt;NA&gt;                      &lt;NA&gt;
ENSG00000234306 ENSG00000234306      &lt;NA&gt;                      &lt;NA&gt;
ENSG00000270111 ENSG00000270111      &lt;NA&gt;                      &lt;NA&gt;
ENSG00000228997 ENSG00000228997 124902374                  ORMDL1P1
ENSG00000225383 ENSG00000225383    207107                    SFTA1P
ENSG00000229240 ENSG00000229240    254312                 LINC00710
ENSG00000231496 ENSG00000231496      &lt;NA&gt;                      &lt;NA&gt;
ENSG00000048740 ENSG00000048740     10659                     CELF2
ENSG00000228027 ENSG00000228027      &lt;NA&gt;                      &lt;NA&gt;
ENSG00000229206 ENSG00000229206      &lt;NA&gt;                      &lt;NA&gt;
ENSG00000237986 ENSG00000237986    439950                 CELF2-AS2
ENSG00000230322 ENSG00000230322      &lt;NA&gt;                      &lt;NA&gt;
ENSG00000181800 ENSG00000181800    414196                 CELF2-AS1
ENSG00000148429 ENSG00000148429      9712                    USP6NL
ENSG00000271360 ENSG00000271360 107984208                USP6NL-AS1
ENSG00000271046 ENSG00000271046 105376412              LOC105376412
ENSG00000134463 ENSG00000134463     79746                    ECHDC3
ENSG00000148426 ENSG00000148426    254427                   PROSER2
ENSG00000225778 ENSG00000225778    219731               PROSER2-AS1
ENSG00000151461 ENSG00000151461     26019                      UPF2
ENSG00000251957 ENSG00000251957 106481525                RNU6-1095P
ENSG00000181192 ENSG00000181192     55526                    DHTKD1
ENSG00000272507 ENSG00000272507 106479605                  RNU6-88P
ENSG00000065665 ENSG00000065665     55176                   SEC61A2
ENSG00000265653 ENSG00000265653 100616488                  MIR548AK
ENSG00000238900 ENSG00000238900      &lt;NA&gt;                      &lt;NA&gt;
ENSG00000165609 ENSG00000165609     11164                     NUDT5
ENSG00000151465 ENSG00000151465      8872                    CDC123
ENSG00000228302 ENSG00000228302      &lt;NA&gt;                      &lt;NA&gt;
ENSG00000265824 ENSG00000265824      &lt;NA&gt;                      &lt;NA&gt;
ENSG00000264036 ENSG00000264036 106479294                 RN7SL198P
ENSG00000183049 ENSG00000183049     57118                    CAMK1D
ENSG00000252438 ENSG00000252438      &lt;NA&gt;                      &lt;NA&gt;
ENSG00000252118 ENSG00000252118 106481172               RNU6ATAC39P
ENSG00000263584 ENSG00000263584 100616151                   MIR4480
ENSG00000221331 ENSG00000221331 100313841                   MIR548Q
ENSG00000151468 ENSG00000151468     83643                     CCDC3
ENSG00000212499 ENSG00000212499 100873575                 RNA5SP300
ENSG00000225251 ENSG00000225251 100271204                   RPL5P25
ENSG00000123240 ENSG00000123240     10133                      OPTN
ENSG00000235763 ENSG00000235763      &lt;NA&gt;                      &lt;NA&gt;
ENSG00000234175 ENSG00000234175      &lt;NA&gt;                      &lt;NA&gt;
ENSG00000228330 ENSG00000228330      &lt;NA&gt;                      &lt;NA&gt;
ENSG00000203414 ENSG00000203414      &lt;NA&gt;                      &lt;NA&gt;
ENSG00000237540 ENSG00000237540      &lt;NA&gt;                      &lt;NA&gt;
ENSG00000065328 ENSG00000065328     55388                     MCM10
ENSG00000272055 ENSG00000272055     26826                   RNU6-6P
ENSG00000165623 ENSG00000165623    221044                      UCMA
ENSG00000107537 ENSG00000107537      5264                      PHYH
ENSG00000226209 ENSG00000226209      &lt;NA&gt;                      &lt;NA&gt;
ENSG00000086475 ENSG00000086475     22929                    SEPHS1
ENSG00000233256 ENSG00000233256      &lt;NA&gt;                      &lt;NA&gt;
ENSG00000165626 ENSG00000165626    222389                     BEND7
ENSG00000202508 ENSG00000202508      &lt;NA&gt;                      &lt;NA&gt;
ENSG00000227175 ENSG00000227175      &lt;NA&gt;                      &lt;NA&gt;
ENSG00000165630 ENSG00000165630      8559                    PRPF18
ENSG00000227474 ENSG00000227474 100271034                   RPL6P24
ENSG00000239665 ENSG00000239665      &lt;NA&gt;                      &lt;NA&gt;
ENSG00000151474 ENSG00000151474     55691                    FRMD4A
ENSG00000273474 ENSG00000273474      &lt;NA&gt;                      &lt;NA&gt;
ENSG00000268549 ENSG00000268549      &lt;NA&gt;                      &lt;NA&gt;
ENSG00000222235 ENSG00000222235      &lt;NA&gt;                      &lt;NA&gt;
ENSG00000225112 ENSG00000225112      &lt;NA&gt;                      &lt;NA&gt;
ENSG00000199407 ENSG00000199407 100873576                 RNA5SP301
ENSG00000234091 ENSG00000234091      &lt;NA&gt;                      &lt;NA&gt;
ENSG00000215227 ENSG00000215227 106481706                   NUTF2P5
ENSG00000229751 ENSG00000229751      &lt;NA&gt;                      &lt;NA&gt;
ENSG00000235410 ENSG00000235410      &lt;NA&gt;                      &lt;NA&gt;
ENSG00000266321 ENSG00000266321 100422843                   MIR4293
ENSG00000221371 ENSG00000221371 100302116                   MIR1265
ENSG00000065809 ENSG00000065809     83641                   FAM107B
ENSG00000236495 ENSG00000236495 105376429              LOC105376429
ENSG00000201766 ENSG00000201766 106479004                 RNA5SP302
ENSG00000237032 ENSG00000237032    654506                    RPSAP7
ENSG00000185267 ENSG00000185267    441549                      CDNF
ENSG00000187522 ENSG00000187522     51182                    HSPA14
ENSG00000272853 ENSG00000272853      &lt;NA&gt;                      &lt;NA&gt;
ENSG00000152455 ENSG00000152455     79723                   SUV39H2
ENSG00000152457 ENSG00000152457     64421                   DCLRE1C
ENSG00000197889 ENSG00000197889    644890                     MEIG1
ENSG00000235623 ENSG00000235623     81354                  OR7E110P
ENSG00000228547 ENSG00000228547      &lt;NA&gt;                      &lt;NA&gt;
ENSG00000182531 ENSG00000182531      &lt;NA&gt;                      &lt;NA&gt;
ENSG00000237470 ENSG00000237470      &lt;NA&gt;                      &lt;NA&gt;
ENSG00000152463 ENSG00000152463     55301                      OLAH
ENSG00000176244 ENSG00000176244    414149                     ACBD7
ENSG00000228312 ENSG00000228312      &lt;NA&gt;                      &lt;NA&gt;
ENSG00000176236 ENSG00000176236    221060                  RPP38-DT
ENSG00000152464 ENSG00000152464     10557                     RPP38
ENSG00000152465 ENSG00000152465      9397                      NMT2
ENSG00000206448 ENSG00000206448 100192204                   PPIAP30
ENSG00000228181 ENSG00000228181      &lt;NA&gt;                      &lt;NA&gt;
ENSG00000148468 ENSG00000148468    221061                  FAM171A1
ENSG00000232739 ENSG00000232739      &lt;NA&gt;                      &lt;NA&gt;
ENSG00000077943 ENSG00000077943      8516                     ITGA8
ENSG00000148481 ENSG00000148481     80013                    MINDY3
ENSG00000239130 ENSG00000239130      &lt;NA&gt;                      &lt;NA&gt;
ENSG00000252537 ENSG00000252537      &lt;NA&gt;                      &lt;NA&gt;
ENSG00000237913 ENSG00000237913 100873960                    FTLP19
ENSG00000201260 ENSG00000201260 106480406                RNU6-1075P
ENSG00000226140 ENSG00000226140 102724039                 LINC02654
ENSG00000238552 ENSG00000238552      &lt;NA&gt;                      &lt;NA&gt;
ENSG00000165983 ENSG00000165983      9317                      PTER
ENSG00000223156 ENSG00000223156 106480205                  RNU2-18P
ENSG00000165985 ENSG00000165985    389941                     C1QL3
ENSG00000148484 ENSG00000148484      6251                      RSU1
ENSG00000225213 ENSG00000225213      &lt;NA&gt;                      &lt;NA&gt;
ENSG00000107611 ENSG00000107611      8029                      CUBN
ENSG00000273153 ENSG00000273153      &lt;NA&gt;                      &lt;NA&gt;
ENSG00000107614 ENSG00000107614      1787                    TRDMT1
ENSG00000229124 ENSG00000229124 100507347                   VIM-AS1
ENSG00000026025 ENSG00000026025      7431                       VIM
ENSG00000234961 ENSG00000234961      &lt;NA&gt;                      &lt;NA&gt;
ENSG00000148488 ENSG00000148488    338596                   ST8SIA6
ENSG00000204832 ENSG00000204832 100128098               ST8SIA6-AS1
ENSG00000251803 ENSG00000251803      &lt;NA&gt;                      &lt;NA&gt;
ENSG00000236582 ENSG00000236582 100131947                 PRPF38AP2
ENSG00000165996 ENSG00000165996      9200                     HACD1
ENSG00000260589 ENSG00000260589 102723166                   STAM-DT
ENSG00000136738 ENSG00000136738      8027                      STAM
ENSG00000251959 ENSG00000251959      &lt;NA&gt;                      &lt;NA&gt;
ENSG00000229190 ENSG00000229190      &lt;NA&gt;                      &lt;NA&gt;
ENSG00000148483 ENSG00000148483    653567                   TMEM236
ENSG00000183748 ENSG00000183748      &lt;NA&gt;                      &lt;NA&gt;
ENSG00000207937 ENSG00000207937      &lt;NA&gt;                      &lt;NA&gt;
ENSG00000184040 ENSG00000184040      &lt;NA&gt;                      &lt;NA&gt;
ENSG00000120586 ENSG00000120586      &lt;NA&gt;                      &lt;NA&gt;
ENSG00000207938 ENSG00000207938    574445                    MIR511
ENSG00000235637 ENSG00000235637      &lt;NA&gt;                      &lt;NA&gt;
ENSG00000148482 ENSG00000148482    221074                  SLC39A12
ENSG00000226083 ENSG00000226083 100129213              SLC39A12-AS1
ENSG00000165995 ENSG00000165995       783                    CACNB2
ENSG00000235020 ENSG00000235020      &lt;NA&gt;                      &lt;NA&gt;
ENSG00000240291 ENSG00000240291      &lt;NA&gt;                      &lt;NA&gt;
ENSG00000225527 ENSG00000225527      &lt;NA&gt;                      &lt;NA&gt;
ENSG00000241058 ENSG00000241058    221078                     NSUN6
ENSG00000271786 ENSG00000271786      &lt;NA&gt;                      &lt;NA&gt;
ENSG00000152487 ENSG00000152487      &lt;NA&gt;                      &lt;NA&gt;
ENSG00000165997 ENSG00000165997    221079                     ARL5B
ENSG00000225509 ENSG00000225509    645120                   AIFM1P1
ENSG00000234244 ENSG00000234244 105376440              LOC105376440
ENSG00000234813 ENSG00000234813      &lt;NA&gt;                      &lt;NA&gt;
ENSG00000226255 ENSG00000226255 100128493                  UBE2V2P1
ENSG00000204740 ENSG00000204740    340895                    MALRD1
ENSG00000227734 ENSG00000227734      &lt;NA&gt;                      &lt;NA&gt;
ENSG00000239539 ENSG00000239539      &lt;NA&gt;                      &lt;NA&gt;
ENSG00000236960 ENSG00000236960      &lt;NA&gt;                      &lt;NA&gt;
ENSG00000200545 ENSG00000200545 124902595              LOC124902595
ENSG00000252001 ENSG00000252001 100873577                 RNA5SP303
ENSG00000233968 ENSG00000233968 101928834                MALRD1-AS1
ENSG00000230818 ENSG00000230818 100873347                  MTND2P16
ENSG00000212072 ENSG00000212072      &lt;NA&gt;                      &lt;NA&gt;
ENSG00000252832 ENSG00000252832 106481943                RNU6-1212P
ENSG00000120594 ENSG00000120594     84898                    PLXDC2
ENSG00000238246 ENSG00000238246      &lt;NA&gt;                      &lt;NA&gt;
ENSG00000228339 ENSG00000228339 100133024                    AMD1P1
ENSG00000270727 ENSG00000270727      &lt;NA&gt;                      &lt;NA&gt;
ENSG00000265372 ENSG00000265372 100616383                   MIR4675
ENSG00000078114 ENSG00000078114     10529                      NEBL
ENSG00000235940 ENSG00000235940 100873340                  MTND1P21
ENSG00000230112 ENSG00000230112      &lt;NA&gt;                      &lt;NA&gt;
ENSG00000228753 ENSG00000228753 100129337                   EIF4BP2
ENSG00000228219 ENSG00000228219 101928904                   NPM1P30
ENSG00000204683 ENSG00000204683      &lt;NA&gt;                      &lt;NA&gt;
ENSG00000231920 ENSG00000231920      &lt;NA&gt;                      &lt;NA&gt;
ENSG00000228860 ENSG00000228860      &lt;NA&gt;                      &lt;NA&gt;
ENSG00000232853 ENSG00000232853 101060111                   LUZP4P1
ENSG00000207264 ENSG00000207264 100302741                  RNU6-15P
ENSG00000230109 ENSG00000230109 105376444                 LINC02643
ENSG00000231553 ENSG00000231553 100420295                    MRM3P1
ENSG00000199222 ENSG00000199222      &lt;NA&gt;                      &lt;NA&gt;
ENSG00000251749 ENSG00000251749      &lt;NA&gt;                      &lt;NA&gt;
ENSG00000204682 ENSG00000204682    399726                 MIR1915HG
ENSG00000222071 ENSG00000222071 100302129                   MIR1915
ENSG00000180592 ENSG00000180592    387640                    SKIDA1
ENSG00000078403 ENSG00000078403      8028                    MLLT10
ENSG00000207347 ENSG00000207347 106479703                 RNU6-306P
ENSG00000223984 ENSG00000223984      &lt;NA&gt;                      &lt;NA&gt;
ENSG00000201390 ENSG00000201390 106481540                RNU6-1141P
ENSG00000136770 ENSG00000136770     64215                    DNAJC1
ENSG00000252634 ENSG00000252634 106479192                 RN7SKP219
ENSG00000203471 ENSG00000203471      &lt;NA&gt;                      &lt;NA&gt;
ENSG00000201364 ENSG00000201364 106480844                  RN7SKP37
ENSG00000232497 ENSG00000232497      &lt;NA&gt;                      &lt;NA&gt;
ENSG00000236777 ENSG00000236777      &lt;NA&gt;                      &lt;NA&gt;
ENSG00000223601 ENSG00000223601    340900                     EBLN1
ENSG00000260205 ENSG00000260205      &lt;NA&gt;                      &lt;NA&gt;
ENSG00000227462 ENSG00000227462    338098                   PSME2P6
ENSG00000261671 ENSG00000261671      &lt;NA&gt;                      &lt;NA&gt;
ENSG00000233318 ENSG00000233318      &lt;NA&gt;                      &lt;NA&gt;
ENSG00000148444 ENSG00000148444     23412                    COMMD3
ENSG00000269897 ENSG00000269897 100532731               COMMD3-BMI1
ENSG00000168283 ENSG00000168283       648                      BMI1
ENSG00000272516 ENSG00000272516      &lt;NA&gt;                      &lt;NA&gt;
ENSG00000271981 ENSG00000271981      &lt;NA&gt;                      &lt;NA&gt;
ENSG00000272366 ENSG00000272366      &lt;NA&gt;                      &lt;NA&gt;
ENSG00000077327 ENSG00000077327      9576                     SPAG6
ENSG00000233451 ENSG00000233451      &lt;NA&gt;                      &lt;NA&gt;
ENSG00000150867 ENSG00000150867      5305                   PIP4K2A
ENSG00000206842 ENSG00000206842 106479748                 RNU6-413P
ENSG00000165309 ENSG00000165309    219681                     ARMC3
ENSG00000223131 ENSG00000223131 100873578                 RNA5SP304
ENSG00000221221 ENSG00000221221      &lt;NA&gt;                      &lt;NA&gt;
ENSG00000148450 ENSG00000148450     22921                     MSRB2
ENSG00000229932 ENSG00000229932      &lt;NA&gt;                      &lt;NA&gt;
ENSG00000252049 ENSG00000252049 124900299              LOC124900299
ENSG00000168267 ENSG00000168267    256297                     PTF1A
ENSG00000204566 ENSG00000204566      &lt;NA&gt;                      &lt;NA&gt;
ENSG00000227537 ENSG00000227537      &lt;NA&gt;                      &lt;NA&gt;
ENSG00000179133 ENSG00000179133    256815                  C10orf67
ENSG00000224215 ENSG00000224215 105376453              C10orf67-AS1
ENSG00000264574 ENSG00000264574      &lt;NA&gt;                      &lt;NA&gt;
ENSG00000238515 ENSG00000238515      &lt;NA&gt;                      &lt;NA&gt;
ENSG00000165312 ENSG00000165312    220213                     OTUD1
ENSG00000120549 ENSG00000120549     56243                  KIAA1217
ENSG00000223928 ENSG00000223928      &lt;NA&gt;                      &lt;NA&gt;
ENSG00000207930 ENSG00000207930    693188                    MIR603
ENSG00000269879 ENSG00000269879      &lt;NA&gt;                      &lt;NA&gt;
ENSG00000107863 ENSG00000107863     57584                  ARHGAP21
ENSG00000199535 ENSG00000199535 100873579                 RNA5SP305
ENSG00000099256 ENSG00000099256     56952                   PRTFDC1
ENSG00000228667 ENSG00000228667      &lt;NA&gt;                      &lt;NA&gt;
ENSG00000240294 ENSG00000240294 107063536                 RN7SKP241
ENSG00000273107 ENSG00000273107      &lt;NA&gt;                      &lt;NA&gt;
ENSG00000151023 ENSG00000151023    219670                     ENKUR
ENSG00000185875 ENSG00000185875     79896                    THNSL1
ENSG00000266069 ENSG00000266069      &lt;NA&gt;                      &lt;NA&gt;
ENSG00000231422 ENSG00000231422 101929025                 LINC01516
ENSG00000233642 ENSG00000233642 100128811                GPR158-AS1
ENSG00000151025 ENSG00000151025     57512                    GPR158
ENSG00000222543 ENSG00000222543 106480901                 RN7SKP220
ENSG00000227465 ENSG00000227465      &lt;NA&gt;                      &lt;NA&gt;
ENSG00000271563 ENSG00000271563 100422545                    HIRAP1
ENSG00000223019 ENSG00000223019 100873580                 RNA5SP306
ENSG00000251711 ENSG00000251711 106479846                 RNU6-632P
ENSG00000226304 ENSG00000226304 101929073              LOC101929073
ENSG00000095777 ENSG00000095777     53904                     MYO3A
ENSG00000136750 ENSG00000136750      2572                      GAD2
ENSG00000077420 ENSG00000077420     54518                   APBB1IP
ENSG00000199733 ENSG00000199733 100873581                 RNA5SP307
ENSG00000236894 ENSG00000236894      &lt;NA&gt;                      &lt;NA&gt;
ENSG00000233261 ENSG00000233261      &lt;NA&gt;                      &lt;NA&gt;
ENSG00000231976 ENSG00000231976      &lt;NA&gt;                      &lt;NA&gt;
ENSG00000234296 ENSG00000234296      &lt;NA&gt;                      &lt;NA&gt;
ENSG00000227932 ENSG00000227932      &lt;NA&gt;                      &lt;NA&gt;
ENSG00000148459 ENSG00000148459     23590                     PDSS1
ENSG00000234788 ENSG00000234788 100420143                   HSPA8P3
ENSG00000235843 ENSG00000235843      &lt;NA&gt;                      &lt;NA&gt;
ENSG00000136754 ENSG00000136754     10006                      ABI1
ENSG00000223027 ENSG00000223027 124900293              LOC124900293
ENSG00000206605 ENSG00000206605 106481478                 RNU6-946P
ENSG00000238414 ENSG00000238414      &lt;NA&gt;                      &lt;NA&gt;
ENSG00000232224 ENSG00000232224      &lt;NA&gt;                      &lt;NA&gt;
ENSG00000236983 ENSG00000236983      &lt;NA&gt;                      &lt;NA&gt;
ENSG00000107890 ENSG00000107890     22852                   ANKRD26
ENSG00000199855 ENSG00000199855 106479783                 RNU6-490P
ENSG00000136758 ENSG00000136758     10730                    YME1L1
ENSG00000120539 ENSG00000120539     84930                     MASTL
ENSG00000252639 ENSG00000252639 106480207                  RNU2-24P
ENSG00000107897 ENSG00000107897     91452                     ACBD5
ENSG00000251839 ENSG00000251839 100147760                  RNU7-12P
ENSG00000263577 ENSG00000263577      &lt;NA&gt;                      &lt;NA&gt;
ENSG00000262412 ENSG00000262412      &lt;NA&gt;                      &lt;NA&gt;
ENSG00000230445 ENSG00000230445    387646                 LRRC37A6P
ENSG00000238021 ENSG00000238021      &lt;NA&gt;                      &lt;NA&gt;
ENSG00000200369 ENSG00000200369 106480600                 RNU6-666P
ENSG00000215409 ENSG00000215409      &lt;NA&gt;                      &lt;NA&gt;
ENSG00000207135 ENSG00000207135 106481322                 RNU6-452P
ENSG00000260151 ENSG00000260151 101929180                 LINC02673
ENSG00000213770 ENSG00000213770      &lt;NA&gt;                      &lt;NA&gt;
ENSG00000237956 ENSG00000237956      &lt;NA&gt;                      &lt;NA&gt;
ENSG00000182077 ENSG00000182077    374308                    PTCHD3
ENSG00000099246 ENSG00000099246     22931                     RAB18
ENSG00000150051 ENSG00000150051    283078                       MKX
ENSG00000230500 ENSG00000230500      &lt;NA&gt;                      &lt;NA&gt;
ENSG00000169126 ENSG00000169126     55130                     ODAD2
ENSG00000251810 ENSG00000251810 106480874                 RN7SKP132
ENSG00000226016 ENSG00000226016      &lt;NA&gt;                      &lt;NA&gt;
ENSG00000233472 ENSG00000233472      &lt;NA&gt;                      &lt;NA&gt;
ENSG00000226395 ENSG00000226395    359769                  MRPS21P5
ENSG00000150054 ENSG00000150054    143098                      MPP7
ENSG00000222374 ENSG00000222374      &lt;NA&gt;                      &lt;NA&gt;
ENSG00000237746 ENSG00000237746      &lt;NA&gt;                      &lt;NA&gt;
ENSG00000222666 ENSG00000222666 124902596              LOC124902596
ENSG00000237128 ENSG00000237128 105376468                 LINC02652
ENSG00000224439 ENSG00000224439    401638                   RPSAP10
ENSG00000222705 ENSG00000222705 106480845                  RN7SKP39
ENSG00000254635 ENSG00000254635      &lt;NA&gt;                      &lt;NA&gt;
ENSG00000095787 ENSG00000095787     51322                       WAC
ENSG00000252401 ENSG00000252401 106479540                RNU4ATAC6P
ENSG00000231911 ENSG00000231911 101060176                   TPRKBP1
ENSG00000207483 ENSG00000207483 106481516                RNU6-1067P
ENSG00000095739 ENSG00000095739     25805                     BAMBI
ENSG00000236716 ENSG00000236716      &lt;NA&gt;                      &lt;NA&gt;
ENSG00000201001 ENSG00000201001 106479686                 RNU6-270P
ENSG00000235824 ENSG00000235824 100507605                 LINC00837
ENSG00000232624 ENSG00000232624    283080                 C10orf126
ENSG00000271220 ENSG00000271220      &lt;NA&gt;                      &lt;NA&gt;
ENSG00000204365 ENSG00000204365      &lt;NA&gt;                      &lt;NA&gt;
ENSG00000199402 ENSG00000199402 100873582                 RNA5SP308
ENSG00000229605 ENSG00000229605    653665                  RPL21P93
ENSG00000120563 ENSG00000120563     84569                     LYZL1
ENSG00000224597 ENSG00000224597      &lt;NA&gt;                      &lt;NA&gt;
ENSG00000197321 ENSG00000197321      6840                      SVIL
ENSG00000207612 ENSG00000207612    693189                    MIR604
ENSG00000212411 ENSG00000212411 124902571              LOC124902571
ENSG00000216035 ENSG00000216035 100126327                    MIR938
ENSG00000225976 ENSG00000225976      &lt;NA&gt;                      &lt;NA&gt;
ENSG00000222092 ENSG00000222092 106479968                 RNU6-908P
ENSG00000237936 ENSG00000237936      &lt;NA&gt;                      &lt;NA&gt;
ENSG00000165757 ENSG00000165757     57608                      JCAD
ENSG00000200887 ENSG00000200887 106479830                 RNU6-598P
ENSG00000230125 ENSG00000230125 100862850                 EEF1A1P39
ENSG00000259994 ENSG00000259994      &lt;NA&gt;                      &lt;NA&gt;
ENSG00000107951 ENSG00000107951     55149                     MTPAP
ENSG00000250833 ENSG00000250833      &lt;NA&gt;                      &lt;NA&gt;
ENSG00000241621 ENSG00000241621      &lt;NA&gt;                      &lt;NA&gt;
ENSG00000220997 ENSG00000220997      &lt;NA&gt;                      &lt;NA&gt;
ENSG00000239625 ENSG00000239625 106480988                 RN7SL241P
ENSG00000214434 ENSG00000214434    401825                    NIFKP1
ENSG00000235679 ENSG00000235679      &lt;NA&gt;                      &lt;NA&gt;
ENSG00000224473 ENSG00000224473       897                   CCND3P1
ENSG00000107968 ENSG00000107968      1326                    MAP3K8
ENSG00000213778 ENSG00000213778      &lt;NA&gt;                      &lt;NA&gt;
ENSG00000228800 ENSG00000228800      &lt;NA&gt;                      &lt;NA&gt;
ENSG00000239744 ENSG00000239744 106480939                  RN7SL63P
ENSG00000230298 ENSG00000230298      &lt;NA&gt;                      &lt;NA&gt;
ENSG00000151033 ENSG00000151033    119180                     LYZL2
ENSG00000230998 ENSG00000230998      &lt;NA&gt;                      &lt;NA&gt;
ENSG00000234814 ENSG00000234814      &lt;NA&gt;                      &lt;NA&gt;
ENSG00000230720 ENSG00000230720 105376480                 LINC02644
ENSG00000183621 ENSG00000183621    220929                    ZNF438
ENSG00000272914 ENSG00000272914      &lt;NA&gt;                      &lt;NA&gt;
ENSG00000237135 ENSG00000237135 100421371                   DDX10P1
ENSG00000263578 ENSG00000263578      &lt;NA&gt;                      &lt;NA&gt;
ENSG00000272381 ENSG00000272381 101929352                 LINC02664
ENSG00000237036 ENSG00000237036    220930                  ZEB1-AS1
ENSG00000252479 ENSG00000252479 100873583                 RNA5SP309
ENSG00000148516 ENSG00000148516      6935                      ZEB1
ENSG00000230397 ENSG00000230397 100874511                  SPTLC1P1
ENSG00000196960 ENSG00000196960      &lt;NA&gt;                      &lt;NA&gt;
ENSG00000223834 ENSG00000223834 124906892              LOC124906892
ENSG00000231855 ENSG00000231855      &lt;NA&gt;                      &lt;NA&gt;
ENSG00000237797 ENSG00000237797      &lt;NA&gt;                      &lt;NA&gt;
ENSG00000222412 ENSG00000222412      &lt;NA&gt;                      &lt;NA&gt;
ENSG00000165322 ENSG00000165322     94134                  ARHGAP12
ENSG00000231148 ENSG00000231148 100420044                   HMGB1P7
ENSG00000230240 ENSG00000230240      &lt;NA&gt;                      &lt;NA&gt;
ENSG00000239731 ENSG00000239731 107080654                 RN7SL825P
ENSG00000170759 ENSG00000170759      3799                     KIF5B
ENSG00000206660 ENSG00000206660      &lt;NA&gt;                      &lt;NA&gt;
ENSG00000234335 ENSG00000234335    441550                  RPS4XP11
ENSG00000235113 ENSG00000235113      &lt;NA&gt;                      &lt;NA&gt;
ENSG00000234811 ENSG00000234811      &lt;NA&gt;                      &lt;NA&gt;
ENSG00000252482 ENSG00000252482 100147770                  RNU7-22P
ENSG00000217094 ENSG00000217094      &lt;NA&gt;                      &lt;NA&gt;
ENSG00000233190 ENSG00000233190      &lt;NA&gt;                      &lt;NA&gt;
ENSG00000227253 ENSG00000227253      &lt;NA&gt;                      &lt;NA&gt;
ENSG00000120616 ENSG00000120616     80314                      EPC1
ENSG00000226842 ENSG00000226842      &lt;NA&gt;                      &lt;NA&gt;
ENSG00000233825 ENSG00000233825      &lt;NA&gt;                      &lt;NA&gt;
ENSG00000222309 ENSG00000222309      &lt;NA&gt;                      &lt;NA&gt;
ENSG00000229327 ENSG00000229327 102031319                  EPC1-AS1
ENSG00000200484 ENSG00000200484 106481945                RNU6-1244P
ENSG00000216937 ENSG00000216937     79741                     CCDC7
ENSG00000231245 ENSG00000231245      &lt;NA&gt;                      &lt;NA&gt;
ENSG00000150076 ENSG00000150076      &lt;NA&gt;                      &lt;NA&gt;
ENSG00000273038 ENSG00000273038      &lt;NA&gt;                      &lt;NA&gt;
ENSG00000150093 ENSG00000150093      3688                     ITGB1
ENSG00000228816 ENSG00000228816      &lt;NA&gt;                      &lt;NA&gt;
ENSG00000229656 ENSG00000229656 101929475                  ITGB1-DT
ENSG00000234163 ENSG00000234163 107075238                 MTND4LP11
ENSG00000265319 ENSG00000265319 106481152                 RN7SL847P
ENSG00000229878 ENSG00000229878      &lt;NA&gt;                      &lt;NA&gt;
ENSG00000235962 ENSG00000235962    401640                  RPL7AP53
ENSG00000233387 ENSG00000233387      &lt;NA&gt;                      &lt;NA&gt;
ENSG00000263576 ENSG00000263576      &lt;NA&gt;                      &lt;NA&gt;
ENSG00000099250 ENSG00000099250      8829                      NRP1
ENSG00000238258 ENSG00000238258      &lt;NA&gt;                      &lt;NA&gt;
ENSG00000244356 ENSG00000244356 106481032                 RN7SL398P
ENSG00000273012 ENSG00000273012      &lt;NA&gt;                      &lt;NA&gt;
ENSG00000226412 ENSG00000226412      &lt;NA&gt;                      &lt;NA&gt;
ENSG00000203565 ENSG00000203565      &lt;NA&gt;                      &lt;NA&gt;
ENSG00000261683 ENSG00000261683 100505583                 LINC00838
ENSG00000226407 ENSG00000226407 100271297                  RPL23P11
ENSG00000223470 ENSG00000223470      &lt;NA&gt;                      &lt;NA&gt;
ENSG00000148498 ENSG00000148498     56288                     PARD3
ENSG00000199200 ENSG00000199200      &lt;NA&gt;                      &lt;NA&gt;
ENSG00000234167 ENSG00000234167 100874519                    ELOBP4
ENSG00000229235 ENSG00000229235 100271342                  RPL37P18
ENSG00000215184 ENSG00000215184      &lt;NA&gt;                      &lt;NA&gt;
ENSG00000226386 ENSG00000226386      &lt;NA&gt;                      &lt;NA&gt;
ENSG00000232525 ENSG00000232525      &lt;NA&gt;                      &lt;NA&gt;
ENSG00000223047 ENSG00000223047 106481448                 RNU6-847P
ENSG00000222909 ENSG00000222909 106480560                 RNU6-193P
ENSG00000213724 ENSG00000213724      &lt;NA&gt;                      &lt;NA&gt;
ENSG00000108094 ENSG00000108094      8453                      CUL2
ENSG00000266228 ENSG00000266228 100500890                   MIR3611
ENSG00000230534 ENSG00000230534      &lt;NA&gt;                      &lt;NA&gt;
ENSG00000095794 ENSG00000095794      1390                      CREM
ENSG00000253054 ENSG00000253054 100151674                  RNU7-77P
ENSG00000233343 ENSG00000233343 100462843                ATP6V1G1P4
ENSG00000269952 ENSG00000269952      &lt;NA&gt;                      &lt;NA&gt;
ENSG00000233200 ENSG00000233200      &lt;NA&gt;                      &lt;NA&gt;
ENSG00000253070 ENSG00000253070 106480400                 RNU6-794P
ENSG00000108100 ENSG00000108100    219771                      CCNY
ENSG00000200097 ENSG00000200097 106480407                RNU6-1167P
ENSG00000271335 ENSG00000271335      &lt;NA&gt;                      &lt;NA&gt;
ENSG00000177291 ENSG00000177291    219770                      GJD4
ENSG00000273312 ENSG00000273312      &lt;NA&gt;                      &lt;NA&gt;
ENSG00000177283 ENSG00000177283      8325                      FZD8
ENSG00000264780 ENSG00000264780      &lt;NA&gt;                      &lt;NA&gt;
ENSG00000226646 ENSG00000226646    439954                   RPL7P37
ENSG00000227313 ENSG00000227313      &lt;NA&gt;                      &lt;NA&gt;
ENSG00000227475 ENSG00000227475      &lt;NA&gt;                      &lt;NA&gt;
ENSG00000236626 ENSG00000236626 100873353                  MTND5P17
ENSG00000228694 ENSG00000228694 100873350                  MTND4P18
ENSG00000237002 ENSG00000237002      &lt;NA&gt;                      &lt;NA&gt;
ENSG00000229644 ENSG00000229644    646309                   NAMPTP1
ENSG00000207271 ENSG00000207271      &lt;NA&gt;                      &lt;NA&gt;
ENSG00000238176 ENSG00000238176      &lt;NA&gt;                      &lt;NA&gt;
ENSG00000233533 ENSG00000233533    389948                   MKNK2P1
ENSG00000225355 ENSG00000225355      &lt;NA&gt;                      &lt;NA&gt;
ENSG00000148513 ENSG00000148513     91074                  ANKRD30A
ENSG00000206796 ENSG00000206796 106479925                 RNU6-811P
ENSG00000234918 ENSG00000234918      &lt;NA&gt;                      &lt;NA&gt;
ENSG00000240800 ENSG00000240800      &lt;NA&gt;                      &lt;NA&gt;
ENSG00000244402 ENSG00000244402 106481836                 RN7SL314P
ENSG00000252621 ENSG00000252621      &lt;NA&gt;                      &lt;NA&gt;
ENSG00000235687 ENSG00000235687      &lt;NA&gt;                      &lt;NA&gt;
ENSG00000237970 ENSG00000237970      &lt;NA&gt;                      &lt;NA&gt;
ENSG00000236313 ENSG00000236313 100312806                   VN1R53P
ENSG00000224920 ENSG00000224920      &lt;NA&gt;                      &lt;NA&gt;
ENSG00000225276 ENSG00000225276 100873338                  MTND1P18
ENSG00000256892 ENSG00000256892      &lt;NA&gt;                      &lt;NA&gt;
ENSG00000226578 ENSG00000226578      &lt;NA&gt;                      &lt;NA&gt;
ENSG00000260137 ENSG00000260137      &lt;NA&gt;                      &lt;NA&gt;
ENSG00000225192 ENSG00000225192      &lt;NA&gt;                      &lt;NA&gt;
ENSG00000198105 ENSG00000198105     57209                    ZNF248
ENSG00000228828 ENSG00000228828    553121                    TLK2P2
ENSG00000266800 ENSG00000266800      &lt;NA&gt;                      &lt;NA&gt;
ENSG00000236514 ENSG00000236514      &lt;NA&gt;                      &lt;NA&gt;
ENSG00000151963 ENSG00000151963     79232                   ZNF37CP
ENSG00000235197 ENSG00000235197     79231                   ZNF33CP
ENSG00000175395 ENSG00000175395    219749                     ZNF25
ENSG00000266684 ENSG00000266684      &lt;NA&gt;                      &lt;NA&gt;
ENSG00000226447 ENSG00000226447 105376499                  ZNF25-DT
ENSG00000206840 ENSG00000206840      &lt;NA&gt;                      &lt;NA&gt;
ENSG00000189180 ENSG00000189180      7581                    ZNF33A
ENSG00000252132 ENSG00000252132 106480610                 RNU6-795P
ENSG00000226086 ENSG00000226086    340947                   EIF3LP3
ENSG00000235964 ENSG00000235964      &lt;NA&gt;                      &lt;NA&gt;
ENSG00000075407 ENSG00000075407      7587                    ZNF37A
ENSG00000272983 ENSG00000272983      &lt;NA&gt;                      &lt;NA&gt;
ENSG00000273019 ENSG00000273019      &lt;NA&gt;                      &lt;NA&gt;
ENSG00000225965 ENSG00000225965      &lt;NA&gt;                      &lt;NA&gt;
ENSG00000241125 ENSG00000241125      &lt;NA&gt;                      &lt;NA&gt;
ENSG00000224761 ENSG00000224761      &lt;NA&gt;                      &lt;NA&gt;
ENSG00000236309 ENSG00000236309      &lt;NA&gt;                      &lt;NA&gt;
ENSG00000226113 ENSG00000226113      &lt;NA&gt;                      &lt;NA&gt;
ENSG00000234941 ENSG00000234941      &lt;NA&gt;                      &lt;NA&gt;
ENSG00000099251 ENSG00000099251      &lt;NA&gt;                      &lt;NA&gt;
ENSG00000120555 ENSG00000120555      &lt;NA&gt;                      &lt;NA&gt;
ENSG00000222314 ENSG00000222314 106480058                RNU6-1118P
ENSG00000225119 ENSG00000225119      &lt;NA&gt;                      &lt;NA&gt;
ENSG00000228882 ENSG00000228882      &lt;NA&gt;                      &lt;NA&gt;
ENSG00000203496 ENSG00000203496      &lt;NA&gt;                      &lt;NA&gt;
ENSG00000215151 ENSG00000215151     26983                   ABCD1P2
ENSG00000225638 ENSG00000225638      &lt;NA&gt;                      &lt;NA&gt;
ENSG00000233867 ENSG00000233867 100421008                  SLC9B1P3
ENSG00000227264 ENSG00000227264      &lt;NA&gt;                      &lt;NA&gt;
ENSG00000234541 ENSG00000234541 106479022                   CHEK2P5
ENSG00000227679 ENSG00000227679      &lt;NA&gt;                      &lt;NA&gt;
ENSG00000233832 ENSG00000233832      &lt;NA&gt;                      &lt;NA&gt;
ENSG00000229485 ENSG00000229485      &lt;NA&gt;                      &lt;NA&gt;
ENSG00000237592 ENSG00000237592      &lt;NA&gt;                      &lt;NA&gt;
ENSG00000271650 ENSG00000271650      &lt;NA&gt;                      &lt;NA&gt;
ENSG00000264398 ENSG00000264398      &lt;NA&gt;                      &lt;NA&gt;
ENSG00000228755 ENSG00000228755      &lt;NA&gt;                      &lt;NA&gt;
ENSG00000215146 ENSG00000215146      &lt;NA&gt;                      &lt;NA&gt;
ENSG00000182632 ENSG00000182632      &lt;NA&gt;                      &lt;NA&gt;
ENSG00000185904 ENSG00000185904     84856                 LINC00839
ENSG00000234420 ENSG00000234420      &lt;NA&gt;                      &lt;NA&gt;
ENSG00000270762 ENSG00000270762      &lt;NA&gt;                      &lt;NA&gt;
ENSG00000233837 ENSG00000233837    143341                   EIF3LP2
ENSG00000272373 ENSG00000272373      &lt;NA&gt;                      &lt;NA&gt;
ENSG00000272319 ENSG00000272319      &lt;NA&gt;                      &lt;NA&gt;
ENSG00000272387 ENSG00000272387      &lt;NA&gt;                      &lt;NA&gt;
ENSG00000271831 ENSG00000271831      &lt;NA&gt;                      &lt;NA&gt;
ENSG00000196693 ENSG00000196693      7582                    ZNF33B
ENSG00000251783 ENSG00000251783 106480081                RNU6-1170P
ENSG00000232109 ENSG00000232109 100312807                   VN1R54P
ENSG00000233515 ENSG00000233515 101929397                 LINC01518
ENSG00000231009 ENSG00000231009    728064                    CUBNP1
ENSG00000234864 ENSG00000234864 107984178                 LINC02632
ENSG00000230425 ENSG00000230425      &lt;NA&gt;                      &lt;NA&gt;
ENSG00000270552 ENSG00000270552      &lt;NA&gt;                      &lt;NA&gt;
ENSG00000259869 ENSG00000259869      &lt;NA&gt;                      &lt;NA&gt;
ENSG00000165733 ENSG00000165733      9790                      BMS1
ENSG00000238732 ENSG00000238732      &lt;NA&gt;                      &lt;NA&gt;
ENSG00000252416 ENSG00000252416 106481458                 RNU6-885P
ENSG00000234944 ENSG00000234944 101929445                 LINC02623
ENSG00000229630 ENSG00000229630 104266963                 LINC01264
ENSG00000263795 ENSG00000263795 100847014                   MIR5100
ENSG00000165731 ENSG00000165731      5979                       RET
ENSG00000273008 ENSG00000273008 118568825             CSGALNACT2-DT
ENSG00000169826 ENSG00000169826     55454                CSGALNACT2
ENSG00000198915 ENSG00000198915    221002                  RASGEF1A
ENSG00000224265 ENSG00000224265 105378270                 LINC02633
ENSG00000221468 ENSG00000221468 106481162               RNU6ATAC11P
ENSG00000150201 ENSG00000150201     53828                     FXYD4
ENSG00000169813 ENSG00000169813      3185                    HNRNPF
ENSG00000221400 ENSG00000221400 109616985                   SNORD3J
ENSG00000230555 ENSG00000230555      &lt;NA&gt;                      &lt;NA&gt;
ENSG00000243660 ENSG00000243660    642819                    ZNF487
ENSG00000252532 ENSG00000252532 106481804                 RNU7-193P
ENSG00000236114 ENSG00000236114 100130881              LOC100130881
ENSG00000196793 ENSG00000196793      8187                    ZNF239
ENSG00000232004 ENSG00000232004    399748                    CAP1P2
ENSG00000198298 ENSG00000198298    220992                    ZNF485
ENSG00000223910 ENSG00000223910      &lt;NA&gt;                      &lt;NA&gt;
ENSG00000237389 ENSG00000237389      &lt;NA&gt;                      &lt;NA&gt;
ENSG00000238263 ENSG00000238263 100271421                  RPL21P88
ENSG00000169740 ENSG00000169740      7580                     ZNF32
ENSG00000226245 ENSG00000226245    414197                 ZNF32-AS1
ENSG00000230565 ENSG00000230565      &lt;NA&gt;                      &lt;NA&gt;
ENSG00000228426 ENSG00000228426    414201                 ZNF32-AS3
ENSG00000271173 ENSG00000271173      &lt;NA&gt;                      &lt;NA&gt;
ENSG00000224162 ENSG00000224162      &lt;NA&gt;                      &lt;NA&gt;
ENSG00000223746 ENSG00000223746      &lt;NA&gt;                      &lt;NA&gt;
ENSG00000234973 ENSG00000234973 102724264                 LINC02658
ENSG00000226790 ENSG00000226790      &lt;NA&gt;                      &lt;NA&gt;
ENSG00000204187 ENSG00000204187      &lt;NA&gt;                      &lt;NA&gt;
ENSG00000226808 ENSG00000226808    414260                 LINC00619
ENSG00000236769 ENSG00000236769 105378277                 LINC02659
ENSG00000227029 ENSG00000227029      &lt;NA&gt;                      &lt;NA&gt;
ENSG00000233395 ENSG00000233395    283033                 LINC00841
ENSG00000238957 ENSG00000238957      &lt;NA&gt;                      &lt;NA&gt;
ENSG00000237590 ENSG00000237590      &lt;NA&gt;                      &lt;NA&gt;
ENSG00000229116 ENSG00000229116      &lt;NA&gt;                      &lt;NA&gt;
ENSG00000107562 ENSG00000107562      6387                    CXCL12
ENSG00000269515 ENSG00000269515      &lt;NA&gt;                      &lt;NA&gt;
ENSG00000214089 ENSG00000214089      &lt;NA&gt;                      &lt;NA&gt;
ENSG00000270767 ENSG00000270767      &lt;NA&gt;                      &lt;NA&gt;
ENSG00000234580 ENSG00000234580 124902534              LOC124902534
ENSG00000227395 ENSG00000227395 100874401                   EIF2AP4
ENSG00000224812 ENSG00000224812    220980                TMEM72-AS1
ENSG00000234504 ENSG00000234504      &lt;NA&gt;                      &lt;NA&gt;
ENSG00000187783 ENSG00000187783    643236                    TMEM72
ENSG00000223462 ENSG00000223462      &lt;NA&gt;                      &lt;NA&gt;
ENSG00000273363 ENSG00000273363      &lt;NA&gt;                      &lt;NA&gt;
ENSG00000107551 ENSG00000107551     83937                    RASSF4
ENSG00000165507 ENSG00000165507     11067                     DEPP1
ENSG00000165511 ENSG00000165511    220979                 ZNF22-AS1
ENSG00000165512 ENSG00000165512      7570                     ZNF22
ENSG00000226937 ENSG00000226937 100289237                  CEP164P1
ENSG00000270258 ENSG00000270258      &lt;NA&gt;                      &lt;NA&gt;
ENSG00000228462 ENSG00000228462    728509                   RPS19P7
ENSG00000232554 ENSG00000232554      &lt;NA&gt;                      &lt;NA&gt;
ENSG00000235690 ENSG00000235690 100421634                    CUBNP3
ENSG00000243349 ENSG00000243349      &lt;NA&gt;                      &lt;NA&gt;
ENSG00000236442 ENSG00000236442      &lt;NA&gt;                      &lt;NA&gt;
ENSG00000230501 ENSG00000230501      &lt;NA&gt;                      &lt;NA&gt;
ENSG00000263476 ENSG00000263476 100422988                 MIR3156-1
ENSG00000227683 ENSG00000227683      &lt;NA&gt;                      &lt;NA&gt;
ENSG00000207071 ENSG00000207071 106480648                RNU6-1207P
ENSG00000234993 ENSG00000234993 100289280                    CUBNP2
ENSG00000224402 ENSG00000224402    220974                    OR6D1P
ENSG00000256574 ENSG00000256574     79290                    OR13A1
ENSG00000012779 ENSG00000012779       240                     ALOX5
ENSG00000231964 ENSG00000231964 102724323              LOC102724323
ENSG00000165406 ENSG00000165406    220972                   MARCHF8
ENSG00000172671 ENSG00000172671     93550                    ZFAND4
ENSG00000230869 ENSG00000230869      &lt;NA&gt;                      &lt;NA&gt;
ENSG00000237840 ENSG00000237840 100288690                   FAM21FP
ENSG00000228702 ENSG00000228702      &lt;NA&gt;                      &lt;NA&gt;
ENSG00000172661 ENSG00000172661    253725                   WASHC2C
ENSG00000270434 ENSG00000270434      &lt;NA&gt;                      &lt;NA&gt;
ENSG00000231122 ENSG00000231122      &lt;NA&gt;                      &lt;NA&gt;
ENSG00000188234 ENSG00000188234    119016                     AGAP4
ENSG00000239883 ENSG00000239883      &lt;NA&gt;                      &lt;NA&gt;
ENSG00000239152 ENSG00000239152 106480762                 RNA5SP310
ENSG00000204179 ENSG00000204179     26095                    PTPN20
ENSG00000150175 ENSG00000150175      &lt;NA&gt;                      &lt;NA&gt;
ENSG00000243289 ENSG00000243289      &lt;NA&gt;                      &lt;NA&gt;
ENSG00000204177 ENSG00000204177      &lt;NA&gt;                      &lt;NA&gt;
ENSG00000238405 ENSG00000238405 106480358                 RNA5SP311
ENSG00000227194 ENSG00000227194      &lt;NA&gt;                      &lt;NA&gt;
ENSG00000215097 ENSG00000215097      &lt;NA&gt;                      &lt;NA&gt;
ENSG00000228745 ENSG00000228745      &lt;NA&gt;                      &lt;NA&gt;
ENSG00000230761 ENSG00000230761      &lt;NA&gt;                      &lt;NA&gt;
ENSG00000165874 ENSG00000165874    414241                   SHLD2P1
ENSG00000264977 ENSG00000264977      &lt;NA&gt;                      &lt;NA&gt;
ENSG00000272430 ENSG00000272430      &lt;NA&gt;                      &lt;NA&gt;
ENSG00000229927 ENSG00000229927      &lt;NA&gt;                      &lt;NA&gt;
ENSG00000229227 ENSG00000229227 105378289              LOC105378289
ENSG00000231187 ENSG00000231187      &lt;NA&gt;                      &lt;NA&gt;
ENSG00000204176 ENSG00000204176     83849                     SYT15
ENSG00000204175 ENSG00000204175      9721                    GPRIN2
ENSG00000223477 ENSG00000223477      &lt;NA&gt;                      &lt;NA&gt;
ENSG00000204174 ENSG00000204174      5540                     NPY4R
ENSG00000213412 ENSG00000213412    728643                HNRNPA1P33
ENSG00000150165 ENSG00000150165      &lt;NA&gt;                      &lt;NA&gt;
ENSG00000270369 ENSG00000270369      &lt;NA&gt;                      &lt;NA&gt;
ENSG00000189090 ENSG00000189090 100133093                    FAM25G
ENSG00000224919 ENSG00000224919      &lt;NA&gt;                      &lt;NA&gt;
ENSG00000204172 ENSG00000204172    642517                     AGAP9
ENSG00000254929 ENSG00000254929      &lt;NA&gt;                      &lt;NA&gt;
ENSG00000252877 ENSG00000252877 106480439                 RNA5SP312
ENSG00000251079 ENSG00000251079      &lt;NA&gt;                      &lt;NA&gt;
ENSG00000232567 ENSG00000232567      &lt;NA&gt;                      &lt;NA&gt;
ENSG00000215065 ENSG00000215065      &lt;NA&gt;                      &lt;NA&gt;
ENSG00000232438 ENSG00000232438      &lt;NA&gt;                      &lt;NA&gt;
ENSG00000227310 ENSG00000227310      &lt;NA&gt;                      &lt;NA&gt;
ENSG00000189014 ENSG00000189014      &lt;NA&gt;                      &lt;NA&gt;
ENSG00000264710 ENSG00000264710      &lt;NA&gt;                      &lt;NA&gt;
ENSG00000226964 ENSG00000226964      &lt;NA&gt;                      &lt;NA&gt;
ENSG00000226667 ENSG00000226667      &lt;NA&gt;                      &lt;NA&gt;
ENSG00000215044 ENSG00000215044      &lt;NA&gt;                      &lt;NA&gt;
ENSG00000243536 ENSG00000243536      &lt;NA&gt;                      &lt;NA&gt;
ENSG00000259942 ENSG00000259942      &lt;NA&gt;                      &lt;NA&gt;
ENSG00000198250 ENSG00000198250      &lt;NA&gt;                      &lt;NA&gt;
ENSG00000204150 ENSG00000204150      &lt;NA&gt;                      &lt;NA&gt;
ENSG00000239492 ENSG00000239492      &lt;NA&gt;                      &lt;NA&gt;
ENSG00000186807 ENSG00000186807      &lt;NA&gt;                      &lt;NA&gt;
ENSG00000215033 ENSG00000215033      &lt;NA&gt;                      &lt;NA&gt;
ENSG00000152726 ENSG00000152726      &lt;NA&gt;                      &lt;NA&gt;
ENSG00000237393 ENSG00000237393      &lt;NA&gt;                      &lt;NA&gt;
ENSG00000072444 ENSG00000072444      &lt;NA&gt;                      &lt;NA&gt;
ENSG00000224036 ENSG00000224036      &lt;NA&gt;                      &lt;NA&gt;
ENSG00000231209 ENSG00000231209      &lt;NA&gt;                      &lt;NA&gt;
ENSG00000215024 ENSG00000215024      &lt;NA&gt;                      &lt;NA&gt;
ENSG00000251070 ENSG00000251070      &lt;NA&gt;                      &lt;NA&gt;
ENSG00000198035 ENSG00000198035      &lt;NA&gt;                      &lt;NA&gt;
ENSG00000252754 ENSG00000252754      &lt;NA&gt;                      &lt;NA&gt;
ENSG00000197910 ENSG00000197910      &lt;NA&gt;                      &lt;NA&gt;
ENSG00000270119 ENSG00000270119      &lt;NA&gt;                      &lt;NA&gt;
ENSG00000271217 ENSG00000271217      &lt;NA&gt;                      &lt;NA&gt;
ENSG00000165390 ENSG00000165390      &lt;NA&gt;                      &lt;NA&gt;
ENSG00000215020 ENSG00000215020      &lt;NA&gt;                      &lt;NA&gt;
ENSG00000226044 ENSG00000226044      &lt;NA&gt;                      &lt;NA&gt;
ENSG00000165388 ENSG00000165388      &lt;NA&gt;                      &lt;NA&gt;
ENSG00000228865 ENSG00000228865      &lt;NA&gt;                      &lt;NA&gt;
ENSG00000107618 ENSG00000107618      &lt;NA&gt;                      &lt;NA&gt;
ENSG00000266000 ENSG00000266000      &lt;NA&gt;                      &lt;NA&gt;
ENSG00000128802 ENSG00000128802      &lt;NA&gt;                      &lt;NA&gt;
ENSG00000107623 ENSG00000107623      &lt;NA&gt;                      &lt;NA&gt;
ENSG00000183675 ENSG00000183675      &lt;NA&gt;                      &lt;NA&gt;
ENSG00000197704 ENSG00000197704      &lt;NA&gt;                      &lt;NA&gt;
ENSG00000204164 ENSG00000204164      &lt;NA&gt;                      &lt;NA&gt;
ENSG00000222406 ENSG00000222406      &lt;NA&gt;                      &lt;NA&gt;
ENSG00000227781 ENSG00000227781      &lt;NA&gt;                      &lt;NA&gt;
ENSG00000213686 ENSG00000213686      &lt;NA&gt;                      &lt;NA&gt;
ENSG00000228418 ENSG00000228418      &lt;NA&gt;                      &lt;NA&gt;
ENSG00000232426 ENSG00000232426      &lt;NA&gt;                      &lt;NA&gt;
ENSG00000230210 ENSG00000230210      &lt;NA&gt;                      &lt;NA&gt;
ENSG00000266197 ENSG00000266197      &lt;NA&gt;                      &lt;NA&gt;
ENSG00000188279 ENSG00000188279      &lt;NA&gt;                      &lt;NA&gt;
ENSG00000179296 ENSG00000179296      &lt;NA&gt;                      &lt;NA&gt;
ENSG00000252149 ENSG00000252149 106479005                 RNA5SP315
ENSG00000243899 ENSG00000243899      &lt;NA&gt;                      &lt;NA&gt;
ENSG00000126542 ENSG00000126542      &lt;NA&gt;                      &lt;NA&gt;
ENSG00000232462 ENSG00000232462      &lt;NA&gt;                      &lt;NA&gt;
ENSG00000170324 ENSG00000170324    143162                    FRMPD2
ENSG00000225482 ENSG00000225482 100131396                   RPS6P14
ENSG00000107643 ENSG00000107643      5599                     MAPK8
ENSG00000128805 ENSG00000128805     58504                  ARHGAP22
ENSG00000248682 ENSG00000248682      &lt;NA&gt;                      &lt;NA&gt;
ENSG00000231906 ENSG00000231906      &lt;NA&gt;                      &lt;NA&gt;
ENSG00000251413 ENSG00000251413      &lt;NA&gt;                      &lt;NA&gt;
ENSG00000236800 ENSG00000236800      &lt;NA&gt;                      &lt;NA&gt;
ENSG00000128815 ENSG00000128815     57705                     WDFY4
ENSG00000228754 ENSG00000228754 100132924                 RPL13AP19
ENSG00000228403 ENSG00000228403      &lt;NA&gt;                      &lt;NA&gt;
ENSG00000241577 ENSG00000241577      &lt;NA&gt;                      &lt;NA&gt;
ENSG00000165383 ENSG00000165383    474354                    LRRC18
ENSG00000233665 ENSG00000233665      &lt;NA&gt;                      &lt;NA&gt;
ENSG00000226576 ENSG00000226576      &lt;NA&gt;                      &lt;NA&gt;
ENSG00000264800 ENSG00000264800 100422895                   MIR4294
ENSG00000165633 ENSG00000165633    196740                     VSTM4
ENSG00000234736 ENSG00000234736 100506733               FAM170B-AS1
ENSG00000172538 ENSG00000172538    170370                   FAM170B
ENSG00000204161 ENSG00000204161    170371                   TMEM273
ENSG00000236208 ENSG00000236208      &lt;NA&gt;                      &lt;NA&gt;
ENSG00000177354 ENSG00000177354    118461                  C10orf71
ENSG00000165606 ENSG00000165606    644168                      DRGX
ENSG00000235939 ENSG00000235939      &lt;NA&gt;                      &lt;NA&gt;
ENSG00000225830 ENSG00000225830      2074                     ERCC6
ENSG00000243251 ENSG00000243251      &lt;NA&gt;                      &lt;NA&gt;
ENSG00000258838 ENSG00000258838      &lt;NA&gt;                      &lt;NA&gt;
ENSG00000271237 ENSG00000271237 109729125                  HMGB1P50
ENSG00000070748 ENSG00000070748      1103                      CHAT
ENSG00000187714 ENSG00000187714      6572                   SLC18A3
ENSG00000178645 ENSG00000178645    282966                  C10orf53
ENSG00000197444 ENSG00000197444     55753                     OGDHL
ENSG00000226389 ENSG00000226389      &lt;NA&gt;                      &lt;NA&gt;
ENSG00000229870 ENSG00000229870 100271422                  RPL21P89
ENSG00000227345 ENSG00000227345      8505                      PARG
ENSG00000230166 ENSG00000230166      &lt;NA&gt;                      &lt;NA&gt;
ENSG00000174196 ENSG00000174196      &lt;NA&gt;                      &lt;NA&gt;
ENSG00000270568 ENSG00000270568      &lt;NA&gt;                      &lt;NA&gt;
ENSG00000214986 ENSG00000214986      &lt;NA&gt;                      &lt;NA&gt;
ENSG00000174194 ENSG00000174194      &lt;NA&gt;                      &lt;NA&gt;
ENSG00000244393 ENSG00000244393      &lt;NA&gt;                      &lt;NA&gt;
ENSG00000272225 ENSG00000272225      &lt;NA&gt;                      &lt;NA&gt;
ENSG00000222100 ENSG00000222100      &lt;NA&gt;                      &lt;NA&gt;
ENSG00000225784 ENSG00000225784      &lt;NA&gt;                      &lt;NA&gt;
ENSG00000236787 ENSG00000236787      &lt;NA&gt;                      &lt;NA&gt;
ENSG00000204152 ENSG00000204152 100652748                   TIMM23B
ENSG00000223182 ENSG00000223182      &lt;NA&gt;                      &lt;NA&gt;
ENSG00000204169 ENSG00000204169      &lt;NA&gt;                      &lt;NA&gt;
ENSG00000228326 ENSG00000228326      &lt;NA&gt;                      &lt;NA&gt;
ENSG00000230553 ENSG00000230553      &lt;NA&gt;                      &lt;NA&gt;
ENSG00000138294 ENSG00000138294      &lt;NA&gt;                      &lt;NA&gt;
ENSG00000138293 ENSG00000138293      &lt;NA&gt;                      &lt;NA&gt;
ENSG00000138297 ENSG00000138297      &lt;NA&gt;                      &lt;NA&gt;
ENSG00000223111 ENSG00000223111      &lt;NA&gt;                      &lt;NA&gt;
ENSG00000214982 ENSG00000214982      &lt;NA&gt;                      &lt;NA&gt;
ENSG00000229464 ENSG00000229464      &lt;NA&gt;                      &lt;NA&gt;
ENSG00000178440 ENSG00000178440 113218477             TIMM23B-AGAP6
ENSG00000222108 ENSG00000222108 106479006                 RNA5SP317
ENSG00000204149 ENSG00000204149    414189                     AGAP6
ENSG00000235618 ENSG00000235618      &lt;NA&gt;                      &lt;NA&gt;
ENSG00000226631 ENSG00000226631    728990                  SLC9A3P3
ENSG00000099290 ENSG00000099290    387680                   WASHC2A
ENSG00000233011 ENSG00000233011      &lt;NA&gt;                      &lt;NA&gt;
ENSG00000188611 ENSG00000188611     56624                     ASAH2
ENSG00000225137 ENSG00000225137    728532                 DYNC1I2P1
ENSG00000198964 ENSG00000198964    259230                     SGMS1
ENSG00000269165 ENSG00000269165      &lt;NA&gt;                      &lt;NA&gt;
ENSG00000269700 ENSG00000269700      &lt;NA&gt;                      &lt;NA&gt;
ENSG00000225303 ENSG00000225303      &lt;NA&gt;                      &lt;NA&gt;
ENSG00000251950 ENSG00000251950      &lt;NA&gt;                      &lt;NA&gt;
ENSG00000238523 ENSG00000238523 106479067                 RNU7-107P
ENSG00000230036 ENSG00000230036      &lt;NA&gt;                      &lt;NA&gt;
ENSG00000226200 ENSG00000226200      &lt;NA&gt;                      &lt;NA&gt;
ENSG00000231588 ENSG00000231588      &lt;NA&gt;                      &lt;NA&gt;
ENSG00000231345 ENSG00000231345      &lt;NA&gt;                      &lt;NA&gt;
ENSG00000232706 ENSG00000232706      &lt;NA&gt;                      &lt;NA&gt;
ENSG00000226168 ENSG00000226168 100421009              LOC100421009
ENSG00000230011 ENSG00000230011      &lt;NA&gt;                      &lt;NA&gt;
ENSG00000213667 ENSG00000213667      &lt;NA&gt;                      &lt;NA&gt;
ENSG00000204147 ENSG00000204147    653308                    ASAH2B
ENSG00000148584 ENSG00000148584     29974                      A1CF
ENSG00000229711 ENSG00000229711      &lt;NA&gt;                      &lt;NA&gt;
ENSG00000236944 ENSG00000236944      &lt;NA&gt;                      &lt;NA&gt;
ENSG00000261368 ENSG00000261368      &lt;NA&gt;                      &lt;NA&gt;
ENSG00000185532 ENSG00000185532      5592                     PRKG1
ENSG00000223502 ENSG00000223502 102724719              LOC102724719
ENSG00000231132 ENSG00000231132      &lt;NA&gt;                      &lt;NA&gt;
ENSG00000266591 ENSG00000266591      &lt;NA&gt;                      &lt;NA&gt;
ENSG00000207813 ENSG00000207813    693190                    MIR605
ENSG00000235279 ENSG00000235279      &lt;NA&gt;                      &lt;NA&gt;
ENSG00000213659 ENSG00000213659 100419964                    RSU1P3
ENSG00000216022 ENSG00000216022      &lt;NA&gt;                      &lt;NA&gt;
ENSG00000177613 ENSG00000177613     23283                    CSTF2T
ENSG00000236671 ENSG00000236671 100506939                 PRKG1-AS1
ENSG00000107984 ENSG00000107984     22943                      DKK1
ENSG00000213657 ENSG00000213657    644522                  RPL31P44
ENSG00000227972 ENSG00000227972    399774                  THAP12P3
ENSG00000231131 ENSG00000231131 105378305              LOC105378305
ENSG00000228651 ENSG00000228651      &lt;NA&gt;                      &lt;NA&gt;
ENSG00000165471 ENSG00000165471      4153                      MBL2
ENSG00000201196 ENSG00000201196      &lt;NA&gt;                      &lt;NA&gt;
ENSG00000227121 ENSG00000227121      &lt;NA&gt;                      &lt;NA&gt;
ENSG00000231399 ENSG00000231399 100874423                   SNRPEP8
ENSG00000226296 ENSG00000226296      &lt;NA&gt;                      &lt;NA&gt;
ENSG00000252161 ENSG00000252161 100873584                 RNA5SP318
ENSG00000233805 ENSG00000233805      &lt;NA&gt;                      &lt;NA&gt;
ENSG00000150275 ENSG00000150275     65217                    PCDH15
ENSG00000263921 ENSG00000263921      &lt;NA&gt;                      &lt;NA&gt;
ENSG00000252252 ENSG00000252252 106479869                 RNU6-687P
ENSG00000234173 ENSG00000234173 105378311              LOC105378311
ENSG00000224697 ENSG00000224697 100420737                    NEFMP1
ENSG00000221594 ENSG00000221594 100302192                  MIR548F1
ENSG00000236958 ENSG00000236958      &lt;NA&gt;                      &lt;NA&gt;
ENSG00000236744 ENSG00000236744      &lt;NA&gt;                      &lt;NA&gt;
ENSG00000223800 ENSG00000223800      &lt;NA&gt;                      &lt;NA&gt;
ENSG00000228048 ENSG00000228048      &lt;NA&gt;                      &lt;NA&gt;
ENSG00000238355 ENSG00000238355      &lt;NA&gt;                      &lt;NA&gt;
ENSG00000249860 ENSG00000249860      &lt;NA&gt;                      &lt;NA&gt;
ENSG00000236993 ENSG00000236993      &lt;NA&gt;                      &lt;NA&gt;
ENSG00000270541 ENSG00000270541      &lt;NA&gt;                      &lt;NA&gt;
ENSG00000122952 ENSG00000122952     11130                     ZWINT
ENSG00000238707 ENSG00000238707 124900300              LOC124900300
ENSG00000264747 ENSG00000264747 100500834                   MIR3924
ENSG00000235810 ENSG00000235810      &lt;NA&gt;                      &lt;NA&gt;
ENSG00000223841 ENSG00000223841      &lt;NA&gt;                      &lt;NA&gt;
ENSG00000270192 ENSG00000270192      &lt;NA&gt;                      &lt;NA&gt;
ENSG00000232115 ENSG00000232115      &lt;NA&gt;                      &lt;NA&gt;
ENSG00000151151 ENSG00000151151    253430                      IPMK
ENSG00000180221 ENSG00000180221      &lt;NA&gt;                      &lt;NA&gt;
ENSG00000238970 ENSG00000238970      &lt;NA&gt;                      &lt;NA&gt;
ENSG00000122873 ENSG00000122873     55847                     CISD1
ENSG00000228527 ENSG00000228527      &lt;NA&gt;                      &lt;NA&gt;
ENSG00000261076 ENSG00000261076      &lt;NA&gt;                      &lt;NA&gt;
ENSG00000072401 ENSG00000072401      7321                    UBE2D1
ENSG00000108064 ENSG00000108064      7019                      TFAM
ENSG00000122870 ENSG00000122870     80114                     BICC1
ENSG00000183055 ENSG00000183055      &lt;NA&gt;                      &lt;NA&gt;
ENSG00000252076 ENSG00000252076 106479182                 RN7SKP196
ENSG00000237949 ENSG00000237949 102724768              LOC102724768
ENSG00000226888 ENSG00000226888 100271346                  RPLP1P10
ENSG00000226557 ENSG00000226557      &lt;NA&gt;                      &lt;NA&gt;
ENSG00000165443 ENSG00000165443     84457                   PHYHIPL
ENSG00000148541 ENSG00000148541    220965                    FAM13C
ENSG00000236556 ENSG00000236556      &lt;NA&gt;                      &lt;NA&gt;
ENSG00000235469 ENSG00000235469      &lt;NA&gt;                      &lt;NA&gt;
ENSG00000235140 ENSG00000235140      &lt;NA&gt;                      &lt;NA&gt;
ENSG00000165449 ENSG00000165449    220963                   SLC16A9
ENSG00000227877 ENSG00000227877 100507027                      MRLN
ENSG00000108091 ENSG00000108091      8030                     CCDC6
ENSG00000235931 ENSG00000235931    283025                 LINC01553
ENSG00000151150 ENSG00000151150       288                      ANK3
ENSG00000232682 ENSG00000232682      &lt;NA&gt;                      &lt;NA&gt;
ENSG00000202190 ENSG00000202190      &lt;NA&gt;                      &lt;NA&gt;
ENSG00000122872 ENSG00000122872      &lt;NA&gt;                      &lt;NA&gt;
ENSG00000254271 ENSG00000254271      &lt;NA&gt;                      &lt;NA&gt;
ENSG00000170312 ENSG00000170312       983                      CDK1
ENSG00000072422 ENSG00000072422      9886                   RHOBTB1
ENSG00000223107 ENSG00000223107 106480702                  RNU2-72P
ENSG00000227244 ENSG00000227244 100507058                 LINC00845
ENSG00000196932 ENSG00000196932    219623                    TMEM26
ENSG00000237233 ENSG00000237233 101928781                TMEM26-AS1
ENSG00000183346 ENSG00000183346    219621                  CABCOCO1
ENSG00000272592 ENSG00000272592      &lt;NA&gt;                      &lt;NA&gt;
ENSG00000233643 ENSG00000233643      &lt;NA&gt;                      &lt;NA&gt;
ENSG00000150347 ENSG00000150347     84159                    ARID5B
ENSG00000221272 ENSG00000221272      &lt;NA&gt;                      &lt;NA&gt;
ENSG00000221094 ENSG00000221094      &lt;NA&gt;                      &lt;NA&gt;
ENSG00000182010 ENSG00000182010    219790                     RTKN2
ENSG00000234756 ENSG00000234756 105378325                 LINC02621
ENSG00000240940 ENSG00000240940 106481084                 RN7SL591P
ENSG00000138311 ENSG00000138311     22891                    ZNF365
ENSG00000263920 ENSG00000263920      &lt;NA&gt;                      &lt;NA&gt;
ENSG00000234489 ENSG00000234489      &lt;NA&gt;                      &lt;NA&gt;
ENSG00000238280 ENSG00000238280      &lt;NA&gt;                      &lt;NA&gt;
ENSG00000181915 ENSG00000181915     84890                       ADO
ENSG00000122877 ENSG00000122877      1959                      EGR2
ENSG00000199446 ENSG00000199446 106479807                 RNU6-543P
ENSG00000224301 ENSG00000224301      &lt;NA&gt;                      &lt;NA&gt;
ENSG00000148572 ENSG00000148572     29982                     NRBF2
ENSG00000171988 ENSG00000171988    221037                    JMJD1C
ENSG00000234369 ENSG00000234369    728737                  TATDN1P1
ENSG00000270421 ENSG00000270421      &lt;NA&gt;                      &lt;NA&gt;
ENSG00000221063 ENSG00000221063 100302150                   MIR1296
ENSG00000235816 ENSG00000235816      &lt;NA&gt;                      &lt;NA&gt;
ENSG00000272767 ENSG00000272767     84989                JMJD1C-AS1
ENSG00000224412 ENSG00000224412      &lt;NA&gt;                      &lt;NA&gt;
ENSG00000165476 ENSG00000165476    221035                     REEP3
ENSG00000232075 ENSG00000232075    359743                  MRPL35P2
ENSG00000270352 ENSG00000270352      &lt;NA&gt;                      &lt;NA&gt;
ENSG00000228566 ENSG00000228566 124902438              LOC124902438
ENSG00000213609 ENSG00000213609     87688                  RPL7AP50
ENSG00000226426 ENSG00000226426 105378333              LOC105378333
ENSG00000235489 ENSG00000235489      &lt;NA&gt;                      &lt;NA&gt;
ENSG00000233900 ENSG00000233900 100271284                  RPL17P35
ENSG00000270648 ENSG00000270648 106480734                  CYP2C61P
ENSG00000216740 ENSG00000216740      &lt;NA&gt;                      &lt;NA&gt;
ENSG00000224714 ENSG00000224714 101928887                 LINC02671
ENSG00000270754 ENSG00000270754      &lt;NA&gt;                      &lt;NA&gt;
ENSG00000227173 ENSG00000227173      &lt;NA&gt;                      &lt;NA&gt;
ENSG00000233724 ENSG00000233724 100421870              LOC100421870
ENSG00000235356 ENSG00000235356      &lt;NA&gt;                      &lt;NA&gt;
ENSG00000228065 ENSG00000228065      &lt;NA&gt;                      &lt;NA&gt;
ENSG00000253012 ENSG00000253012      &lt;NA&gt;                      &lt;NA&gt;
ENSG00000183230 ENSG00000183230     29119                    CTNNA3
ENSG00000273360 ENSG00000273360      &lt;NA&gt;                      &lt;NA&gt;
ENSG00000252203 ENSG00000252203      &lt;NA&gt;                      &lt;NA&gt;
ENSG00000239000 ENSG00000239000      &lt;NA&gt;                      &lt;NA&gt;
ENSG00000198739 ENSG00000198739    347731                    LRRTM3
ENSG00000225299 ENSG00000225299      &lt;NA&gt;                      &lt;NA&gt;
ENSG00000226448 ENSG00000226448 100271533                  RPL7AP51
ENSG00000213606 ENSG00000213606      &lt;NA&gt;                      &lt;NA&gt;
ENSG00000225922 ENSG00000225922 100130400                  RPL21P92
ENSG00000108176 ENSG00000108176     56521                   DNAJC12
ENSG00000212520 ENSG00000212520 106481575                RNU6-1250P
ENSG00000239942 ENSG00000239942 106479367                 RN7SL394P
ENSG00000237141 ENSG00000237141      &lt;NA&gt;                      &lt;NA&gt;
ENSG00000272892 ENSG00000272892      &lt;NA&gt;                      &lt;NA&gt;
ENSG00000219932 ENSG00000219932    645161                   RPL12P8
ENSG00000096717 ENSG00000096717     23411                     SIRT1
ENSG00000148634 ENSG00000148634     26091                     HERC4
ENSG00000226318 ENSG00000226318 100271594                  RPS3AP38
ENSG00000221159 ENSG00000221159      &lt;NA&gt;                      &lt;NA&gt;
ENSG00000266467 ENSG00000266467 106479303                 RN7SL220P
ENSG00000236375 ENSG00000236375      &lt;NA&gt;                      &lt;NA&gt;
ENSG00000138347 ENSG00000138347     84665                      MYPN
ENSG00000222371 ENSG00000222371 106480472                 RN7SKP202
ENSG00000179774 ENSG00000179774    220202                     ATOH7
ENSG00000233590 ENSG00000233590      &lt;NA&gt;                      &lt;NA&gt;
ENSG00000234102 ENSG00000234102      &lt;NA&gt;                      &lt;NA&gt;
ENSG00000108187 ENSG00000108187     64081                      PBLD
ENSG00000096746 ENSG00000096746      3189                   HNRNPH3
ENSG00000204130 ENSG00000204130     55680                     RUFY2
ENSG00000138346 ENSG00000138346      1763                      DNA2
ENSG00000234806 ENSG00000234806 100131788                  RPL26P29
ENSG00000199638 ENSG00000199638 100873585                 RNA5SP319
ENSG00000122912 ENSG00000122912      8034                  SLC25A16
ENSG00000226493 ENSG00000226493 100271471                  RPL26P27
ENSG00000207438 ENSG00000207438      &lt;NA&gt;                      &lt;NA&gt;
ENSG00000214881 ENSG00000214881      &lt;NA&gt;                      &lt;NA&gt;
ENSG00000138336 ENSG00000138336     80312                      TET1
ENSG00000213025 ENSG00000213025      &lt;NA&gt;                      &lt;NA&gt;
ENSG00000227583 ENSG00000227583 100271593                  RPS3AP37
ENSG00000260400 ENSG00000260400      &lt;NA&gt;                      &lt;NA&gt;
ENSG00000251926 ENSG00000251926      &lt;NA&gt;                      &lt;NA&gt;
ENSG00000270494 ENSG00000270494      &lt;NA&gt;                      &lt;NA&gt;
ENSG00000060339 ENSG00000060339     55749                     CCAR1
ENSG00000195401 ENSG00000195401      &lt;NA&gt;                      &lt;NA&gt;
ENSG00000221182 ENSG00000221182      &lt;NA&gt;                      &lt;NA&gt;
ENSG00000221184 ENSG00000221184      &lt;NA&gt;                      &lt;NA&gt;
ENSG00000165730 ENSG00000165730    219736                     STOX1
ENSG00000200218 ENSG00000200218 106479874                 RNU6-697P
ENSG00000107625 ENSG00000107625     79009                     DDX50
ENSG00000206855 ENSG00000206855 106479819                 RNU6-571P
ENSG00000165732 ENSG00000165732      9188                     DDX21
ENSG00000266122 ENSG00000266122      &lt;NA&gt;                      &lt;NA&gt;
ENSG00000198954 ENSG00000198954     26128                     KIFBP
ENSG00000214875 ENSG00000214875      &lt;NA&gt;                      &lt;NA&gt;
ENSG00000229001 ENSG00000229001    389976                   ACTBP14
ENSG00000122862 ENSG00000122862      5552                      SRGN
ENSG00000122958 ENSG00000122958      9559                    VPS26A
ENSG00000233163 ENSG00000233163 100271353                  RPS12P17
ENSG00000156502 ENSG00000156502      6832                   SUPV3L1
ENSG00000229261 ENSG00000229261 101928994              LOC101928994
ENSG00000156510 ENSG00000156510     80201                     HKDC1
ENSG00000231748 ENSG00000231748      &lt;NA&gt;                      &lt;NA&gt;
ENSG00000156515 ENSG00000156515      3098                       HK1
ENSG00000229197 ENSG00000229197 100132400                 RPS15AP28
ENSG00000221774 ENSG00000221774      &lt;NA&gt;                      &lt;NA&gt;
ENSG00000075073 ENSG00000075073      6865                     TACR2
ENSG00000232734 ENSG00000232734      &lt;NA&gt;                      &lt;NA&gt;
ENSG00000099282 ENSG00000099282     23555                   TSPAN15
ENSG00000233197 ENSG00000233197      &lt;NA&gt;                      &lt;NA&gt;
ENSG00000122859 ENSG00000122859     50674                   NEUROG3
ENSG00000236154 ENSG00000236154 101929021              LOC101929021
ENSG00000230755 ENSG00000230755 107075300                 MTATP6P23
ENSG00000235803 ENSG00000235803 107075192                  MTCO2P23
ENSG00000235524 ENSG00000235524 107075281                  MTCO1P23
ENSG00000231152 ENSG00000231152 100873346                  MTND2P15
ENSG00000226794 ENSG00000226794 100873339                  MTND1P20
ENSG00000171224 ENSG00000171224    219738                   FAM241B
ENSG00000235645 ENSG00000235645      &lt;NA&gt;                      &lt;NA&gt;
ENSG00000230469 ENSG00000230469 100271206                   RPL5P26
ENSG00000197467 ENSG00000197467      1305                   COL13A1
ENSG00000222631 ENSG00000222631      &lt;NA&gt;                      &lt;NA&gt;
ENSG00000266082 ENSG00000266082      &lt;NA&gt;                      &lt;NA&gt;
ENSG00000224222 ENSG00000224222      &lt;NA&gt;                      &lt;NA&gt;
ENSG00000099284 ENSG00000099284     55506                 MACROH2A2
ENSG00000042286 ENSG00000042286     84883                     AIFM2
ENSG00000156521 ENSG00000156521    219743                    TYSND1
ENSG00000079332 ENSG00000079332     56681                     SAR1A
ENSG00000229097 ENSG00000229097      &lt;NA&gt;                      &lt;NA&gt;
ENSG00000232142 ENSG00000232142      &lt;NA&gt;                      &lt;NA&gt;
ENSG00000180817 ENSG00000180817      5464                      PPA1
ENSG00000148734 ENSG00000148734     64106                    NPFFR1
ENSG00000172731 ENSG00000172731     55222                    LRRC20
ENSG00000224725 ENSG00000224725      &lt;NA&gt;                      &lt;NA&gt;
ENSG00000148730 ENSG00000148730      1979                  EIF4EBP2
ENSG00000156574 ENSG00000156574      4838                     NODAL
ENSG00000197604 ENSG00000197604      &lt;NA&gt;                      &lt;NA&gt;
ENSG00000107719 ENSG00000107719     27143                     PALD1
ENSG00000230661 ENSG00000230661      &lt;NA&gt;                      &lt;NA&gt;
ENSG00000180644 ENSG00000180644      5551                      PRF1
ENSG00000138316 ENSG00000138316    140766                  ADAMTS14
ENSG00000166220 ENSG00000166220    219793                     TBATA
ENSG00000231366 ENSG00000231366      &lt;NA&gt;                      &lt;NA&gt;
ENSG00000166224 ENSG00000166224      8879                     SGPL1
ENSG00000237998 ENSG00000237998      &lt;NA&gt;                      &lt;NA&gt;
ENSG00000166228 ENSG00000166228      5092                     PCBD1
ENSG00000271409 ENSG00000271409      &lt;NA&gt;                      &lt;NA&gt;
ENSG00000259267 ENSG00000259267 105378349                 LINC02622
ENSG00000107731 ENSG00000107731    219699                     UNC5B
ENSG00000216004 ENSG00000216004      &lt;NA&gt;                      &lt;NA&gt;
ENSG00000237512 ENSG00000237512    728978                 UNC5B-AS1
ENSG00000198246 ENSG00000198246     55315                   SLC29A3
ENSG00000238918 ENSG00000238918      &lt;NA&gt;                      &lt;NA&gt;
ENSG00000107736 ENSG00000107736     64072                     CDH23
ENSG00000223817 ENSG00000223817 102723377                 CDH23-AS1
ENSG00000214688 ENSG00000214688    414152                 C10orf105
ENSG00000107738 ENSG00000107738     64115                      VSIR
ENSG00000197746 ENSG00000197746      5660                      PSAP
ENSG00000238446 ENSG00000238446 100147825                  RNU7-38P
ENSG00000230526 ENSG00000230526 124902447                 LINC03139
ENSG00000122863 ENSG00000122863      9469                     CHST3
ENSG00000272988 ENSG00000272988      &lt;NA&gt;                      &lt;NA&gt;
ENSG00000107742 ENSG00000107742      9806                    SPOCK2
ENSG00000138303 ENSG00000138303     51008                     ASCC1
ENSG00000200294 ENSG00000200294 124902572              LOC124902572
ENSG00000226701 ENSG00000226701      &lt;NA&gt;                      &lt;NA&gt;
ENSG00000166295 ENSG00000166295    119504                   ANAPC16
ENSG00000200170 ENSG00000200170      &lt;NA&gt;                      &lt;NA&gt;
ENSG00000168209 ENSG00000168209     54541                     DDIT4
ENSG00000269926 ENSG00000269926      &lt;NA&gt;                      &lt;NA&gt;
ENSG00000148719 ENSG00000148719     54788                   DNAJB12
ENSG00000107745 ENSG00000107745     10367                     MICU1
ENSG00000202513 ENSG00000202513 106479922                 RNU6-805P
ENSG00000226163 ENSG00000226163      &lt;NA&gt;                      &lt;NA&gt;
ENSG00000230609 ENSG00000230609 127460873                   COX7CP4
ENSG00000238766 ENSG00000238766      &lt;NA&gt;                      &lt;NA&gt;
ENSG00000272536 ENSG00000272536 106479528                 RN7SL840P
ENSG00000231471 ENSG00000231471      &lt;NA&gt;                      &lt;NA&gt;
ENSG00000238215 ENSG00000238215      &lt;NA&gt;                      &lt;NA&gt;
ENSG00000201881 ENSG00000201881      &lt;NA&gt;                      &lt;NA&gt;
ENSG00000156026 ENSG00000156026     90550                       MCU
ENSG00000266719 ENSG00000266719 100616286                   MIR4676
ENSG00000272627 ENSG00000272627      &lt;NA&gt;                      &lt;NA&gt;
ENSG00000138315 ENSG00000138315    170392                      OIT3
ENSG00000215086 ENSG00000215086      &lt;NA&gt;                      &lt;NA&gt;
ENSG00000138308 ENSG00000138308     84647                  PLA2G12B
ENSG00000213700 ENSG00000213700    729046                  RPL17P50
ENSG00000122884 ENSG00000122884      5033                     P4HA1
ENSG00000232646 ENSG00000232646      &lt;NA&gt;                      &lt;NA&gt;
ENSG00000237768 ENSG00000237768      &lt;NA&gt;                      &lt;NA&gt;
ENSG00000201047 ENSG00000201047      &lt;NA&gt;                      &lt;NA&gt;
ENSG00000272630 ENSG00000272630      &lt;NA&gt;                      &lt;NA&gt;
ENSG00000166321 ENSG00000166321     25961                    NUDT13
ENSG00000272599 ENSG00000272599      &lt;NA&gt;                      &lt;NA&gt;
ENSG00000221164 ENSG00000221164 109617000                  SNORA11F
ENSG00000122882 ENSG00000122882     11319                       ECD
ENSG00000138286 ENSG00000138286    317662                  FAM149B1
ENSG00000213551 ENSG00000213551     23234                    DNAJC9
ENSG00000199201 ENSG00000199201      &lt;NA&gt;                      &lt;NA&gt;
ENSG00000227382 ENSG00000227382      &lt;NA&gt;                      &lt;NA&gt;
ENSG00000182180 ENSG00000182180     51021                    MRPS16
ENSG00000236756 ENSG00000236756    414245                DNAJC9-AS1
ENSG00000227540 ENSG00000227540      &lt;NA&gt;                      &lt;NA&gt;
ENSG00000156042 ENSG00000156042    118491                    CFAP70
ENSG00000200356 ENSG00000200356 106481444                 RNU6-833P
ENSG00000238983 ENSG00000238983      &lt;NA&gt;                      &lt;NA&gt;
ENSG00000207473 ENSG00000207473      &lt;NA&gt;                      &lt;NA&gt;
ENSG00000138279 ENSG00000138279       310                     ANXA7
ENSG00000233144 ENSG00000233144      &lt;NA&gt;                      &lt;NA&gt;
ENSG00000229659 ENSG00000229659 100131526                   RPL26P6
ENSG00000166343 ENSG00000166343    118490                     MSS51
ENSG00000266344 ENSG00000266344      &lt;NA&gt;                      &lt;NA&gt;
ENSG00000107758 ENSG00000107758      5532                    PPP3CB
ENSG00000221817 ENSG00000221817 101929145                PPP3CB-AS1
ENSG00000166348 ENSG00000166348    159195                     USP54
ENSG00000207327 ENSG00000207327 106481921                 RNU6-883P
ENSG00000237139 ENSG00000237139      &lt;NA&gt;                      &lt;NA&gt;
ENSG00000268584 ENSG00000268584      &lt;NA&gt;                      &lt;NA&gt;
ENSG00000272791 ENSG00000272791      &lt;NA&gt;                      &lt;NA&gt;
ENSG00000177791 ENSG00000177791     58529                     MYOZ1
ENSG00000166317 ENSG00000166317     79933                   SYNPO2L
ENSG00000271848 ENSG00000271848 105378360               SYNPO2L-AS1
ENSG00000172650 ENSG00000172650    729092                     AGAP5
ENSG00000242288 ENSG00000242288 113939925              BMS1P4-AGAP5
ENSG00000271816 ENSG00000271816    729096                    BMS1P4
ENSG00000272140 ENSG00000272140      &lt;NA&gt;                      &lt;NA&gt;
ENSG00000252072 ENSG00000252072 100873586                 RNA5SP320
ENSG00000224005 ENSG00000224005      &lt;NA&gt;                      &lt;NA&gt;
ENSG00000242338 ENSG00000242338      &lt;NA&gt;                      &lt;NA&gt;
ENSG00000250959 ENSG00000250959      &lt;NA&gt;                      &lt;NA&gt;
ENSG00000235316 ENSG00000235316      &lt;NA&gt;                      &lt;NA&gt;
ENSG00000270808 ENSG00000270808      &lt;NA&gt;                      &lt;NA&gt;
ENSG00000176986 ENSG00000176986      9632                    SEC24C
ENSG00000267964 ENSG00000267964      &lt;NA&gt;                      &lt;NA&gt;
ENSG00000196968 ENSG00000196968    170384                     FUT11
ENSG00000253045 ENSG00000253045      &lt;NA&gt;                      &lt;NA&gt;
ENSG00000172586 ENSG00000172586    118487                    CHCHD1
ENSG00000214655 ENSG00000214655     23053                    ZSWIM8
ENSG00000272589 ENSG00000272589 100507331                ZSWIM8-AS1
ENSG00000272916 ENSG00000272916      &lt;NA&gt;                      &lt;NA&gt;
ENSG00000166507 ENSG00000166507      8509                     NDST2
ENSG00000148660 ENSG00000148660       818                    CAMK2G
ENSG00000224195 ENSG00000224195      &lt;NA&gt;                      &lt;NA&gt;
ENSG00000229990 ENSG00000229990      &lt;NA&gt;                      &lt;NA&gt;
ENSG00000122861 ENSG00000122861      5328                      PLAU
ENSG00000222047 ENSG00000222047    414236                  C10orf55
ENSG00000035403 ENSG00000035403      7414                       VCL
ENSG00000225761 ENSG00000225761      &lt;NA&gt;                      &lt;NA&gt;
ENSG00000267957 ENSG00000267957      &lt;NA&gt;                      &lt;NA&gt;
ENSG00000269772 ENSG00000269772      &lt;NA&gt;                      &lt;NA&gt;
ENSG00000185009 ENSG00000185009     26985                     AP3M1
ENSG00000156110 ENSG00000156110       132                       ADK
ENSG00000236900 ENSG00000236900      &lt;NA&gt;                      &lt;NA&gt;
ENSG00000214629 ENSG00000214629    414254                    RPSAP6
ENSG00000213731 ENSG00000213731      &lt;NA&gt;                      &lt;NA&gt;
ENSG00000232342 ENSG00000232342      &lt;NA&gt;                      &lt;NA&gt;
ENSG00000226253 ENSG00000226253      &lt;NA&gt;                      &lt;NA&gt;
ENSG00000206756 ENSG00000206756      &lt;NA&gt;                      &lt;NA&gt;
ENSG00000271710 ENSG00000271710 107075207                  NDUFA8P1
ENSG00000214626 ENSG00000214626 100422384                  POLR3DP1
ENSG00000213525 ENSG00000213525      &lt;NA&gt;                      &lt;NA&gt;
ENSG00000272748 ENSG00000272748      &lt;NA&gt;                      &lt;NA&gt;
ENSG00000156650 ENSG00000156650     23522                     KAT6B
ENSG00000234149 ENSG00000234149      &lt;NA&gt;                      &lt;NA&gt;
ENSG00000227186 ENSG00000227186      &lt;NA&gt;                      &lt;NA&gt;
ENSG00000188716 ENSG00000188716    338599                    DUSP29
ENSG00000237882 ENSG00000237882      &lt;NA&gt;                      &lt;NA&gt;
ENSG00000079393 ENSG00000079393     51207                   DUSP13B
ENSG00000156671 ENSG00000156671    142891                     SAMD8
ENSG00000232437 ENSG00000232437      &lt;NA&gt;                      &lt;NA&gt;
ENSG00000263626 ENSG00000263626      &lt;NA&gt;                      &lt;NA&gt;
ENSG00000165637 ENSG00000165637      7417                     VDAC2
ENSG00000165644 ENSG00000165644    118881                    COMTD1
ENSG00000227271 ENSG00000227271      &lt;NA&gt;                      &lt;NA&gt;
ENSG00000226051 ENSG00000226051    253264                ZNF503-AS1
ENSG00000233313 ENSG00000233313      &lt;NA&gt;                      &lt;NA&gt;
ENSG00000270087 ENSG00000270087      &lt;NA&gt;                      &lt;NA&gt;
ENSG00000223428 ENSG00000223428      &lt;NA&gt;                      &lt;NA&gt;
ENSG00000236797 ENSG00000236797      &lt;NA&gt;                      &lt;NA&gt;
ENSG00000165655 ENSG00000165655     84858                    ZNF503
ENSG00000237149 ENSG00000237149 100131213                ZNF503-AS2
ENSG00000273248 ENSG00000273248      &lt;NA&gt;                      &lt;NA&gt;
ENSG00000272692 ENSG00000272692      &lt;NA&gt;                      &lt;NA&gt;
ENSG00000236842 ENSG00000236842      &lt;NA&gt;                      &lt;NA&gt;
ENSG00000207583 ENSG00000207583    693191                    MIR606
ENSG00000148655 ENSG00000148655     83938                     LRMDA
ENSG00000268659 ENSG00000268659      &lt;NA&gt;                      &lt;NA&gt;
ENSG00000228280 ENSG00000228280      &lt;NA&gt;                      &lt;NA&gt;
ENSG00000215921 ENSG00000215921      &lt;NA&gt;                      &lt;NA&gt;
ENSG00000221232 ENSG00000221232      &lt;NA&gt;                      &lt;NA&gt;
ENSG00000265486 ENSG00000265486 106481847                 RN7SL518P
ENSG00000201954 ENSG00000201954 106481394                 RNU6-673P
ENSG00000230575 ENSG00000230575      &lt;NA&gt;                      &lt;NA&gt;
ENSG00000269256 ENSG00000269256      &lt;NA&gt;                      &lt;NA&gt;
ENSG00000252888 ENSG00000252888      &lt;NA&gt;                      &lt;NA&gt;
ENSG00000224948 ENSG00000224948      &lt;NA&gt;                      &lt;NA&gt;
ENSG00000156113 ENSG00000156113      3778                    KCNMA1
ENSG00000236467 ENSG00000236467 101929328                KCNMA1-AS1
ENSG00000225497 ENSG00000225497 101929310                KCNMA1-AS2
ENSG00000224500 ENSG00000224500      &lt;NA&gt;                      &lt;NA&gt;
ENSG00000225652 ENSG00000225652      &lt;NA&gt;                      &lt;NA&gt;
ENSG00000228092 ENSG00000228092 106480268                  COX6CP15
ENSG00000199592 ENSG00000199592 100873587                 RNA5SP321
ENSG00000213514 ENSG00000213514      &lt;NA&gt;                      &lt;NA&gt;
ENSG00000199664 ENSG00000199664 106480118                RNU6-1266P
ENSG00000213513 ENSG00000213513      &lt;NA&gt;                      &lt;NA&gt;
ENSG00000228748 ENSG00000228748      &lt;NA&gt;                      &lt;NA&gt;
ENSG00000151208 ENSG00000151208      9231                      DLG5
ENSG00000204049 ENSG00000204049      &lt;NA&gt;                      &lt;NA&gt;
ENSG00000243446 ENSG00000243446 106480999                 RN7SL284P
ENSG00000233871 ENSG00000233871      &lt;NA&gt;                      &lt;NA&gt;
ENSG00000234612 ENSG00000234612 100288330                    H2AZP5
ENSG00000148606 ENSG00000148606     11128                    POLR3A
ENSG00000138326 ENSG00000138326      6229                     RPS24
ENSG00000231957 ENSG00000231957    401646                   GNAI2P2
ENSG00000230417 ENSG00000230417    414243                 LINC00595
ENSG00000227136 ENSG00000227136      &lt;NA&gt;                      &lt;NA&gt;
ENSG00000229543 ENSG00000229543      &lt;NA&gt;                      &lt;NA&gt;
ENSG00000230229 ENSG00000230229      &lt;NA&gt;                      &lt;NA&gt;
ENSG00000201393 ENSG00000201393 124902568              LOC124902568
ENSG00000228683 ENSG00000228683      &lt;NA&gt;                      &lt;NA&gt;
ENSG00000223243 ENSG00000223243      &lt;NA&gt;                      &lt;NA&gt;
ENSG00000224596 ENSG00000224596    283050                 ZMIZ1-AS1
ENSG00000229569 ENSG00000229569      &lt;NA&gt;                      &lt;NA&gt;
ENSG00000108175 ENSG00000108175     57178                     ZMIZ1
ENSG00000108179 ENSG00000108179     10105                      PPIF
ENSG00000165424 ENSG00000165424    219654                   ZCCHC24
ENSG00000235426 ENSG00000235426      &lt;NA&gt;                      &lt;NA&gt;
ENSG00000259021 ENSG00000259021      &lt;NA&gt;                      &lt;NA&gt;
ENSG00000241317 ENSG00000241317      &lt;NA&gt;                      &lt;NA&gt;
ENSG00000235705 ENSG00000235705      &lt;NA&gt;                      &lt;NA&gt;
ENSG00000272475 ENSG00000272475      &lt;NA&gt;                      &lt;NA&gt;
ENSG00000253626 ENSG00000253626    143244                   EIF5AL1
ENSG00000271985 ENSG00000271985      &lt;NA&gt;                      &lt;NA&gt;
ENSG00000232965 ENSG00000232965 100271354                  RPS12P18
ENSG00000185303 ENSG00000185303    729238                    SFTPA2
ENSG00000219430 ENSG00000219430     50639                     MBL3P
ENSG00000225827 ENSG00000225827      &lt;NA&gt;                      &lt;NA&gt;
ENSG00000122852 ENSG00000122852    653509                    SFTPA1
ENSG00000226676 ENSG00000226676 105378385                 LINC02679
ENSG00000244733 ENSG00000244733      &lt;NA&gt;                      &lt;NA&gt;
ENSG00000226381 ENSG00000226381      &lt;NA&gt;                      &lt;NA&gt;
ENSG00000272489 ENSG00000272489      &lt;NA&gt;                      &lt;NA&gt;
ENSG00000224886 ENSG00000224886      &lt;NA&gt;                      &lt;NA&gt;
ENSG00000188199 ENSG00000188199    729262                    NUTM2B
ENSG00000225484 ENSG00000225484 101060691                NUTM2B-AS1
ENSG00000272447 ENSG00000272447    642361                 LOC642361
ENSG00000228570 ENSG00000228570    283008                    NUTM2E
ENSG00000214695 ENSG00000214695      &lt;NA&gt;                      &lt;NA&gt;
ENSG00000204437 ENSG00000204437      &lt;NA&gt;                      &lt;NA&gt;
ENSG00000214584 ENSG00000214584      &lt;NA&gt;                      &lt;NA&gt;
ENSG00000242600 ENSG00000242600      &lt;NA&gt;                      &lt;NA&gt;
ENSG00000133661 ENSG00000133661      6441                     SFTPD
ENSG00000273372 ENSG00000273372      &lt;NA&gt;                      &lt;NA&gt;
ENSG00000235924 ENSG00000235924      &lt;NA&gt;                      &lt;NA&gt;
ENSG00000225100 ENSG00000225100 106480421                 DPY19L2P5
ENSG00000229616 ENSG00000229616      &lt;NA&gt;                      &lt;NA&gt;
ENSG00000224760 ENSG00000224760      &lt;NA&gt;                      &lt;NA&gt;
ENSG00000236217 ENSG00000236217      &lt;NA&gt;                      &lt;NA&gt;
ENSG00000227515 ENSG00000227515      &lt;NA&gt;                      &lt;NA&gt;
ENSG00000230091 ENSG00000230091      &lt;NA&gt;                      &lt;NA&gt;
ENSG00000133678 ENSG00000133678     80195                   TMEM254
ENSG00000230171 ENSG00000230171 100271290                  RPL22P18
ENSG00000189129 ENSG00000189129    219348                     PLAC9
ENSG00000122359 ENSG00000122359       311                    ANXA11
ENSG00000237523 ENSG00000237523    439990                 LINC00857
ENSG00000234319 ENSG00000234319    619448                   RPS12P2
ENSG00000234382 ENSG00000234382      &lt;NA&gt;                      &lt;NA&gt;
ENSG00000234743 ENSG00000234743      &lt;NA&gt;                      &lt;NA&gt;
ENSG00000204038 ENSG00000204038      &lt;NA&gt;                      &lt;NA&gt;
ENSG00000151224 ENSG00000151224      4143                     MAT1A
ENSG00000232950 ENSG00000232950      &lt;NA&gt;                      &lt;NA&gt;
ENSG00000235858 ENSG00000235858      &lt;NA&gt;                      &lt;NA&gt;
ENSG00000170788 ENSG00000170788    143241                     DYDC1
ENSG00000133665 ENSG00000133665     84332                     DYDC2
ENSG00000122378 ENSG00000122378     84293                    PRXL2A
ENSG00000271738 ENSG00000271738      &lt;NA&gt;                      &lt;NA&gt;
ENSG00000108219 ENSG00000108219     81619                   TSPAN14
ENSG00000226659 ENSG00000226659      &lt;NA&gt;                      &lt;NA&gt;
ENSG00000178217 ENSG00000178217    387694                    SH2D4B
ENSG00000231082 ENSG00000231082      &lt;NA&gt;                      &lt;NA&gt;
ENSG00000233353 ENSG00000233353 100128756                    RPS7P9
ENSG00000233703 ENSG00000233703      &lt;NA&gt;                      &lt;NA&gt;
ENSG00000231060 ENSG00000231060      &lt;NA&gt;                      &lt;NA&gt;
ENSG00000227209 ENSG00000227209 100421633                   WARS2P1
ENSG00000226466 ENSG00000226466      &lt;NA&gt;                      &lt;NA&gt;
ENSG00000265990 ENSG00000265990      &lt;NA&gt;                      &lt;NA&gt;
ENSG00000185737 ENSG00000185737     10718                      NRG3
ENSG00000221378 ENSG00000221378      &lt;NA&gt;                      &lt;NA&gt;
ENSG00000229458 ENSG00000229458      &lt;NA&gt;                      &lt;NA&gt;
ENSG00000225738 ENSG00000225738 101929590                  NRG3-AS1
ENSG00000207275 ENSG00000207275 106480392                 RNU6-441P
ENSG00000200774 ENSG00000200774 106479778                 RNU6-478P
ENSG00000234931 ENSG00000234931      &lt;NA&gt;                      &lt;NA&gt;
ENSG00000265268 ENSG00000265268      &lt;NA&gt;                      &lt;NA&gt;
ENSG00000233945 ENSG00000233945 105378397                 LINC02650
ENSG00000223565 ENSG00000223565      &lt;NA&gt;                      &lt;NA&gt;
ENSG00000212324 ENSG00000212324 106479623                 RNU6-129P
ENSG00000233258 ENSG00000233258      &lt;NA&gt;                      &lt;NA&gt;
ENSG00000200789 ENSG00000200789 106481614                  RNU1-65P
ENSG00000212769 ENSG00000212769      &lt;NA&gt;                      &lt;NA&gt;
ENSG00000271933 ENSG00000271933      &lt;NA&gt;                      &lt;NA&gt;
ENSG00000165678 ENSG00000165678     27069                     GHITM
ENSG00000188373 ENSG00000188373    387695                   GPR15LG
ENSG00000148600 ENSG00000148600     92211                     CDHR1
ENSG00000204033 ENSG00000204033    340745                     LRIT2
ENSG00000148602 ENSG00000148602     26103                     LRIT1
ENSG00000148604 ENSG00000148604      5995                       RGR
ENSG00000229404 ENSG00000229404    170425                 LINC00858
ENSG00000107771 ENSG00000107771     54462                    CCSER2
ENSG00000233189 ENSG00000233189      &lt;NA&gt;                      &lt;NA&gt;
ENSG00000225423 ENSG00000225423 100418919                   TNPO1P1
ENSG00000225928 ENSG00000225928      &lt;NA&gt;                      &lt;NA&gt;
ENSG00000178429 ENSG00000178429    439992                   RPS3AP5
ENSG00000238469 ENSG00000238469      &lt;NA&gt;                      &lt;NA&gt;
ENSG00000237267 ENSG00000237267 101929624                 LINC01519
ENSG00000223993 ENSG00000223993      &lt;NA&gt;                      &lt;NA&gt;
ENSG00000224504 ENSG00000224504 101929662              LOC101929662
ENSG00000230962 ENSG00000230962 101929684                 LINC01520
ENSG00000223064 ENSG00000223064 106480390                 RNU6-325P
ENSG00000252730 ENSG00000252730      &lt;NA&gt;                      &lt;NA&gt;
ENSG00000182771 ENSG00000182771      2894                     GRID1
ENSG00000234942 ENSG00000234942 100507470                 GRID1-AS1
ENSG00000270002 ENSG00000270002      &lt;NA&gt;                      &lt;NA&gt;
ENSG00000252292 ENSG00000252292 106479201                 RN7SKP238
ENSG00000236606 ENSG00000236606      &lt;NA&gt;                      &lt;NA&gt;
ENSG00000200487 ENSG00000200487 100873588                 RNA5SP322
ENSG00000199104 ENSG00000199104    442911                    MIR346
ENSG00000238803 ENSG00000238803      &lt;NA&gt;                      &lt;NA&gt;
ENSG00000062650 ENSG00000062650     23063                      WAPL
ENSG00000212332 ENSG00000212332 106481427                 RNU6-780P
ENSG00000227896 ENSG00000227896 122152326                   WAPL-DT
ENSG00000230507 ENSG00000230507    340749                   RPL7AP8
ENSG00000122375 ENSG00000122375     94233                      OPN4
ENSG00000122367 ENSG00000122367     11155                      LDB3
ENSG00000252189 ENSG00000252189      &lt;NA&gt;                      &lt;NA&gt;
ENSG00000272631 ENSG00000272631      &lt;NA&gt;                      &lt;NA&gt;
ENSG00000107779 ENSG00000107779       657                    BMPR1A
ENSG00000270874 ENSG00000270874      &lt;NA&gt;                      &lt;NA&gt;
ENSG00000200176 ENSG00000200176 100873861                  RNU1-19P
ENSG00000173269 ENSG00000173269     79812                     MMRN2
ENSG00000173267 ENSG00000173267      6623                      SNCG
ENSG00000272734 ENSG00000272734      &lt;NA&gt;                      &lt;NA&gt;
ENSG00000148671 ENSG00000148671     10974                     ADIRF
ENSG00000273413 ENSG00000273413      &lt;NA&gt;                      &lt;NA&gt;
ENSG00000271880 ENSG00000271880      &lt;NA&gt;                      &lt;NA&gt;
ENSG00000240089 ENSG00000240089    414217                    BMS1P3
ENSG00000151303 ENSG00000151303    119385                    AGAP11
ENSG00000272508 ENSG00000272508      &lt;NA&gt;                      &lt;NA&gt;
ENSG00000261011 ENSG00000261011      &lt;NA&gt;                      &lt;NA&gt;
ENSG00000229969 ENSG00000229969      &lt;NA&gt;                      &lt;NA&gt;
ENSG00000188100 ENSG00000188100    643161                    FAM25A
ENSG00000271573 ENSG00000271573      &lt;NA&gt;                      &lt;NA&gt;
ENSG00000200253 ENSG00000200253 106481348                 RNU6-529P
ENSG00000148672 ENSG00000148672      2746                     GLUD1
ENSG00000122376 ENSG00000122376     54537                     SHLD2
ENSG00000237280 ENSG00000237280      &lt;NA&gt;                      &lt;NA&gt;
ENSG00000266323 ENSG00000266323      &lt;NA&gt;                      &lt;NA&gt;
ENSG00000223482 ENSG00000223482    728190                NUTM2A-AS1
ENSG00000184923 ENSG00000184923    728118                    NUTM2A
ENSG00000224914 ENSG00000224914    439994                 LINC00863
ENSG00000214562 ENSG00000214562    728130                    NUTM2D
ENSG00000237740 ENSG00000237740      &lt;NA&gt;                      &lt;NA&gt;
ENSG00000236417 ENSG00000236417      &lt;NA&gt;                      &lt;NA&gt;
ENSG00000228055 ENSG00000228055    118945                    CTSLP1
ENSG00000231569 ENSG00000231569      &lt;NA&gt;                      &lt;NA&gt;
ENSG00000107789 ENSG00000107789      9562                    MINPP1
ENSG00000222192 ENSG00000222192      &lt;NA&gt;                      &lt;NA&gt;
ENSG00000223761 ENSG00000223761      &lt;NA&gt;                      &lt;NA&gt;
ENSG00000225913 ENSG00000225913      &lt;NA&gt;                      &lt;NA&gt;
ENSG00000196566 ENSG00000196566      &lt;NA&gt;                      &lt;NA&gt;
ENSG00000234192 ENSG00000234192      &lt;NA&gt;                      &lt;NA&gt;
ENSG00000198682 ENSG00000198682      9060                    PAPSS2
ENSG00000138138 ENSG00000138138     84896                     ATAD1
ENSG00000223820 ENSG00000223820      &lt;NA&gt;                      &lt;NA&gt;
ENSG00000243782 ENSG00000243782 106481752                  RN7SL78P
ENSG00000227268 ENSG00000227268 100144748                      KLLN
ENSG00000171862 ENSG00000171862      5728                      PTEN
ENSG00000224745 ENSG00000224745      &lt;NA&gt;                      &lt;NA&gt;
ENSG00000213613 ENSG00000213613 100271271                   RPL11P3
ENSG00000200891 ENSG00000200891 124900295              LOC124900295
ENSG00000227905 ENSG00000227905      &lt;NA&gt;                      &lt;NA&gt;
ENSG00000184719 ENSG00000184719     55328                      RNLS
ENSG00000201548 ENSG00000201548      &lt;NA&gt;                      &lt;NA&gt;
ENSG00000204022 ENSG00000204022    142910                      LIPJ
ENSG00000237205 ENSG00000237205      &lt;NA&gt;                      &lt;NA&gt;
ENSG00000182333 ENSG00000182333      8513                      LIPF
ENSG00000271408 ENSG00000271408 100288843                    NAPGP1
ENSG00000204021 ENSG00000204021    643414                      LIPK
ENSG00000226358 ENSG00000226358 100418799                   KRT8P38
ENSG00000204020 ENSG00000204020    643418                      LIPN
ENSG00000235150 ENSG00000235150      &lt;NA&gt;                      &lt;NA&gt;
ENSG00000173239 ENSG00000173239    340654                      LIPM
ENSG00000152766 ENSG00000152766    118932                   ANKRD22
ENSG00000234256 ENSG00000234256 100132487                   PTCD2P2
ENSG00000138134 ENSG00000138134     57559                  STAMBPL1
ENSG00000180139 ENSG00000180139 100132116                 ACTA2-AS1
ENSG00000107796 ENSG00000107796        59                     ACTA2
ENSG00000026103 ENSG00000026103       355                       FAS
ENSG00000261438 ENSG00000261438      &lt;NA&gt;                      &lt;NA&gt;
ENSG00000238991 ENSG00000238991      &lt;NA&gt;                      &lt;NA&gt;
ENSG00000265375 ENSG00000265375 100616192                 MIR4679-2
ENSG00000233292 ENSG00000233292      &lt;NA&gt;                      &lt;NA&gt;
ENSG00000138135 ENSG00000138135      9023                     CH25H
ENSG00000107798 ENSG00000107798      3988                      LIPA
ENSG00000266769 ENSG00000266769      &lt;NA&gt;                      &lt;NA&gt;
ENSG00000232110 ENSG00000232110 124902477              LOC124902477
ENSG00000119922 ENSG00000119922      3433                     IFIT2
ENSG00000119917 ENSG00000119917      3437                     IFIT3
ENSG00000224289 ENSG00000224289      &lt;NA&gt;                      &lt;NA&gt;
ENSG00000204010 ENSG00000204010    439996                    IFIT1B
ENSG00000185745 ENSG00000185745      3434                     IFIT1
ENSG00000152778 ENSG00000152778     24138                     IFIT5
ENSG00000152779 ENSG00000152779    387700                  SLC16A12
ENSG00000234452 ENSG00000234452 101926906              SLC16A12-AS1
ENSG00000152782 ENSG00000152782     53354                     PANK1
ENSG00000198997 ENSG00000198997    406901                    MIR107
ENSG00000249962 ENSG00000249962      &lt;NA&gt;                      &lt;NA&gt;
ENSG00000232936 ENSG00000232936 105378421                 PANK1-AS1
ENSG00000225836 ENSG00000225836      &lt;NA&gt;                      &lt;NA&gt;
ENSG00000235100 ENSG00000235100      &lt;NA&gt;                      &lt;NA&gt;
ENSG00000240996 ENSG00000240996      &lt;NA&gt;                      &lt;NA&gt;
ENSG00000138182 ENSG00000138182      9585                    KIF20B
ENSG00000232229 ENSG00000232229    643529                 LINC00865
ENSG00000270670 ENSG00000270670      &lt;NA&gt;                      &lt;NA&gt;
ENSG00000226159 ENSG00000226159 101926924                 LINC01375
ENSG00000228938 ENSG00000228938      &lt;NA&gt;                      &lt;NA&gt;
ENSG00000222451 ENSG00000222451 106479158                 RN7SKP143
ENSG00000236373 ENSG00000236373 101926942                 LINC02653
ENSG00000224750 ENSG00000224750      &lt;NA&gt;                      &lt;NA&gt;
ENSG00000238291 ENSG00000238291      &lt;NA&gt;                      &lt;NA&gt;
ENSG00000148680 ENSG00000148680      3363                      HTR7
ENSG00000148688 ENSG00000148688     10556                     RPP30
ENSG00000222305 ENSG00000222305      &lt;NA&gt;                      &lt;NA&gt;
ENSG00000148677 ENSG00000148677     27063                    ANKRD1
ENSG00000201604 ENSG00000201604 106479893                 RNU6-740P
ENSG00000225519 ENSG00000225519      &lt;NA&gt;                      &lt;NA&gt;
ENSG00000273124 ENSG00000273124 124902479              LOC124902479
ENSG00000224851 ENSG00000224851      &lt;NA&gt;                      &lt;NA&gt;
ENSG00000220585 ENSG00000220585      &lt;NA&gt;                      &lt;NA&gt;
ENSG00000234043 ENSG00000234043      &lt;NA&gt;                      &lt;NA&gt;
ENSG00000180628 ENSG00000180628     84333                     PCGF5
ENSG00000165338 ENSG00000165338    143279                    HECTD2
ENSG00000271385 ENSG00000271385      &lt;NA&gt;                      &lt;NA&gt;
ENSG00000223876 ENSG00000223876    414228                   RPS27P1
ENSG00000119938 ENSG00000119938      5507                   PPP1R3C
ENSG00000213449 ENSG00000213449      &lt;NA&gt;                      &lt;NA&gt;
ENSG00000228759 ENSG00000228759 100128043                    FAF2P1
ENSG00000228701 ENSG00000228701 100507633                  TNKS2-DT
ENSG00000107854 ENSG00000107854     80351                     TNKS2
ENSG00000180581 ENSG00000180581      &lt;NA&gt;                      &lt;NA&gt;
ENSG00000174721 ENSG00000174721    143282                    FGFBP3
ENSG00000272817 ENSG00000272817      &lt;NA&gt;                      &lt;NA&gt;
ENSG00000095564 ENSG00000095564      9044                     BTAF1
ENSG00000107864 ENSG00000107864     22849                     CPEB3
ENSG00000252993 ENSG00000252993      &lt;NA&gt;                      &lt;NA&gt;
ENSG00000214549 ENSG00000214549      &lt;NA&gt;                      &lt;NA&gt;
ENSG00000213484 ENSG00000213484      &lt;NA&gt;                      &lt;NA&gt;
ENSG00000264076 ENSG00000264076      &lt;NA&gt;                      &lt;NA&gt;
ENSG00000221042 ENSG00000221042      &lt;NA&gt;                      &lt;NA&gt;
ENSG00000105988 ENSG00000105988      &lt;NA&gt;                      &lt;NA&gt;
ENSG00000199881 ENSG00000199881      &lt;NA&gt;                      &lt;NA&gt;
ENSG00000198060 ENSG00000198060     54708                   MARCHF5
ENSG00000202297 ENSG00000202297 106480315                   RNY3P12
ENSG00000232709 ENSG00000232709      &lt;NA&gt;                      &lt;NA&gt;
ENSG00000207895 ENSG00000207895      &lt;NA&gt;                      &lt;NA&gt;
ENSG00000119912 ENSG00000119912      3416                       IDE
ENSG00000138160 ENSG00000138160      3832                     KIF11
ENSG00000184111 ENSG00000184111 100271272                   RPL11P4
ENSG00000264313 ENSG00000264313 106481853                 RN7SL644P
ENSG00000236493 ENSG00000236493      &lt;NA&gt;                      &lt;NA&gt;
ENSG00000152804 ENSG00000152804      3087                      HHEX
ENSG00000201412 ENSG00000201412      &lt;NA&gt;                      &lt;NA&gt;
ENSG00000138190 ENSG00000138190     54536                     EXOC6
ENSG00000225118 ENSG00000225118      &lt;NA&gt;                      &lt;NA&gt;
ENSG00000226425 ENSG00000226425      &lt;NA&gt;                      &lt;NA&gt;
ENSG00000187553 ENSG00000187553    340665                   CYP26C1
ENSG00000095596 ENSG00000095596      1592                   CYP26A1
ENSG00000232805 ENSG00000232805      &lt;NA&gt;                      &lt;NA&gt;
ENSG00000237417 ENSG00000237417      &lt;NA&gt;                      &lt;NA&gt;
ENSG00000213432 ENSG00000213432    643863                  RPL17P34
ENSG00000138119 ENSG00000138119     26509                      MYOF
ENSG00000138180 ENSG00000138180     55165                     CEP55
ENSG00000212396 ENSG00000212396 100873589                 RNA5SP323
ENSG00000186188 ENSG00000186188    338557                     FFAR4
ENSG00000138207 ENSG00000138207      5950                      RBP4
ENSG00000221352 ENSG00000221352      &lt;NA&gt;                      &lt;NA&gt;
ENSG00000095464 ENSG00000095464      5146                     PDE6C
ENSG00000148690 ENSG00000148690    118924                  FRA10AC1
ENSG00000108231 ENSG00000108231      9211                      LGI1
ENSG00000227995 ENSG00000227995 100129731                  RAB11AP1
ENSG00000176273 ENSG00000176273    159371                   SLC35G1
ENSG00000180764 ENSG00000180764      &lt;NA&gt;                      &lt;NA&gt;
ENSG00000138193 ENSG00000138193     51196                     PLCE1
ENSG00000252895 ENSG00000252895      &lt;NA&gt;                      &lt;NA&gt;
ENSG00000232913 ENSG00000232913 101927049                 PLCE1-AS2
ENSG00000231575 ENSG00000231575      &lt;NA&gt;                      &lt;NA&gt;
ENSG00000234724 ENSG00000234724      &lt;NA&gt;                      &lt;NA&gt;
ENSG00000206631 ENSG00000206631 106481389                 RNU6-657P
ENSG00000228553 ENSG00000228553      &lt;NA&gt;                      &lt;NA&gt;
ENSG00000268894 ENSG00000268894 100128054                 PLCE1-AS1
ENSG00000273450 ENSG00000273450      &lt;NA&gt;                      &lt;NA&gt;
ENSG00000173145 ENSG00000173145     64318                     NOC3L
ENSG00000108239 ENSG00000108239     23232                   TBC1D12
ENSG00000119969 ENSG00000119969      3070                     HELLS
ENSG00000244332 ENSG00000244332      &lt;NA&gt;                      &lt;NA&gt;
ENSG00000235746 ENSG00000235746      &lt;NA&gt;                      &lt;NA&gt;
ENSG00000108242 ENSG00000108242      1562                   CYP2C18
ENSG00000165841 ENSG00000165841      1557                   CYP2C19
ENSG00000230338 ENSG00000230338      &lt;NA&gt;                      &lt;NA&gt;
ENSG00000235199 ENSG00000235199 106480430                  CYP2C58P
ENSG00000225354 ENSG00000225354 100271534                  RPL7AP52
ENSG00000138109 ENSG00000138109      1559                    CYP2C9
ENSG00000233377 ENSG00000233377      &lt;NA&gt;                      &lt;NA&gt;
ENSG00000228460 ENSG00000228460      &lt;NA&gt;                      &lt;NA&gt;
ENSG00000260863 ENSG00000260863 106480748                  CYP2C60P
ENSG00000237885 ENSG00000237885      &lt;NA&gt;                      &lt;NA&gt;
ENSG00000138115 ENSG00000138115      1558                    CYP2C8
ENSG00000231829 ENSG00000231829      &lt;NA&gt;                      &lt;NA&gt;
ENSG00000225533 ENSG00000225533 100420526                    PAWRP1
ENSG00000173124 ENSG00000173124    142827                     ACSM6
ENSG00000234026 ENSG00000234026      &lt;NA&gt;                      &lt;NA&gt;
ENSG00000107438 ENSG00000107438      9124                    PDLIM1
ENSG00000095637 ENSG00000095637     10580                    SORBS1
ENSG00000214362 ENSG00000214362    643981                  RPS3AP36
ENSG00000059573 ENSG00000059573      5832                  ALDH18A1
ENSG00000119977 ENSG00000119977     26123                     TCTN3
ENSG00000138185 ENSG00000138185       953                    ENTPD1
ENSG00000226688 ENSG00000226688    728558                ENTPD1-AS1
ENSG00000240527 ENSG00000240527      &lt;NA&gt;                      &lt;NA&gt;
ENSG00000270099 ENSG00000270099      &lt;NA&gt;                      &lt;NA&gt;
ENSG00000173088 ENSG00000173088      &lt;NA&gt;                      &lt;NA&gt;
ENSG00000269948 ENSG00000269948      &lt;NA&gt;                      &lt;NA&gt;
ENSG00000269920 ENSG00000269920      &lt;NA&gt;                      &lt;NA&gt;
ENSG00000188649 ENSG00000188649    387707                    CC2D2B
ENSG00000227805 ENSG00000227805 100271423                  RPL21P90
ENSG00000107443 ENSG00000107443     54619                      CCNJ
ENSG00000266407 ENSG00000266407 100422892                   MIR3157
ENSG00000200728 ENSG00000200728 106481264                 RNU6-271P
ENSG00000177853 ENSG00000177853      9849                   ZNF518A
ENSG00000229417 ENSG00000229417    399804                   NPM1P25
ENSG00000095585 ENSG00000095585     29760                      BLNK
ENSG00000229418 ENSG00000229418      &lt;NA&gt;                      &lt;NA&gt;
ENSG00000107447 ENSG00000107447      1791                      DNTT
ENSG00000197430 ENSG00000197430     93377                    OPALIN
ENSG00000095587 ENSG00000095587      7093                      TLL2
ENSG00000077147 ENSG00000077147     56889                    TM9SF3
ENSG00000235677 ENSG00000235677      &lt;NA&gt;                      &lt;NA&gt;
ENSG00000155629 ENSG00000155629    118788                   PIK3AP1
ENSG00000202047 ENSG00000202047 100873590                 RNA5SP324
ENSG00000227032 ENSG00000227032 100271243                   RPS2P36
ENSG00000207287 ENSG00000207287 106481582                RNU6-1274P
ENSG00000236552 ENSG00000236552    728658                  RPL13AP5
ENSG00000207976 ENSG00000207976    693192                    MIR607
ENSG00000196233 ENSG00000196233     84458                      LCOR
ENSG00000232875 ENSG00000232875      &lt;NA&gt;                      &lt;NA&gt;
ENSG00000221465 ENSG00000221465      &lt;NA&gt;                      &lt;NA&gt;
ENSG00000155640 ENSG00000155640      &lt;NA&gt;                      &lt;NA&gt;
ENSG00000231025 ENSG00000231025      &lt;NA&gt;                      &lt;NA&gt;
ENSG00000269891 ENSG00000269891 100533184            ARHGAP19-SLIT1
ENSG00000187122 ENSG00000187122      6585                     SLIT1
ENSG00000234855 ENSG00000234855 100505540                 SLIT1-AS1
ENSG00000213390 ENSG00000213390     84986                  ARHGAP19
ENSG00000231398 ENSG00000231398      &lt;NA&gt;                      &lt;NA&gt;
ENSG00000237169 ENSG00000237169      &lt;NA&gt;                      &lt;NA&gt;
ENSG00000165879 ENSG00000165879     10023                     FRAT1
ENSG00000181274 ENSG00000181274     23401                     FRAT2
ENSG00000225850 ENSG00000225850      &lt;NA&gt;                      &lt;NA&gt;
ENSG00000052749 ENSG00000052749     23223                     RRP12
ENSG00000231508 ENSG00000231508 100271308                  RPL34P20
ENSG00000231970 ENSG00000231970      &lt;NA&gt;                      &lt;NA&gt;
ENSG00000224474 ENSG00000224474      &lt;NA&gt;                      &lt;NA&gt;
ENSG00000200737 ENSG00000200737      &lt;NA&gt;                      &lt;NA&gt;
ENSG00000171314 ENSG00000171314      5223                     PGAM1
ENSG00000171311 ENSG00000171311     51013                    EXOSC1
ENSG00000171307 ENSG00000171307     84287                   ZDHHC16
ENSG00000155229 ENSG00000155229     64210                     MMS19
ENSG00000264677 ENSG00000264677      &lt;NA&gt;                      &lt;NA&gt;
ENSG00000165886 ENSG00000165886     80019                     UBTD1
ENSG00000165887 ENSG00000165887     26287                    ANKRD2
ENSG00000241935 ENSG00000241935    112817                     HOGA1
ENSG00000155252 ENSG00000155252     55361                    PI4K2A
ENSG00000249967 ENSG00000249967      &lt;NA&gt;                      &lt;NA&gt;
ENSG00000203942 ENSG00000203942    414157                  C10orf62
ENSG00000171160 ENSG00000171160    118812                     MORN4
ENSG00000119986 ENSG00000119986     60370                     AVPI1
ENSG00000155254 ENSG00000155254     83742                  MARVELD1
ENSG00000155256 ENSG00000155256    118813                   ZFYVE27
ENSG00000120057 ENSG00000120057      6425                     SFRP5
ENSG00000227356 ENSG00000227356 100505561                GOLGA7B-DT
ENSG00000155265 ENSG00000155265    401647                   GOLGA7B
ENSG00000095713 ENSG00000095713     55118                    CRTAC1
ENSG00000269783 ENSG00000269783      &lt;NA&gt;                      &lt;NA&gt;
ENSG00000265398 ENSG00000265398      &lt;NA&gt;                      &lt;NA&gt;
ENSG00000166024 ENSG00000166024     27291                   R3HCC1L
ENSG00000138131 ENSG00000138131     84171                     LOXL4
ENSG00000230928 ENSG00000230928      &lt;NA&gt;                      &lt;NA&gt;
ENSG00000119943 ENSG00000119943     84795                   PYROXD2
ENSG00000221419 ENSG00000221419      &lt;NA&gt;                      &lt;NA&gt;
ENSG00000107521 ENSG00000107521      3257                      HPS1
ENSG00000264610 ENSG00000264610 100616482                   MIR4685
ENSG00000172987 ENSG00000172987     60495                     HPSE2
ENSG00000236818 ENSG00000236818      &lt;NA&gt;                      &lt;NA&gt;
ENSG00000234109 ENSG00000234109 100271218                   RPL7P36
ENSG00000119946 ENSG00000119946     26507                     CNNM1
ENSG00000120053 ENSG00000120053      2805                      GOT1
ENSG00000224934 ENSG00000224934 101927300                   GOT1-DT
ENSG00000257582 ENSG00000257582      &lt;NA&gt;                      &lt;NA&gt;
ENSG00000228778 ENSG00000228778      &lt;NA&gt;                      &lt;NA&gt;
ENSG00000119919 ENSG00000119919    159296                    NKX2-3
ENSG00000238588 ENSG00000238588      &lt;NA&gt;                      &lt;NA&gt;
ENSG00000155287 ENSG00000155287     81894                  SLC25A28
ENSG00000260475 ENSG00000260475      &lt;NA&gt;                      &lt;NA&gt;
ENSG00000229278 ENSG00000229278      &lt;NA&gt;                      &lt;NA&gt;
ENSG00000198018 ENSG00000198018     57089                    ENTPD7
ENSG00000233690 ENSG00000233690 100422254                   EBAG9P1
ENSG00000119929 ENSG00000119929     51076                      CUTC
ENSG00000014919 ENSG00000014919      1355                     COX15
ENSG00000023839 ENSG00000023839      1244                     ABCC2
ENSG00000227351 ENSG00000227351    414134                   NANOGP6
ENSG00000107554 ENSG00000107554     23268                     DNMBP
ENSG00000227695 ENSG00000227695 100188954                 DNMBP-AS1
ENSG00000238472 ENSG00000238472      &lt;NA&gt;                      &lt;NA&gt;
ENSG00000120054 ENSG00000120054      1369                      CPN1
ENSG00000232230 ENSG00000232230      &lt;NA&gt;                      &lt;NA&gt;
ENSG00000270623 ENSG00000270623      &lt;NA&gt;                      &lt;NA&gt;
ENSG00000107566 ENSG00000107566     10613                    ERLIN1
ENSG00000213341 ENSG00000213341      1147                      CHUK
ENSG00000236308 ENSG00000236308      &lt;NA&gt;                      &lt;NA&gt;
ENSG00000227492 ENSG00000227492      &lt;NA&gt;                      &lt;NA&gt;
ENSG00000095485 ENSG00000095485     55280                   CWF19L1
ENSG00000212464 ENSG00000212464    677800                   SNORA12
ENSG00000230224 ENSG00000230224 100289414                    PHB1P9
ENSG00000207362 ENSG00000207362 106480580                 RNU6-422P
ENSG00000196072 ENSG00000196072    282991                   BLOC1S2
ENSG00000107593 ENSG00000107593      9033                    PKD2L1
ENSG00000231188 ENSG00000231188      &lt;NA&gt;                      &lt;NA&gt;
ENSG00000099194 ENSG00000099194      6319                       SCD
ENSG00000256545 ENSG00000256545      &lt;NA&gt;                      &lt;NA&gt;
ENSG00000235823 ENSG00000235823     90271                  OLMALINC
ENSG00000212325 ENSG00000212325      &lt;NA&gt;                      &lt;NA&gt;
ENSG00000273030 ENSG00000273030      &lt;NA&gt;                      &lt;NA&gt;
ENSG00000075290 ENSG00000075290      7479                     WNT8B
ENSG00000075826 ENSG00000075826     25956                    SEC31B
ENSG00000255339 ENSG00000255339      &lt;NA&gt;                      &lt;NA&gt;
ENSG00000166136 ENSG00000166136      4714                    NDUFB8
ENSG00000166135 ENSG00000166135     55662                    HIF1AN
ENSG00000075891 ENSG00000075891      5076                      PAX2
ENSG00000222072 ENSG00000222072      &lt;NA&gt;                      &lt;NA&gt;
ENSG00000272572 ENSG00000272572      &lt;NA&gt;                      &lt;NA&gt;
ENSG00000119906 ENSG00000119906     55719                      SLF2
ENSG00000273476 ENSG00000273476      &lt;NA&gt;                      &lt;NA&gt;
ENSG00000055950 ENSG00000055950     84545                    MRPL43
ENSG00000095539 ENSG00000095539     57715                    SEMA4G
ENSG00000207551 ENSG00000207551    693193                    MIR608
ENSG00000236662 ENSG00000236662      &lt;NA&gt;                      &lt;NA&gt;
ENSG00000107815 ENSG00000107815     56652                      TWNK
ENSG00000107816 ENSG00000107816     84445                     LZTS2
ENSG00000186862 ENSG00000186862     79955                     PDZD7
ENSG00000107819 ENSG00000107819     81855                     SFXN3
ENSG00000273162 ENSG00000273162 107984262              LOC107984262
ENSG00000107821 ENSG00000107821     81621                   KAZALD1
ENSG00000236311 ENSG00000236311 100038246                    TLX1NB
ENSG00000269259 ENSG00000269259      &lt;NA&gt;                      &lt;NA&gt;
ENSG00000107807 ENSG00000107807      3195                      TLX1
ENSG00000226740 ENSG00000226740      &lt;NA&gt;                      &lt;NA&gt;
ENSG00000237579 ENSG00000237579 101927396                 LINC01514
ENSG00000270973 ENSG00000270973      &lt;NA&gt;                      &lt;NA&gt;
ENSG00000138136 ENSG00000138136     10660                      LBX1
ENSG00000227128 ENSG00000227128    399806                  LBX1-AS1
ENSG00000229649 ENSG00000229649 101927419                 LINC02681
ENSG00000252844 ENSG00000252844      &lt;NA&gt;                      &lt;NA&gt;
ENSG00000222238 ENSG00000222238 106480216                  RNU2-43P
ENSG00000225208 ENSG00000225208      &lt;NA&gt;                      &lt;NA&gt;
ENSG00000230967 ENSG00000230967      &lt;NA&gt;                      &lt;NA&gt;
ENSG00000166167 ENSG00000166167      8945                      BTRC
ENSG00000222414 ENSG00000222414 106480223                  RNU2-59P
ENSG00000239091 ENSG00000239091      &lt;NA&gt;                      &lt;NA&gt;
ENSG00000166171 ENSG00000166171     25911                      DPCD
ENSG00000166169 ENSG00000166169     27343                      POLL
ENSG00000263436 ENSG00000263436 100422900                 MIR3158-1
ENSG00000107829 ENSG00000107829      6468                     FBXW4
ENSG00000222051 ENSG00000222051 106480079                RNU6-1165P
ENSG00000224817 ENSG00000224817 125775240                 LINC03046
ENSG00000107831 ENSG00000107831      2253                      FGF8
ENSG00000107833 ENSG00000107833     10360                      NPM3
ENSG00000198408 ENSG00000198408     10724                       OGA
ENSG00000226009 ENSG00000226009 100289509                KCNIP2-AS1
ENSG00000120049 ENSG00000120049     30819                    KCNIP2
ENSG00000120029 ENSG00000120029     79591                     ARMH3
ENSG00000222430 ENSG00000222430      &lt;NA&gt;                      &lt;NA&gt;
ENSG00000166189 ENSG00000166189     79803                      HPS6
ENSG00000224302 ENSG00000224302      &lt;NA&gt;                      &lt;NA&gt;
ENSG00000229629 ENSG00000229629      &lt;NA&gt;                      &lt;NA&gt;
ENSG00000253068 ENSG00000253068      &lt;NA&gt;                      &lt;NA&gt;
ENSG00000198728 ENSG00000198728      8861                      LDB1
ENSG00000148840 ENSG00000148840     23082                     PPRC1
ENSG00000166197 ENSG00000166197      9221                     NOLC1
ENSG00000119915 ENSG00000119915     83401                    ELOVL3
ENSG00000107859 ENSG00000107859      5309                     PITX3
ENSG00000107862 ENSG00000107862      8729                      GBF1
ENSG00000251989 ENSG00000251989      &lt;NA&gt;                      &lt;NA&gt;
ENSG00000077150 ENSG00000077150      4791                     NFKB2
ENSG00000059915 ENSG00000059915      5662                       PSD
ENSG00000107872 ENSG00000107872     79176                    FBXL15
ENSG00000107874 ENSG00000107874     79004                    CUEDC2
ENSG00000202569 ENSG00000202569    574447                   MIR146B
ENSG00000269609 ENSG00000269609 100505761              C10orf95-AS1
ENSG00000120055 ENSG00000120055     79946                  C10orf95
ENSG00000138111 ENSG00000138111     79847                   MFSD13A
ENSG00000138107 ENSG00000138107     10121                    ACTR1A
ENSG00000273262 ENSG00000273262      &lt;NA&gt;                      &lt;NA&gt;
ENSG00000107882 ENSG00000107882     51684                      SUFU
ENSG00000242311 ENSG00000242311      &lt;NA&gt;                      &lt;NA&gt;
ENSG00000228657 ENSG00000228657      &lt;NA&gt;                      &lt;NA&gt;
ENSG00000207029 ENSG00000207029 106478921                  RNU6-43P
ENSG00000272933 ENSG00000272933      &lt;NA&gt;                      &lt;NA&gt;
ENSG00000171206 ENSG00000171206     81603                     TRIM8
ENSG00000138175 ENSG00000138175       403                      ARL3
ENSG00000156398 ENSG00000156398    118980                     SFXN2
ENSG00000166272 ENSG00000166272     54838                     WBP1L
ENSG00000252994 ENSG00000252994 106480104                RNU6-1231P
ENSG00000148795 ENSG00000148795      1586                   CYP17A1
ENSG00000203886 ENSG00000203886      &lt;NA&gt;                      &lt;NA&gt;
ENSG00000213061 ENSG00000213061      &lt;NA&gt;                      &lt;NA&gt;
ENSG00000236937 ENSG00000236937 106480775                  PTGES3P4
ENSG00000166275 ENSG00000166275    119032                    BORCS7
ENSG00000270316 ENSG00000270316      &lt;NA&gt;                      &lt;NA&gt;
ENSG00000201080 ENSG00000201080      &lt;NA&gt;                      &lt;NA&gt;
ENSG00000214435 ENSG00000214435     57412                     AS3MT
ENSG00000235266 ENSG00000235266      &lt;NA&gt;                      &lt;NA&gt;
ENSG00000272912 ENSG00000272912      &lt;NA&gt;                      &lt;NA&gt;
ENSG00000148842 ENSG00000148842     54805                     CNNM2
ENSG00000076685 ENSG00000076685     22978                     NT5C2
ENSG00000237827 ENSG00000237827 100128863                 RPS15AP29
ENSG00000213277 ENSG00000213277      &lt;NA&gt;                      &lt;NA&gt;
ENSG00000229256 ENSG00000229256      &lt;NA&gt;                      &lt;NA&gt;
ENSG00000235376 ENSG00000235376    729020                     RPEL1
ENSG00000148798 ENSG00000148798      9118                       INA
ENSG00000156374 ENSG00000156374     84108                     PCGF6
ENSG00000212413 ENSG00000212413 106479562                  RNU11-3P
ENSG00000148835 ENSG00000148835      6877                      TAF5
ENSG00000173915 ENSG00000173915     84833                    ATP5MK
ENSG00000221767 ENSG00000221767      &lt;NA&gt;                      &lt;NA&gt;
ENSG00000148843 ENSG00000148843     22984                    PDCD11
ENSG00000138172 ENSG00000138172     51063                    CALHM2
ENSG00000273485 ENSG00000273485      &lt;NA&gt;                      &lt;NA&gt;
ENSG00000234699 ENSG00000234699      &lt;NA&gt;                      &lt;NA&gt;
ENSG00000185933 ENSG00000185933    255022                    CALHM1
ENSG00000183128 ENSG00000183128    119395                    CALHM3
ENSG00000235470 ENSG00000235470 102724341                NEURL1-AS1
ENSG00000107954 ENSG00000107954      9148                    NEURL1
ENSG00000226431 ENSG00000226431      &lt;NA&gt;                      &lt;NA&gt;
ENSG00000107957 ENSG00000107957      9644                  SH3PXD2A
ENSG00000273108 ENSG00000273108      &lt;NA&gt;                      &lt;NA&gt;
ENSG00000222503 ENSG00000222503      &lt;NA&gt;                      &lt;NA&gt;
ENSG00000260461 ENSG00000260461      &lt;NA&gt;                      &lt;NA&gt;
ENSG00000107960 ENSG00000107960     79991                      STN1
ENSG00000065613 ENSG00000065613      9748                       SLK
ENSG00000266754 ENSG00000266754 106481066                 RN7SL524P
ENSG00000065618 ENSG00000065618      1308                   COL17A1
ENSG00000216083 ENSG00000216083      &lt;NA&gt;                      &lt;NA&gt;
ENSG00000156384 ENSG00000156384    119392                      SFR1
ENSG00000197748 ENSG00000197748     80217                    CFAP43
ENSG00000208033 ENSG00000208033    693194                    MIR609
ENSG00000148834 ENSG00000148834      9446                     GSTO1
ENSG00000266852 ENSG00000266852 100616323                   MIR4482
ENSG00000065621 ENSG00000065621    119391                     GSTO2
ENSG00000148841 ENSG00000148841     85450                    ITPRIP
ENSG00000270075 ENSG00000270075      &lt;NA&gt;                      &lt;NA&gt;
ENSG00000228261 ENSG00000228261      &lt;NA&gt;                      &lt;NA&gt;
ENSG00000231233 ENSG00000231233 100505869                 CFAP58-DT
ENSG00000120051 ENSG00000120051    159686                    CFAP58
ENSG00000238620 ENSG00000238620      &lt;NA&gt;                      &lt;NA&gt;
ENSG00000225768 ENSG00000225768 101927523                 LINC02620
ENSG00000237761 ENSG00000237761 105378464              LOC105378464
ENSG00000156395 ENSG00000156395     22986                    SORCS3
ENSG00000226387 ENSG00000226387 100505890                SORCS3-AS1
ENSG00000207068 ENSG00000207068 106481325                 RNU6-463P
ENSG00000233477 ENSG00000233477 111082962                   PPIAP38
ENSG00000213260 ENSG00000213260      &lt;NA&gt;                      &lt;NA&gt;
ENSG00000229466 ENSG00000229466      &lt;NA&gt;                      &lt;NA&gt;
ENSG00000229775 ENSG00000229775 105378470                 LINC02624
ENSG00000215002 ENSG00000215002      &lt;NA&gt;                      &lt;NA&gt;
ENSG00000108018 ENSG00000108018    114815                    SORCS1
ENSG00000200626 ENSG00000200626 100873591                 RNA5SP325
ENSG00000200079 ENSG00000200079 100873592                 RNA5SP326
ENSG00000229981 ENSG00000229981 103695365                 LINC01435
ENSG00000234544 ENSG00000234544 106480359                  PTGES3P5
ENSG00000203434 ENSG00000203434      &lt;NA&gt;                      &lt;NA&gt;
ENSG00000223381 ENSG00000223381 105378478                 LINC02661
ENSG00000224498 ENSG00000224498 100533849                MAPKAPK5P1
ENSG00000222436 ENSG00000222436 106480918                 RN7SKP278
ENSG00000252574 ENSG00000252574      &lt;NA&gt;                      &lt;NA&gt;
ENSG00000200217 ENSG00000200217 106481446                 RNU6-839P
ENSG00000232728 ENSG00000232728      &lt;NA&gt;                      &lt;NA&gt;
ENSG00000237242 ENSG00000237242      &lt;NA&gt;                      &lt;NA&gt;
ENSG00000270333 ENSG00000270333 100996851                    XIAPP1
ENSG00000270294 ENSG00000270294      &lt;NA&gt;                      &lt;NA&gt;
ENSG00000224907 ENSG00000224907 100271424                  RPL21P91
ENSG00000108039 ENSG00000108039      7511                   XPNPEP1
ENSG00000272160 ENSG00000272160      &lt;NA&gt;                      &lt;NA&gt;
ENSG00000203876 ENSG00000203876 100505933                  ADD3-AS1
ENSG00000148700 ENSG00000148700       120                      ADD3
ENSG00000263706 ENSG00000263706      &lt;NA&gt;                      &lt;NA&gt;
ENSG00000226734 ENSG00000226734 100874427                  SNRPGP12
ENSG00000119950 ENSG00000119950      4601                      MXI1
ENSG00000228417 ENSG00000228417      &lt;NA&gt;                      &lt;NA&gt;
ENSG00000214067 ENSG00000214067      &lt;NA&gt;                      &lt;NA&gt;
ENSG00000119953 ENSG00000119953     10285                    SMNDC1
ENSG00000273143 ENSG00000273143 105378482              LOC105378482
ENSG00000221359 ENSG00000221359      &lt;NA&gt;                      &lt;NA&gt;
ENSG00000237642 ENSG00000237642      &lt;NA&gt;                      &lt;NA&gt;
ENSG00000264544 ENSG00000264544      &lt;NA&gt;                      &lt;NA&gt;
ENSG00000138166 ENSG00000138166      1847                     DUSP5
ENSG00000233518 ENSG00000233518 100271216                   RPL7P35
ENSG00000108055 ENSG00000108055      9126                      SMC3
ENSG00000239125 ENSG00000239125      &lt;NA&gt;                      &lt;NA&gt;
ENSG00000263919 ENSG00000263919      &lt;NA&gt;                      &lt;NA&gt;
ENSG00000223302 ENSG00000223302      &lt;NA&gt;                      &lt;NA&gt;
ENSG00000203867 ENSG00000203867    282996                     RBM20
ENSG00000252036 ENSG00000252036 106479223                 RN7SKP288
ENSG00000199364 ENSG00000199364 100873593                 RNA5SP327
ENSG00000232470 ENSG00000232470      &lt;NA&gt;                      &lt;NA&gt;
ENSG00000203497 ENSG00000203497      &lt;NA&gt;                      &lt;NA&gt;
ENSG00000150593 ENSG00000150593     27250                     PDCD4
ENSG00000265827 ENSG00000265827      &lt;NA&gt;                      &lt;NA&gt;
ENSG00000214413 ENSG00000214413     92482                     BBIP1
ENSG00000270589 ENSG00000270589      &lt;NA&gt;                      &lt;NA&gt;
ENSG00000108061 ENSG00000108061      8036                     SHOC2
ENSG00000234118 ENSG00000234118    644511                  RPL13AP6
ENSG00000221214 ENSG00000221214 100313921                   MIR548E
ENSG00000150594 ENSG00000150594       150                    ADRA2A
ENSG00000213247 ENSG00000213247      &lt;NA&gt;                      &lt;NA&gt;
ENSG00000237618 ENSG00000237618 100420392                   BTBD7P2
ENSG00000227851 ENSG00000227851      &lt;NA&gt;                      &lt;NA&gt;
ENSG00000230809 ENSG00000230809 100129732                   RPS6P15
ENSG00000119927 ENSG00000119927     57678                      GPAM
ENSG00000119913 ENSG00000119913      6975                     TECTB
ENSG00000243316 ENSG00000243316    390003                   GUCY2GP
ENSG00000197142 ENSG00000197142     51703                     ACSL5
ENSG00000232934 ENSG00000232934      &lt;NA&gt;                      &lt;NA&gt;
ENSG00000270599 ENSG00000270599      &lt;NA&gt;                      &lt;NA&gt;
ENSG00000023041 ENSG00000023041     64429                    ZDHHC6
ENSG00000151532 ENSG00000151532    143187                     VTI1A
ENSG00000234017 ENSG00000234017      &lt;NA&gt;                      &lt;NA&gt;
ENSG00000264763 ENSG00000264763 100422909                   MIR4295
ENSG00000233340 ENSG00000233340      &lt;NA&gt;                      &lt;NA&gt;
ENSG00000260917 ENSG00000260917 103344931              LOC103344931
ENSG00000225292 ENSG00000225292      &lt;NA&gt;                      &lt;NA&gt;
ENSG00000148737 ENSG00000148737      6934                    TCF7L2
ENSG00000233547 ENSG00000233547      &lt;NA&gt;                      &lt;NA&gt;
ENSG00000227560 ENSG00000227560 100271607                 RPS15AP30
ENSG00000238380 ENSG00000238380 106479087                 RNU7-165P
ENSG00000230018 ENSG00000230018 111082963                   PPIAP39
ENSG00000148702 ENSG00000148702      3026                     HABP2
ENSG00000197893 ENSG00000197893      4892                      NRAP
ENSG00000165806 ENSG00000165806       840                     CASP7
ENSG00000234393 ENSG00000234393      &lt;NA&gt;                      &lt;NA&gt;
ENSG00000148735 ENSG00000148735     79949                   PLEKHS1
ENSG00000212589 ENSG00000212589 124900297              LOC124900297
ENSG00000198924 ENSG00000198924      9937                   DCLRE1A
ENSG00000196865 ENSG00000196865    374354                    NHLRC2
ENSG00000234631 ENSG00000234631      &lt;NA&gt;                      &lt;NA&gt;
ENSG00000043591 ENSG00000043591       153                     ADRB1
ENSG00000253066 ENSG00000253066 106479879                 RNU6-709P
ENSG00000226582 ENSG00000226582 100287173                  UBE2V1P5
ENSG00000165813 ENSG00000165813     55088                   CCDC186
ENSG00000238742 ENSG00000238742      &lt;NA&gt;                      &lt;NA&gt;
ENSG00000095627 ENSG00000095627     56165                     TDRD1
ENSG00000165816 ENSG00000165816    340706                      VWA2
ENSG00000230165 ENSG00000230165      &lt;NA&gt;                      &lt;NA&gt;
ENSG00000169129 ENSG00000169129     84632                   AFAP1L2
ENSG00000242912 ENSG00000242912 106481028                 RN7SL384P
ENSG00000099204 ENSG00000099204      3983                    ABLIM1
ENSG00000229668 ENSG00000229668      &lt;NA&gt;                      &lt;NA&gt;
ENSG00000238577 ENSG00000238577      &lt;NA&gt;                      &lt;NA&gt;
ENSG00000228169 ENSG00000228169      &lt;NA&gt;                      &lt;NA&gt;
ENSG00000228484 ENSG00000228484 101927692              LOC101927692
ENSG00000215760 ENSG00000215760 100130319                   TAF9BP2
ENSG00000151553 ENSG00000151553     57700                    FHIP2A
ENSG00000226428 ENSG00000226428 100131338                  RPL15P13
ENSG00000165832 ENSG00000165832    142940                     TRUB1
ENSG00000252611 ENSG00000252611 106481780                RNU6-1121P
ENSG00000236799 ENSG00000236799 102724589                 LINC02626
ENSG00000107518 ENSG00000107518     26033                    ATRNL1
ENSG00000270965 ENSG00000270965 100420389                   NTAN1P1
ENSG00000151892 ENSG00000151892      2674                     GFRA1
ENSG00000182645 ENSG00000182645    374355                   CCDC172
ENSG00000205433 ENSG00000205433      &lt;NA&gt;                      &lt;NA&gt;
ENSG00000203837 ENSG00000203837    119548                  PNLIPRP3
ENSG00000227096 ENSG00000227096      &lt;NA&gt;                      &lt;NA&gt;
ENSG00000200935 ENSG00000200935 106480045                RNU6-1090P
ENSG00000175535 ENSG00000175535      5406                     PNLIP
ENSG00000232091 ENSG00000232091      &lt;NA&gt;                      &lt;NA&gt;
ENSG00000187021 ENSG00000187021      5407                  PNLIPRP1
ENSG00000165862 ENSG00000165862      &lt;NA&gt;                      &lt;NA&gt;
ENSG00000165863 ENSG00000165863    143379                    SPMIP5
ENSG00000232767 ENSG00000232767 105378499               HSPA12A-AS1
ENSG00000165868 ENSG00000165868    259217                   HSPA12A
ENSG00000228195 ENSG00000228195      &lt;NA&gt;                      &lt;NA&gt;
ENSG00000225302 ENSG00000225302      &lt;NA&gt;                      &lt;NA&gt;
ENSG00000188316 ENSG00000188316    387712                      ENO4
ENSG00000187164 ENSG00000187164     57698                     SHTN1
ENSG00000235742 ENSG00000235742      &lt;NA&gt;                      &lt;NA&gt;
ENSG00000148704 ENSG00000148704     11023                      VAX1
ENSG00000234474 ENSG00000234474 101927704                 MIR3663HG
ENSG00000266782 ENSG00000266782 100500893                   MIR3663
ENSG00000236171 ENSG00000236171 100271404                  RPL12P26
ENSG00000186795 ENSG00000186795    338567                    KCNK18
ENSG00000225936 ENSG00000225936 105378500               SLC18A2-AS1
ENSG00000165646 ENSG00000165646      6571                   SLC18A2
ENSG00000165650 ENSG00000165650    118987                     PDZD8
ENSG00000222197 ENSG00000222197      &lt;NA&gt;                      &lt;NA&gt;
ENSG00000258114 ENSG00000258114      &lt;NA&gt;                      &lt;NA&gt;
ENSG00000229847 ENSG00000229847    196047                    EMX2OS
ENSG00000170370 ENSG00000170370      2018                      EMX2
ENSG00000235198 ENSG00000235198      &lt;NA&gt;                      &lt;NA&gt;
ENSG00000234952 ENSG00000234952 102724627                 LINC02674
ENSG00000263041 ENSG00000263041      &lt;NA&gt;                      &lt;NA&gt;
ENSG00000107560 ENSG00000107560     22841                 RAB11FIP2
ENSG00000231104 ENSG00000231104      &lt;NA&gt;                      &lt;NA&gt;
ENSG00000177640 ENSG00000177640    255082                     CASC2
ENSG00000238276 ENSG00000238276 101927760                 LINC02944
ENSG00000165669 ENSG00000165669     63877                   FAM204A
ENSG00000232139 ENSG00000232139 100506126                 LINC00867
ENSG00000266281 ENSG00000266281      &lt;NA&gt;                      &lt;NA&gt;
ENSG00000234309 ENSG00000234309 106480776                SLC25A18P1
ENSG00000119973 ENSG00000119973      2834                     PRLHR
ENSG00000263658 ENSG00000263658      &lt;NA&gt;                      &lt;NA&gt;
ENSG00000225155 ENSG00000225155      &lt;NA&gt;                      &lt;NA&gt;
ENSG00000151893 ENSG00000151893    143384                    CACUL1
ENSG00000251836 ENSG00000251836      &lt;NA&gt;                      &lt;NA&gt;
ENSG00000236058 ENSG00000236058    729340                  RPL17P36
ENSG00000213574 ENSG00000213574      &lt;NA&gt;                      &lt;NA&gt;
ENSG00000229272 ENSG00000229272 125177373                 LINC03036
ENSG00000215925 ENSG00000215925      &lt;NA&gt;                      &lt;NA&gt;
ENSG00000188613 ENSG00000188613    340719                    NANOS1
ENSG00000107581 ENSG00000107581      8661                     EIF3A
ENSG00000207468 ENSG00000207468    641451                   SNORA19
ENSG00000222588 ENSG00000222588 124900296              LOC124900296
ENSG00000271343 ENSG00000271343      &lt;NA&gt;                      &lt;NA&gt;
ENSG00000119979 ENSG00000119979    404636                   DENND10
ENSG00000183605 ENSG00000183605    119559                     SFXN4
ENSG00000165672 ENSG00000165672     10935                     PRDX3
ENSG00000198873 ENSG00000198873      2869                      GRK5
ENSG00000228485 ENSG00000228485      &lt;NA&gt;                      &lt;NA&gt;
ENSG00000242853 ENSG00000242853 106479494                 RN7SL749P
ENSG00000236426 ENSG00000236426      &lt;NA&gt;                      &lt;NA&gt;
ENSG00000265719 ENSG00000265719 100616398                   MIR4681
ENSG00000148908 ENSG00000148908      6001                     RGS10
ENSG00000271353 ENSG00000271353      &lt;NA&gt;                      &lt;NA&gt;
ENSG00000151923 ENSG00000151923      7073                     TIAL1
ENSG00000234569 ENSG00000234569      &lt;NA&gt;                      &lt;NA&gt;
ENSG00000227437 ENSG00000227437    646119                    RPS8P4
ENSG00000151929 ENSG00000151929      9531                      BAG3
ENSG00000232823 ENSG00000232823      &lt;NA&gt;                      &lt;NA&gt;
ENSG00000198825 ENSG00000198825     22876                    INPP5F
ENSG00000242818 ENSG00000242818 106479530                 RN7SL846P
ENSG00000270300 ENSG00000270300 100533676                 PHACTR2P1
ENSG00000197771 ENSG00000197771     79892                     MCMBP
ENSG00000107651 ENSG00000107651     11196                   SEC23IP
ENSG00000265370 ENSG00000265370 100616322                   MIR4682
ENSG00000180230 ENSG00000180230    651144                    NACAP2
ENSG00000223455 ENSG00000223455      &lt;NA&gt;                      &lt;NA&gt;
ENSG00000221402 ENSG00000221402      &lt;NA&gt;                      &lt;NA&gt;
ENSG00000220842 ENSG00000220842    729402                  RPL21P16
ENSG00000234522 ENSG00000234522      &lt;NA&gt;                      &lt;NA&gt;
ENSG00000203805 ENSG00000203805    196051                     PLPP4
ENSG00000265239 ENSG00000265239      &lt;NA&gt;                      &lt;NA&gt;
ENSG00000177234 ENSG00000177234    404216                 LINC01561
ENSG00000227165 ENSG00000227165    283089                  WDR11-DT
ENSG00000120008 ENSG00000120008     55717                     WDR11
ENSG00000271670 ENSG00000271670      &lt;NA&gt;                      &lt;NA&gt;
ENSG00000227307 ENSG00000227307      &lt;NA&gt;                      &lt;NA&gt;
ENSG00000236762 ENSG00000236762      &lt;NA&gt;                      &lt;NA&gt;
ENSG00000227143 ENSG00000227143 101927889                 LINC01153
ENSG00000222979 ENSG00000222979 106479169                 RN7SKP167
ENSG00000066468 ENSG00000066468      2263                     FGFR2
ENSG00000223432 ENSG00000223432      &lt;NA&gt;                      &lt;NA&gt;
ENSG00000223540 ENSG00000223540    414230                  RPS15AP5
ENSG00000224250 ENSG00000224250      &lt;NA&gt;                      &lt;NA&gt;
ENSG00000107669 ENSG00000107669     11101                      ATE1
ENSG00000201884 ENSG00000201884      &lt;NA&gt;                      &lt;NA&gt;
ENSG00000226864 ENSG00000226864      &lt;NA&gt;                      &lt;NA&gt;
ENSG00000107672 ENSG00000107672     54780                   NSMCE4A
ENSG00000138162 ENSG00000138162     10579                     TACC2
ENSG00000138152 ENSG00000138152    118663                    BTBD16
ENSG00000202245 ENSG00000202245 106479888                 RNU6-728P
ENSG00000107679 ENSG00000107679     59338                   PLEKHA1
ENSG00000265442 ENSG00000265442 100500866                   MIR3941
ENSG00000254636 ENSG00000254636    387715                     ARMS2
ENSG00000166033 ENSG00000166033      5654                     HTRA1
ENSG00000187908 ENSG00000187908      1755                     DMBT1
ENSG00000183559 ENSG00000183559    399814                 C10orf120
ENSG00000176584 ENSG00000176584      &lt;NA&gt;                      &lt;NA&gt;
ENSG00000272135 ENSG00000272135      &lt;NA&gt;                      &lt;NA&gt;
ENSG00000138161 ENSG00000138161     50624                     CUZD1
ENSG00000213185 ENSG00000213185    196792                    FAM24B
ENSG00000255624 ENSG00000255624      &lt;NA&gt;                      &lt;NA&gt;
ENSG00000203795 ENSG00000203795    118670                    FAM24A
ENSG00000119965 ENSG00000119965     80007                  C10orf88
ENSG00000179988 ENSG00000179988    118672                      PSTK
ENSG00000095574 ENSG00000095574     64376                     IKZF5
ENSG00000196177 ENSG00000196177        36                    ACADSB
ENSG00000188620 ENSG00000188620    340784                      HMX3
ENSG00000188816 ENSG00000188816      3167                      HMX2
ENSG00000154473 ENSG00000154473      9184                      BUB3
ENSG00000227586 ENSG00000227586      &lt;NA&gt;                      &lt;NA&gt;
ENSG00000265463 ENSG00000265463      &lt;NA&gt;                      &lt;NA&gt;
ENSG00000270902 ENSG00000270902      &lt;NA&gt;                      &lt;NA&gt;
ENSG00000230131 ENSG00000230131      &lt;NA&gt;                      &lt;NA&gt;
ENSG00000225152 ENSG00000225152      &lt;NA&gt;                      &lt;NA&gt;
ENSG00000234542 ENSG00000234542      &lt;NA&gt;                      &lt;NA&gt;
ENSG00000154478 ENSG00000154478      2849                     GPR26
ENSG00000121898 ENSG00000121898    119587                     CPXM2
ENSG00000221293 ENSG00000221293      &lt;NA&gt;                      &lt;NA&gt;
ENSG00000231138 ENSG00000231138      &lt;NA&gt;                      &lt;NA&gt;
ENSG00000221437 ENSG00000221437      &lt;NA&gt;                      &lt;NA&gt;
ENSG00000234677 ENSG00000234677      &lt;NA&gt;                      &lt;NA&gt;
ENSG00000213438 ENSG00000213438      &lt;NA&gt;                      &lt;NA&gt;
ENSG00000232334 ENSG00000232334      &lt;NA&gt;                      &lt;NA&gt;
ENSG00000182022 ENSG00000182022     51363                    CHST15
ENSG00000065154 ENSG00000065154      4942                       OAT
ENSG00000269962 ENSG00000269962      &lt;NA&gt;                      &lt;NA&gt;
ENSG00000229544 ENSG00000229544    390010                    NKX1-2
ENSG00000271434 ENSG00000271434      &lt;NA&gt;                      &lt;NA&gt;
ENSG00000107902 ENSG00000107902     64077                      LHPP
ENSG00000229455 ENSG00000229455      &lt;NA&gt;                      &lt;NA&gt;
ENSG00000258539 ENSG00000258539      &lt;NA&gt;                      &lt;NA&gt;
ENSG00000189319 ENSG00000189319      9679                    FAM53B
ENSG00000233334 ENSG00000233334 101927944                FAM53B-AS1
ENSG00000203791 ENSG00000203791    399818                 EEF1AKMT2
ENSG00000199466 ENSG00000199466      &lt;NA&gt;                      &lt;NA&gt;
ENSG00000165660 ENSG00000165660     23172                  ABRAXAS2
ENSG00000203457 ENSG00000203457      &lt;NA&gt;                      &lt;NA&gt;
ENSG00000207494 ENSG00000207494      &lt;NA&gt;                      &lt;NA&gt;
ENSG00000214807 ENSG00000214807      &lt;NA&gt;                      &lt;NA&gt;
ENSG00000249456 ENSG00000249456      &lt;NA&gt;                      &lt;NA&gt;
ENSG00000019995 ENSG00000019995     54764                    ZRANB1
ENSG00000226899 ENSG00000226899      &lt;NA&gt;                      &lt;NA&gt;
ENSG00000175029 ENSG00000175029      1488                     CTBP2
ENSG00000264572 ENSG00000264572 100423041                   MIR4296
ENSG00000214298 ENSG00000214298      &lt;NA&gt;                      &lt;NA&gt;
ENSG00000233135 ENSG00000233135 100271380                  RPS27P18
ENSG00000237675 ENSG00000237675 100169752                 TEX36-AS1
ENSG00000175018 ENSG00000175018    387718                     TEX36
ENSG00000214297 ENSG00000214297      &lt;NA&gt;                      &lt;NA&gt;
ENSG00000228021 ENSG00000228021    283038                 LOC283038
ENSG00000224023 ENSG00000224023    399821                  EDRF1-DT
ENSG00000234134 ENSG00000234134      &lt;NA&gt;                      &lt;NA&gt;
ENSG00000107938 ENSG00000107938     26098                     EDRF1
ENSG00000236991 ENSG00000236991 101927983                 EDRF1-AS1
ENSG00000154485 ENSG00000154485    118856                     MMP21
ENSG00000188690 ENSG00000188690      7390                      UROS
ENSG00000265092 ENSG00000265092 100616327                   MIR4484
ENSG00000107949 ENSG00000107949     56647                     BCCIP
ENSG00000089876 ENSG00000089876     55760                     DHX32
ENSG00000215972 ENSG00000215972      &lt;NA&gt;                      &lt;NA&gt;
ENSG00000222629 ENSG00000222629 106481647                  RNU2-42P
ENSG00000203780 ENSG00000203780     92565                     FANK1
ENSG00000234016 ENSG00000234016      &lt;NA&gt;                      &lt;NA&gt;
ENSG00000233409 ENSG00000233409 101410540                 FANK1-AS1
ENSG00000148848 ENSG00000148848      8038                    ADAM12
ENSG00000222740 ENSG00000222740 100873594                 RNA5SP328
ENSG00000213170 ENSG00000213170      &lt;NA&gt;                      &lt;NA&gt;
ENSG00000235180 ENSG00000235180 101101772                 LINC00601
ENSG00000154493 ENSG00000154493    118611                  C10orf90
ENSG00000221717 ENSG00000221717      &lt;NA&gt;                      &lt;NA&gt;
ENSG00000199321 ENSG00000199321 124900294              LOC124900294
ENSG00000150760 ENSG00000150760      1793                     DOCK1
ENSG00000202487 ENSG00000202487      &lt;NA&gt;                      &lt;NA&gt;
ENSG00000223528 ENSG00000223528      &lt;NA&gt;                      &lt;NA&gt;
ENSG00000232935 ENSG00000232935      &lt;NA&gt;                      &lt;NA&gt;
ENSG00000188916 ENSG00000188916    642938                   INSYN2A
ENSG00000214285 ENSG00000214285    594857                       NPS
ENSG00000188722 ENSG00000188722      &lt;NA&gt;                      &lt;NA&gt;
ENSG00000186766 ENSG00000186766    399823                     FOXI2
ENSG00000270778 ENSG00000270778      &lt;NA&gt;                      &lt;NA&gt;
ENSG00000180745 ENSG00000180745    119467                     CLRN3
ENSG00000132334 ENSG00000132334      5791                     PTPRE
ENSG00000232259 ENSG00000232259      &lt;NA&gt;                      &lt;NA&gt;
ENSG00000227076 ENSG00000227076      &lt;NA&gt;                      &lt;NA&gt;
ENSG00000148773 ENSG00000148773      4288                     MKI67
ENSG00000234640 ENSG00000234640      &lt;NA&gt;                      &lt;NA&gt;
ENSG00000224190 ENSG00000224190    728327                 LINC02667
ENSG00000232985 ENSG00000232985      &lt;NA&gt;                      &lt;NA&gt;
ENSG00000225424 ENSG00000225424      &lt;NA&gt;                      &lt;NA&gt;
ENSG00000170430 ENSG00000170430      4255                      MGMT
ENSG00000266061 ENSG00000266061      &lt;NA&gt;                      &lt;NA&gt;
ENSG00000268421 ENSG00000268421      &lt;NA&gt;                      &lt;NA&gt;
ENSG00000237224 ENSG00000237224      &lt;NA&gt;                      &lt;NA&gt;
ENSG00000227374 ENSG00000227374      &lt;NA&gt;                      &lt;NA&gt;
ENSG00000108001 ENSG00000108001    253738                      EBF3
ENSG00000266676 ENSG00000266676 100422873                   MIR4297
ENSG00000237489 ENSG00000237489    387723                 C10orf143
ENSG00000233122 ENSG00000233122    119437                   CTAGE7P
ENSG00000233319 ENSG00000233319      &lt;NA&gt;                      &lt;NA&gt;
ENSG00000108010 ENSG00000108010     10539                     GLRX3
ENSG00000236303 ENSG00000236303 124900609              LOC124900609
ENSG00000222997 ENSG00000222997      &lt;NA&gt;                      &lt;NA&gt;
ENSG00000264803 ENSG00000264803 100422867                   MIR378C
ENSG00000266057 ENSG00000266057      &lt;NA&gt;                      &lt;NA&gt;
ENSG00000176769 ENSG00000176769    256536                   TCERG1L
ENSG00000230098 ENSG00000230098      &lt;NA&gt;                      &lt;NA&gt;
ENSG00000265977 ENSG00000265977      &lt;NA&gt;                      &lt;NA&gt;
ENSG00000189275 ENSG00000189275    399827                 LINC01164
ENSG00000175470 ENSG00000175470     55844                   PPP2R2D
ENSG00000176171 ENSG00000176171       664                     BNIP3
ENSG00000188385 ENSG00000188385    282973                   JAKMIP3
ENSG00000235010 ENSG00000235010      &lt;NA&gt;                      &lt;NA&gt;
ENSG00000151640 ENSG00000151640     10570                    DPYSL4
ENSG00000165752 ENSG00000165752    282974                    STK32C
ENSG00000148814 ENSG00000148814     80313                    LRRC27
ENSG00000171813 ENSG00000171813    170394                    PWWP2B
ENSG00000231705 ENSG00000231705      &lt;NA&gt;                      &lt;NA&gt;
ENSG00000234311 ENSG00000234311      &lt;NA&gt;                      &lt;NA&gt;
ENSG00000180066 ENSG00000180066    170393                 LINC02870
ENSG00000226900 ENSG00000226900      &lt;NA&gt;                      &lt;NA&gt;
ENSG00000229081 ENSG00000229081      &lt;NA&gt;                      &lt;NA&gt;
ENSG00000068383 ENSG00000068383      3632                    INPP5A
ENSG00000234531 ENSG00000234531      &lt;NA&gt;                      &lt;NA&gt;
ENSG00000148826 ENSG00000148826     84504                    NKX6-2
ENSG00000171811 ENSG00000171811     54777                    CFAP46
ENSG00000232903 ENSG00000232903 101927590                 LINC01166
ENSG00000224758 ENSG00000224758      &lt;NA&gt;                      &lt;NA&gt;
ENSG00000240707 ENSG00000240707    399829                 LINC01168
ENSG00000197177 ENSG00000197177     84435                    ADGRA1
ENSG00000256925 ENSG00000256925      &lt;NA&gt;                      &lt;NA&gt;
ENSG00000203268 ENSG00000203268      &lt;NA&gt;                      &lt;NA&gt;
ENSG00000235264 ENSG00000235264 100131535                   RPL5P28
ENSG00000171798 ENSG00000171798     85442                     KNDC1
ENSG00000171794 ENSG00000171794      8433                      UTF1
ENSG00000151650 ENSG00000151650     27287                     VENTX
ENSG00000166917 ENSG00000166917 101927671                  MIR202HG
ENSG00000151651 ENSG00000151651       101                     ADAM8
ENSG00000130640 ENSG00000130640     10844                   TUBGCP2
ENSG00000235245 ENSG00000235245      &lt;NA&gt;                      &lt;NA&gt;
ENSG00000198546 ENSG00000198546    118472                    ZNF511
ENSG00000270235 ENSG00000270235      &lt;NA&gt;                      &lt;NA&gt;
ENSG00000130643 ENSG00000130643     50632                      CALY
ENSG00000230306 ENSG00000230306      &lt;NA&gt;                      &lt;NA&gt;
ENSG00000226699 ENSG00000226699      &lt;NA&gt;                      &lt;NA&gt;
ENSG00000165828 ENSG00000165828    118471                     PRAP1
ENSG00000148803 ENSG00000148803    282969                      FUOM
ENSG00000127884 ENSG00000127884      1892                     ECHS1
ENSG00000265395 ENSG00000265395 100500911                   MIR3944
ENSG00000148832 ENSG00000148832    196743                      PAOX
ENSG00000268882 ENSG00000268882      &lt;NA&gt;                      &lt;NA&gt;
ENSG00000254536 ENSG00000254536      &lt;NA&gt;                      &lt;NA&gt;
ENSG00000148824 ENSG00000148824     92170                      MTG1
ENSG00000203772 ENSG00000203772    503542                      SPRN
ENSG00000273327 ENSG00000273327     81356                    OR6L2P
ENSG00000214279 ENSG00000214279    619207                    SCART1
ENSG00000273336 ENSG00000273336     81352                    OR7M1P
ENSG00000266547 ENSG00000266547      &lt;NA&gt;                      &lt;NA&gt;
ENSG00000130649 ENSG00000130649      1571                    CYP2E1
ENSG00000268925 ENSG00000268925      &lt;NA&gt;                      &lt;NA&gt;
ENSG00000171772 ENSG00000171772     93426                     SYCE1
ENSG00000233685 ENSG00000233685    390012                    OR6L1P
ENSG00000225899 ENSG00000225899    441581                     FRG2B
ENSG00000213543 ENSG00000213543      &lt;NA&gt;                      &lt;NA&gt;
ENSG00000233435 ENSG00000233435      &lt;NA&gt;                      &lt;NA&gt;
ENSG00000230468 ENSG00000230468      &lt;NA&gt;                      &lt;NA&gt;
ENSG00000221108 ENSG00000221108      &lt;NA&gt;                      &lt;NA&gt;
ENSG00000237635 ENSG00000237635 106481970                   DUX4L29
ENSG00000258911 ENSG00000258911      &lt;NA&gt;                      &lt;NA&gt;
ENSG00000258434 ENSG00000258434      &lt;NA&gt;                      &lt;NA&gt;
ENSG00000259139 ENSG00000259139      &lt;NA&gt;                      &lt;NA&gt;
ENSG00000258617 ENSG00000258617      &lt;NA&gt;                      &lt;NA&gt;
ENSG00000258514 ENSG00000258514      &lt;NA&gt;                      &lt;NA&gt;
ENSG00000235950 ENSG00000235950      &lt;NA&gt;                      &lt;NA&gt;
ENSG00000226880 ENSG00000226880      &lt;NA&gt;                      &lt;NA&gt;
ENSG00000213147 ENSG00000213147    728933                 RPL23AP60
ENSG00000253826 ENSG00000253826      &lt;NA&gt;                      &lt;NA&gt;
ENSG00000224777 ENSG00000224777    390028                    OR4F2P
ENSG00000254468 ENSG00000254468      &lt;NA&gt;                      &lt;NA&gt;
ENSG00000270921 ENSG00000270921      &lt;NA&gt;                      &lt;NA&gt;
ENSG00000230724 ENSG00000230724      &lt;NA&gt;                      &lt;NA&gt;
ENSG00000255229 ENSG00000255229      &lt;NA&gt;                      &lt;NA&gt;
ENSG00000222225 ENSG00000222225 106481320                 RNU6-447P
ENSG00000177951 ENSG00000177951     51272                     BET1L
ENSG00000188076 ENSG00000188076    147199                   SCGB1C1
ENSG00000177947 ENSG00000177947    113746                   CIMAP1A
ENSG00000232495 ENSG00000232495      &lt;NA&gt;                      &lt;NA&gt;
ENSG00000254559 ENSG00000254559      &lt;NA&gt;                      &lt;NA&gt;
ENSG00000177963 ENSG00000177963     60626                     RIC8A
ENSG00000142082 ENSG00000142082     23410                     SIRT3
ENSG00000185627 ENSG00000185627      5719                    PSMD13
ENSG00000174885 ENSG00000174885    171389                     NLRP6
ENSG00000255026 ENSG00000255026      &lt;NA&gt;                      &lt;NA&gt;
ENSG00000142102 ENSG00000142102     80162                     PGGHG
ENSG00000206013 ENSG00000206013    387733                    IFITM5
ENSG00000255533 ENSG00000255533      &lt;NA&gt;                      &lt;NA&gt;
ENSG00000185201 ENSG00000185201     10581                    IFITM2
ENSG00000254910 ENSG00000254910      &lt;NA&gt;                      &lt;NA&gt;
ENSG00000185885 ENSG00000185885      8519                    IFITM1
ENSG00000251661 ENSG00000251661      &lt;NA&gt;                      &lt;NA&gt;
ENSG00000142089 ENSG00000142089     10410                    IFITM3
ENSG00000255089 ENSG00000255089      &lt;NA&gt;                      &lt;NA&gt;
ENSG00000270105 ENSG00000270105      &lt;NA&gt;                      &lt;NA&gt;
ENSG00000270030 ENSG00000270030      &lt;NA&gt;                      &lt;NA&gt;
ENSG00000255328 ENSG00000255328      &lt;NA&gt;                      &lt;NA&gt;
ENSG00000270972 ENSG00000270972      &lt;NA&gt;                      &lt;NA&gt;
ENSG00000182272 ENSG00000182272    338707                  B4GALNT4
ENSG00000184363 ENSG00000184363     11187                      PKP3
ENSG00000185187 ENSG00000185187     59307                    SIGIRR
ENSG00000185101 ENSG00000185101    338440                      ANO9
ENSG00000243562 ENSG00000243562 106479527                 RN7SL838P
ENSG00000174915 ENSG00000174915     81490                    PTDSS2
ENSG00000255237 ENSG00000255237      &lt;NA&gt;                      &lt;NA&gt;
ENSG00000023191 ENSG00000023191      6050                      RNH1
ENSG00000254739 ENSG00000254739      &lt;NA&gt;                      &lt;NA&gt;
ENSG00000174775 ENSG00000174775      3265                      HRAS
ENSG00000161328 ENSG00000161328    115399                    LRRC56
ENSG00000185522 ENSG00000185522    256329                    LMNTD2
ENSG00000254815 ENSG00000254815    692247                LMNTD2-AS1
ENSG00000099849 ENSG00000099849      8045                    RASSF7
ENSG00000247095 ENSG00000247095 100506211                  MIR210HG
ENSG00000199038 ENSG00000199038    406992                    MIR210
ENSG00000070047 ENSG00000070047     57661                     PHRF1
ENSG00000185507 ENSG00000185507      3665                      IRF7
ENSG00000099834 ENSG00000099834     53841                     CDHR5
ENSG00000070031 ENSG00000070031      6343                       SCT
ENSG00000069696 ENSG00000069696      1815                      DRD4
ENSG00000177030 ENSG00000177030     10522                     DEAF1
ENSG00000255158 ENSG00000255158      &lt;NA&gt;                      &lt;NA&gt;
ENSG00000177106 ENSG00000177106     64787                    EPS8L2
ENSG00000177042 ENSG00000177042    283232                    TMEM80
ENSG00000269915 ENSG00000269915      &lt;NA&gt;                      &lt;NA&gt;
ENSG00000177156 ENSG00000177156      6888                    TALDO1
ENSG00000177225 ENSG00000177225    347862                     GATD1
ENSG00000255284 ENSG00000255284    171391                  GATD1-DT
ENSG00000177236 ENSG00000177236      &lt;NA&gt;                      &lt;NA&gt;
ENSG00000255142 ENSG00000255142      &lt;NA&gt;                      &lt;NA&gt;
ENSG00000184524 ENSG00000184524     51286                     CEND1
ENSG00000177542 ENSG00000177542     79751                  SLC25A22
ENSG00000177595 ENSG00000177595     55367                     PIDD1
ENSG00000177600 ENSG00000177600      6181                     RPLP2
ENSG00000199785 ENSG00000199785    619565                   SNORA52
ENSG00000177666 ENSG00000177666     57104                    PNPLA2
ENSG00000255108 ENSG00000255108      &lt;NA&gt;                      &lt;NA&gt;
ENSG00000177685 ENSG00000177685    283229                   CRACR2B
ENSG00000177697 ENSG00000177697       977                     CD151
ENSG00000177700 ENSG00000177700      5441                    POLR2L
ENSG00000214063 ENSG00000214063      7106                    TSPAN4
ENSG00000250397 ENSG00000250397      &lt;NA&gt;                      &lt;NA&gt;
ENSG00000177830 ENSG00000177830     66005                     CHID1
ENSG00000183020 ENSG00000183020       161                     AP2A2
ENSG00000222561 ENSG00000222561 106480018                RNU6-1025P
ENSG00000264671 ENSG00000264671      &lt;NA&gt;                      &lt;NA&gt;
ENSG00000184956 ENSG00000184956      4588                      MUC6
ENSG00000254872 ENSG00000254872 101927503                 LINC02688
ENSG00000198788 ENSG00000198788      4583                      MUC2
ENSG00000215182 ENSG00000215182      4586                    MUC5AC
ENSG00000117983 ENSG00000117983    727897                     MUC5B
ENSG00000255177 ENSG00000255177 112577518                 MUC5B-AS1
ENSG00000078902 ENSG00000078902     54472                    TOLLIP
ENSG00000267950 ENSG00000267950      &lt;NA&gt;                      &lt;NA&gt;
ENSG00000255153 ENSG00000255153    255512                 TOLLIP-DT
ENSG00000174672 ENSG00000174672      9024                     BRSK2
ENSG00000182208 ENSG00000182208     81532                      MOB2
ENSG00000184545 ENSG00000184545      1850                     DUSP8
ENSG00000233930 ENSG00000233930    338651                KRTAP5-AS1
ENSG00000205869 ENSG00000205869    387264                  KRTAP5-1
ENSG00000205867 ENSG00000205867    440021                  KRTAP5-2
ENSG00000196224 ENSG00000196224    387266                  KRTAP5-3
ENSG00000241598 ENSG00000241598    387267                  KRTAP5-4
ENSG00000185940 ENSG00000185940    439915                  KRTAP5-5
ENSG00000231487 ENSG00000231487 124902609              LOC124902609
ENSG00000205866 ENSG00000205866    387742                    FAM99A
ENSG00000256528 ENSG00000256528      &lt;NA&gt;                      &lt;NA&gt;
ENSG00000205865 ENSG00000205865 100132464                    FAM99B
ENSG00000227306 ENSG00000227306      &lt;NA&gt;                      &lt;NA&gt;
ENSG00000205864 ENSG00000205864    440023                  KRTAP5-6
ENSG00000244242 ENSG00000244242    402778                   IFITM10
ENSG00000250644 ENSG00000250644      &lt;NA&gt;                      &lt;NA&gt;
ENSG00000117984 ENSG00000117984      1509                      CTSD
ENSG00000235027 ENSG00000235027 126568849                     PRADX
ENSG00000229512 ENSG00000229512      &lt;NA&gt;                      &lt;NA&gt;
ENSG00000265587 ENSG00000265587      &lt;NA&gt;                      &lt;NA&gt;
ENSG00000230834 ENSG00000230834      &lt;NA&gt;                      &lt;NA&gt;
ENSG00000230980 ENSG00000230980      &lt;NA&gt;                      &lt;NA&gt;
ENSG00000230080 ENSG00000230080      &lt;NA&gt;                      &lt;NA&gt;
ENSG00000149043 ENSG00000149043     90019                      SYT8
ENSG00000130598 ENSG00000130598      7136                     TNNI2
ENSG00000130592 ENSG00000130592      4046                      LSP1
ENSG00000264493 ENSG00000264493 100423021                   MIR4298
ENSG00000249086 ENSG00000249086      &lt;NA&gt;                      &lt;NA&gt;
ENSG00000184682 ENSG00000184682      &lt;NA&gt;                      &lt;NA&gt;
ENSG00000229671 ENSG00000229671      &lt;NA&gt;                      &lt;NA&gt;
ENSG00000130595 ENSG00000130595      7140                     TNNT3
ENSG00000252187 ENSG00000252187      &lt;NA&gt;                      &lt;NA&gt;
ENSG00000214026 ENSG00000214026      6150                    MRPL23
ENSG00000226416 ENSG00000226416 100133545                MRPL23-AS1
ENSG00000232987 ENSG00000232987      &lt;NA&gt;                      &lt;NA&gt;
ENSG00000130600 ENSG00000130600    283120                       H19
ENSG00000167244 ENSG00000167244      3481                      IGF2
ENSG00000240801 ENSG00000240801      &lt;NA&gt;                      &lt;NA&gt;
ENSG00000129965 ENSG00000129965    723961                  INS-IGF2
ENSG00000207805 ENSG00000207805    619552                    MIR483
ENSG00000099869 ENSG00000099869     51214                   IGF2-AS
ENSG00000254647 ENSG00000254647      3630                       INS
ENSG00000180176 ENSG00000180176      7054                        TH
ENSG00000265258 ENSG00000265258 100616126                   MIR4686
ENSG00000183734 ENSG00000183734       430                     ASCL2
ENSG00000110665 ENSG00000110665     29125                  C11orf21
ENSG00000064201 ENSG00000064201     10077                   TSPAN32
ENSG00000207308 ENSG00000207308 106479954                 RNU6-878P
ENSG00000238184 ENSG00000238184 101927682                  CD81-AS1
ENSG00000236264 ENSG00000236264    653147                  RPL26P30
ENSG00000199550 ENSG00000199550      &lt;NA&gt;                      &lt;NA&gt;
ENSG00000110651 ENSG00000110651       975                      CD81
ENSG00000184281 ENSG00000184281     10078                     TSSC4
ENSG00000230483 ENSG00000230483      &lt;NA&gt;                      &lt;NA&gt;
ENSG00000070985 ENSG00000070985     29850                     TRPM5
ENSG00000053918 ENSG00000053918      3784                     KCNQ1
ENSG00000269821 ENSG00000269821     10984                  KCNQ1OT1
ENSG00000236041 ENSG00000236041 106481684                  COX6CP18
ENSG00000229414 ENSG00000229414    338653                 KCNQ1-AS1
ENSG00000237941 ENSG00000237941     55539                   KCNQ1DN
ENSG00000129757 ENSG00000129757      1028                    CDKN1C
ENSG00000254827 ENSG00000254827      5003                SLC67A1-AS
ENSG00000110628 ENSG00000110628      5002                   SLC67A1
ENSG00000181649 ENSG00000181649      7262                    PHLDA2
ENSG00000205531 ENSG00000205531      4676                    NAP1L4
ENSG00000207008 ENSG00000207008    677833                   SNORA54
ENSG00000183562 ENSG00000183562      &lt;NA&gt;                      &lt;NA&gt;
ENSG00000110619 ENSG00000110619       833                     CARS1
ENSG00000247473 ENSG00000247473 100852407                 CARS1-AS1
ENSG00000201616 ENSG00000201616 106480179                  RNU1-91P
ENSG00000236710 ENSG00000236710      &lt;NA&gt;                      &lt;NA&gt;
ENSG00000021762 ENSG00000021762    114879                    OSBPL5
ENSG00000234791 ENSG00000234791      &lt;NA&gt;                      &lt;NA&gt;
ENSG00000182170 ENSG00000182170    386746                    MRGPRG
ENSG00000236301 ENSG00000236301    283303                MRGPRG-AS1
ENSG00000224513 ENSG00000224513      &lt;NA&gt;                      &lt;NA&gt;
ENSG00000184350 ENSG00000184350    116534                    MRGPRE
ENSG00000236987 ENSG00000236987      &lt;NA&gt;                      &lt;NA&gt;
ENSG00000232390 ENSG00000232390      &lt;NA&gt;                      &lt;NA&gt;
ENSG00000254592 ENSG00000254592      &lt;NA&gt;                      &lt;NA&gt;
ENSG00000005801 ENSG00000005801      7748                    ZNF195
ENSG00000263365 ENSG00000263365      &lt;NA&gt;                      &lt;NA&gt;
ENSG00000223756 ENSG00000223756      &lt;NA&gt;                      &lt;NA&gt;
ENSG00000189398 ENSG00000189398     10821                   OR7E12P
ENSG00000166492 ENSG00000166492    387745                   FAM86GP
ENSG00000254757 ENSG00000254757      &lt;NA&gt;                      &lt;NA&gt;
ENSG00000255367 ENSG00000255367 101927708              LOC101927708
ENSG00000255522 ENSG00000255522      &lt;NA&gt;                      &lt;NA&gt;
ENSG00000237226 ENSG00000237226    730993                  RPS3AP39
ENSG00000221019 ENSG00000221019      &lt;NA&gt;                      &lt;NA&gt;
ENSG00000223688 ENSG00000223688      &lt;NA&gt;                      &lt;NA&gt;
ENSG00000230851 ENSG00000230851 127379704                   VPS51P5
ENSG00000238161 ENSG00000238161    399857                  OR7E117P
ENSG00000182048 ENSG00000182048      &lt;NA&gt;                      &lt;NA&gt;
ENSG00000167311 ENSG00000167311    116969                      ART5
ENSG00000129744 ENSG00000129744       417                      ART1
ENSG00000201279 ENSG00000201279      &lt;NA&gt;                      &lt;NA&gt;
ENSG00000200201 ENSG00000200201      &lt;NA&gt;                      &lt;NA&gt;
ENSG00000129749 ENSG00000129749     57053                   CHRNA10
ENSG00000110713 ENSG00000110713      4928                     NUP98
ENSG00000238686 ENSG00000238686      &lt;NA&gt;                      &lt;NA&gt;
ENSG00000251934 ENSG00000251934 106480069                RNU6-1143P
ENSG00000238304 ENSG00000238304 100147837                  RNU7-50P
ENSG00000148985 ENSG00000148985     27315                     PGAP2
ENSG00000250404 ENSG00000250404      &lt;NA&gt;                      &lt;NA&gt;
ENSG00000177105 ENSG00000177105       391                      RHOG
ENSG00000228661 ENSG00000228661 105376527                 STIM1-AS1
ENSG00000167323 ENSG00000167323      6786                     STIM1
ENSG00000229368 ENSG00000229368      &lt;NA&gt;                      &lt;NA&gt;
ENSG00000263421 ENSG00000263421      &lt;NA&gt;                      &lt;NA&gt;
ENSG00000230593 ENSG00000230593      &lt;NA&gt;                      &lt;NA&gt;
ENSG00000206976 ENSG00000206976      &lt;NA&gt;                      &lt;NA&gt;
ENSG00000255232 ENSG00000255232      &lt;NA&gt;                      &lt;NA&gt;
ENSG00000255141 ENSG00000255141      &lt;NA&gt;                      &lt;NA&gt;
ENSG00000224555 ENSG00000224555      &lt;NA&gt;                      &lt;NA&gt;
ENSG00000240385 ENSG00000240385 100271587                  RPS29P20
ENSG00000167325 ENSG00000167325      6240                      RRM1
ENSG00000255276 ENSG00000255276      &lt;NA&gt;                      &lt;NA&gt;
ENSG00000231548 ENSG00000231548    390030                   OR55B1P
ENSG00000254480 ENSG00000254480 100506082                 LINC02749
ENSG00000255387 ENSG00000255387    643244                     RDXP1
ENSG00000237565 ENSG00000237565      &lt;NA&gt;                      &lt;NA&gt;
ENSG00000255194 ENSG00000255194      &lt;NA&gt;                      &lt;NA&gt;
ENSG00000236175 ENSG00000236175    643263                   SSU72P6
ENSG00000186223 ENSG00000186223      &lt;NA&gt;                      &lt;NA&gt;
ENSG00000186232 ENSG00000186232      &lt;NA&gt;                      &lt;NA&gt;
ENSG00000229542 ENSG00000229542      &lt;NA&gt;                      &lt;NA&gt;
ENSG00000221996 ENSG00000221996    143496                    OR52B4
ENSG00000175800 ENSG00000175800    387747                   OR52B3P
ENSG00000132109 ENSG00000132109      6737                    TRIM21
ENSG00000237272 ENSG00000237272    390034                   OR51R1P
ENSG00000171999 ENSG00000171999    119775                   OR52P2P
ENSG00000221030 ENSG00000221030      &lt;NA&gt;                      &lt;NA&gt;
ENSG00000181963 ENSG00000181963    119774                    OR52K2
ENSG00000225101 ENSG00000225101    390035                   OR52K3P
ENSG00000196778 ENSG00000196778    390036                    OR52K1
ENSG00000226616 ENSG00000226616    338637                   OR52M2P
ENSG00000197790 ENSG00000197790    119772                    OR52M1
ENSG00000171987 ENSG00000171987    143501                  C11orf40
ENSG00000226288 ENSG00000226288    143502                    OR52I2
ENSG00000232268 ENSG00000232268    390037                    OR52I1
ENSG00000167333 ENSG00000167333     55128                    TRIM68
ENSG00000197428 ENSG00000197428    390038                    OR51D1
ENSG00000180785 ENSG00000180785    143503                    OR51E1
ENSG00000180723 ENSG00000180723    390039                   OR51A9P
ENSG00000167332 ENSG00000167332     81285                    OR51E2
ENSG00000197674 ENSG00000197674    401661                    OR51C1
ENSG00000167346 ENSG00000167346     56547                     MMP26
ENSG00000272634 ENSG00000272634    390040                   OR51F5P
ENSG00000272664 ENSG00000272664    390041                   OR51C4P
ENSG00000271602 ENSG00000271602    643447                   KRT8P49
ENSG00000272559 ENSG00000272559    390043                   OR51F3P
ENSG00000273051 ENSG00000273051    390044                   OR51F4P
ENSG00000201980 ENSG00000201980 124900304              LOC124900304
ENSG00000188069 ENSG00000188069      &lt;NA&gt;                      &lt;NA&gt;
ENSG00000176951 ENSG00000176951    119696                   OR51N1P
ENSG00000231070 ENSG00000231070      &lt;NA&gt;                      &lt;NA&gt;
ENSG00000176937 ENSG00000176937      &lt;NA&gt;                      &lt;NA&gt;
ENSG00000176925 ENSG00000176925    119694                    OR51F2
ENSG00000197984 ENSG00000197984    401662                   OR51A8P
ENSG00000176922 ENSG00000176922    119692                    OR51S1
ENSG00000176904 ENSG00000176904      &lt;NA&gt;                      &lt;NA&gt;
ENSG00000198217 ENSG00000198217    401664                   OR51H2P
ENSG00000176900 ENSG00000176900    401665                    OR51T1
ENSG00000197023 ENSG00000197023    390046                   OR51A6P
ENSG00000176895 ENSG00000176895    119687                    OR51A7
ENSG00000176893 ENSG00000176893     81282                    OR51G2
ENSG00000176879 ENSG00000176879      &lt;NA&gt;                      &lt;NA&gt;
ENSG00000227023 ENSG00000227023     79532                   OR51A3P
ENSG00000205497 ENSG00000205497    401666                    OR51A4
ENSG00000205496 ENSG00000205496    401667                    OR51A2
ENSG00000225003 ENSG00000225003     79525                   OR51A5P
ENSG00000176798 ENSG00000176798    119682                    OR51L1
ENSG00000224300 ENSG00000224300     79300                   OR51P1P
ENSG00000230261 ENSG00000230261     79529                   OR52J2P
ENSG00000205495 ENSG00000205495    119679                    OR52J3
ENSG00000176787 ENSG00000176787    119678                    OR52E2
ENSG00000236621 ENSG00000236621      &lt;NA&gt;                      &lt;NA&gt;
ENSG00000273085 ENSG00000273085     79296                    OR52E1
ENSG00000237354 ENSG00000237354     79521                   OR52S1P
ENSG00000226157 ENSG00000226157     79533                   OR52E3P
ENSG00000203560 ENSG00000203560     79302                   OR52J1P
ENSG00000236897 ENSG00000236897      &lt;NA&gt;                      &lt;NA&gt;
ENSG00000205494 ENSG00000205494    390053                   OR52A4P
ENSG00000171944 ENSG00000171944    390054                    OR52A5
ENSG00000182070 ENSG00000182070     23538                    OR52A1
ENSG00000176752 ENSG00000176752      &lt;NA&gt;                      &lt;NA&gt;
ENSG00000176748 ENSG00000176748    283110                   OR52Z1P
ENSG00000176742 ENSG00000176742    283111                    OR51V1
ENSG00000224091 ENSG00000224091      &lt;NA&gt;                      &lt;NA&gt;
ENSG00000221031 ENSG00000221031      &lt;NA&gt;                      &lt;NA&gt;
ENSG00000244734 ENSG00000244734      3043                       HBB
ENSG00000223609 ENSG00000223609      3045                       HBD
ENSG00000229988 ENSG00000229988      &lt;NA&gt;                      &lt;NA&gt;
ENSG00000260629 ENSG00000260629 103344929                     BGLT3
ENSG00000213934 ENSG00000213934      3047                      HBG1
ENSG00000196565 ENSG00000196565      3048                      HBG2
ENSG00000213931 ENSG00000213931      3046                      HBE1
ENSG00000229093 ENSG00000229093      &lt;NA&gt;                      &lt;NA&gt;
ENSG00000183251 ENSG00000183251     79339                    OR51B4
ENSG00000167355 ENSG00000167355    282763                    OR51B5
ENSG00000223735 ENSG00000223735     79342                   OR51B3P
ENSG00000184881 ENSG00000184881      &lt;NA&gt;                      &lt;NA&gt;
ENSG00000236359 ENSG00000236359    403266                   OR51B8P
ENSG00000242180 ENSG00000242180      &lt;NA&gt;                      &lt;NA&gt;
ENSG00000176239 ENSG00000176239    390058                    OR51B6
ENSG00000230087 ENSG00000230087 100418885              LOC100418885
ENSG00000236248 ENSG00000236248      &lt;NA&gt;                      &lt;NA&gt;
ENSG00000184698 ENSG00000184698    390059                    OR51M1
ENSG00000184321 ENSG00000184321     79470                    OR51J1
ENSG00000167360 ENSG00000167360    390061                    OR51Q1
ENSG00000248424 ENSG00000248424     81278                   OR51K1P
ENSG00000167359 ENSG00000167359    390063                    OR51I1
ENSG00000187918 ENSG00000187918    390064                    OR51I2
ENSG00000230484 ENSG00000230484     81295                  OR51A10P
ENSG00000181609 ENSG00000181609    390066                    OR52D1
ENSG00000175520 ENSG00000175520     50613                    UBQLN3
ENSG00000175518 ENSG00000175518    143630                    UBQLNL
ENSG00000224295 ENSG00000224295      &lt;NA&gt;                      &lt;NA&gt;
ENSG00000249633 ENSG00000249633     81242                   OR52V1P
ENSG00000181616 ENSG00000181616    390067                    OR52H1
ENSG00000248553 ENSG00000248553     81261                   OR52H2P
ENSG00000231049 ENSG00000231049     81270                   OR52B5P
ENSG00000233646 ENSG00000233646     81244                   OR52T1P
ENSG00000229534 ENSG00000229534      &lt;NA&gt;                      &lt;NA&gt;
ENSG00000239920 ENSG00000239920      &lt;NA&gt;                      &lt;NA&gt;
ENSG00000187747 ENSG00000187747    340980                    OR52B6
ENSG00000121236 ENSG00000121236    117854                     TRIM6
ENSG00000258588 ENSG00000258588    445372              TRIM6-TRIM34
ENSG00000258659 ENSG00000258659     53840                    TRIM34
ENSG00000132256 ENSG00000132256     85363                     TRIM5
ENSG00000132274 ENSG00000132274     10346                    TRIM22
ENSG00000232381 ENSG00000232381     81243                   OR52U1P
ENSG00000181109 ENSG00000181109     81248                    OR52P1
ENSG00000181023 ENSG00000181023    387748                    OR56B1
ENSG00000181074 ENSG00000181074    390072                    OR52N4
ENSG00000181017 ENSG00000181017    390073                    OR56B2
ENSG00000181009 ENSG00000181009    390075                    OR52N5
ENSG00000181001 ENSG00000181001     79473                    OR52N1
ENSG00000236965 ENSG00000236965     81251                   OR52N3P
ENSG00000180988 ENSG00000180988    390077                    OR52N2
ENSG00000205409 ENSG00000205409    390078                    OR52E6
ENSG00000183269 ENSG00000183269    390079                    OR52E8
ENSG00000233563 ENSG00000233563     81264                   OR52E7P
ENSG00000180974 ENSG00000180974    390081                    OR52E4
ENSG00000255257 ENSG00000255257      &lt;NA&gt;                      &lt;NA&gt;
ENSG00000184478 ENSG00000184478    390083                    OR56A3
ENSG00000188691 ENSG00000188691    390084                    OR56A5
ENSG00000183313 ENSG00000183313    338751                    OR52L1
ENSG00000254831 ENSG00000254831    644030                  KRT18P58
ENSG00000183389 ENSG00000183389    120793                    OR56A4
ENSG00000202147 ENSG00000202147 100873595                 RNA5SP329
ENSG00000180934 ENSG00000180934    120796                    OR56A1
ENSG00000255481 ENSG00000255481     81236                   OR56A7P
ENSG00000262980 ENSG00000262980     79274                   OR52L2P
ENSG00000234895 ENSG00000234895      &lt;NA&gt;                      &lt;NA&gt;
ENSG00000180919 ENSG00000180919    196335                    OR56B4
ENSG00000254444 ENSG00000254444      &lt;NA&gt;                      &lt;NA&gt;
ENSG00000180913 ENSG00000180913    401675                   OR56B3P
ENSG00000180909 ENSG00000180909     81274                   OR52B1P
ENSG00000255307 ENSG00000255307    255725                    OR52B2
ENSG00000175485 ENSG00000175485    120787                    OR52W1
ENSG00000267940 ENSG00000267940      &lt;NA&gt;                      &lt;NA&gt;
ENSG00000180878 ENSG00000180878    160298                  C11orf42
ENSG00000051009 ENSG00000051009     84067                    FHIP1B
ENSG00000132259 ENSG00000132259      1262                     CNGA4
ENSG00000110148 ENSG00000110148       887                     CCKBR
ENSG00000270435 ENSG00000270435      &lt;NA&gt;                      &lt;NA&gt;
ENSG00000170955 ENSG00000170955    112464                    CAVIN3
ENSG00000254443 ENSG00000254443 124902623              LOC124902623
ENSG00000166311 ENSG00000166311      6609                     SMPD1
ENSG00000166313 ENSG00000166313       322                     APBB1
ENSG00000110169 ENSG00000110169      3263                       HPX
ENSG00000110171 ENSG00000110171     10612                     TRIM3
ENSG00000132254 ENSG00000132254     23647                    ARFIP2
ENSG00000132286 ENSG00000132286     26515                   TIMM10B
ENSG00000265264 ENSG00000265264      &lt;NA&gt;                      &lt;NA&gt;
ENSG00000254595 ENSG00000254595    644169                 LOC644169
ENSG00000179532 ENSG00000179532    144132                     DNHD1
ENSG00000132275 ENSG00000132275     23378                      RRP8
ENSG00000254400 ENSG00000254400      &lt;NA&gt;                      &lt;NA&gt;
ENSG00000166333 ENSG00000166333      3611                       ILK
ENSG00000166337 ENSG00000166337      6881                     TAF10
ENSG00000254641 ENSG00000254641      &lt;NA&gt;                      &lt;NA&gt;
ENSG00000166340 ENSG00000166340      1200                      TPP1
ENSG00000255680 ENSG00000255680      &lt;NA&gt;                      &lt;NA&gt;
ENSG00000166341 ENSG00000166341      8642                     DCHS1
ENSG00000255390 ENSG00000255390      &lt;NA&gt;                      &lt;NA&gt;
ENSG00000255410 ENSG00000255410      &lt;NA&gt;                      &lt;NA&gt;
ENSG00000158042 ENSG00000158042     63875                    MRPL17
ENSG00000241678 ENSG00000241678 100271425                  RPL21P94
ENSG00000254838 ENSG00000254838    387751                    GVINP1
ENSG00000254781 ENSG00000254781 100128135                    GVINP2
ENSG00000188124 ENSG00000188124    338755                    OR2AG2
ENSG00000170803 ENSG00000170803      &lt;NA&gt;                      &lt;NA&gt;
ENSG00000184933 ENSG00000184933      8590                     OR6A2
ENSG00000254712 ENSG00000254712      &lt;NA&gt;                      &lt;NA&gt;
ENSG00000166363 ENSG00000166363    144124                    OR10A5
ENSG00000170790 ENSG00000170790    341276                    OR10A2
ENSG00000170782 ENSG00000170782    283297                    OR10A4
ENSG00000166368 ENSG00000166368    120776                     OR2D2
ENSG00000178358 ENSG00000178358    120775                     OR2D3
ENSG00000149054 ENSG00000149054      7762                    ZNF215
ENSG00000149050 ENSG00000149050      7761                    ZNF214
ENSG00000158077 ENSG00000158077    338323                    NLRP14
ENSG00000170748 ENSG00000170748     27288                    RBMXL2
ENSG00000255179 ENSG00000255179      &lt;NA&gt;                      &lt;NA&gt;
ENSG00000221703 ENSG00000221703 100313774                   MIR302E
ENSG00000170743 ENSG00000170743    143425                      SYT9
ENSG00000251364 ENSG00000251364 100506258                  SYT9-AS1
ENSG00000183801 ENSG00000183801    283298                    OLFML1
ENSG00000166387 ENSG00000166387      8495                   PPFIBP2
ENSG00000254864 ENSG00000254864      &lt;NA&gt;                      &lt;NA&gt;
ENSG00000166394 ENSG00000166394     51700                    CYB5R2
ENSG00000183378 ENSG00000183378    341277                     OVCH2
ENSG00000271758 ENSG00000271758      &lt;NA&gt;                      &lt;NA&gt;
ENSG00000254707 ENSG00000254707      &lt;NA&gt;                      &lt;NA&gt;
ENSG00000176716 ENSG00000176716    390091                  OR10AB1P
ENSG00000227892 ENSG00000227892     81185                    OR5P4P
ENSG00000254951 ENSG00000254951    283299                 LOC283299
ENSG00000166408 ENSG00000166408     79283                    OR5P1P
ENSG00000241008 ENSG00000241008 100271535                  RPL7AP55
ENSG00000183303 ENSG00000183303    120065                     OR5P2
ENSG00000182334 ENSG00000182334    120066                     OR5P3
ENSG00000170688 ENSG00000170688      &lt;NA&gt;                      &lt;NA&gt;
ENSG00000252769 ENSG00000252769 106480623                 RNU6-943P
ENSG00000175393 ENSG00000175393      &lt;NA&gt;                      &lt;NA&gt;
ENSG00000170683 ENSG00000170683     26496                    OR10A3
ENSG00000182261 ENSG00000182261    338322                    NLRP10
ENSG00000175390 ENSG00000175390      8665                     EIF3F
ENSG00000254642 ENSG00000254642 100862855                   COX6CP5
ENSG00000255420 ENSG00000255420 103581031                    CASC23
ENSG00000166402 ENSG00000166402      7275                       TUB
ENSG00000254921 ENSG00000254921      &lt;NA&gt;                      &lt;NA&gt;
ENSG00000248332 ENSG00000248332 101927917                   TUB-AS1
ENSG00000166405 ENSG00000166405     79608                      RIC3
ENSG00000246820 ENSG00000246820 101927936                   RIC3-DT
ENSG00000166407 ENSG00000166407      4004                      LMO1
ENSG00000130413 ENSG00000130413     65975                     STK33
ENSG00000252778 ENSG00000252778 124900315              LOC124900315
ENSG00000166436 ENSG00000166436      9866                    TRIM66
ENSG00000254900 ENSG00000254900      &lt;NA&gt;                      &lt;NA&gt;
ENSG00000166441 ENSG00000166441      6157                    RPL27A
ENSG00000200983 ENSG00000200983    619562                   SNORA3A
ENSG00000212607 ENSG00000212607    677826                   SNORA3B
ENSG00000166444 ENSG00000166444      6764                   DENND2B
ENSG00000254665 ENSG00000254665      &lt;NA&gt;                      &lt;NA&gt;
ENSG00000255159 ENSG00000255159      &lt;NA&gt;                      &lt;NA&gt;
ENSG00000252905 ENSG00000252905 100873596                 RNA5SP330
ENSG00000202276 ENSG00000202276      &lt;NA&gt;                      &lt;NA&gt;
ENSG00000166452 ENSG00000166452     56672                     AKIP1
ENSG00000176029 ENSG00000176029     56673                  C11orf16
ENSG00000176009 ENSG00000176009     56676                     ASCL3
ENSG00000223080 ENSG00000223080      &lt;NA&gt;                      &lt;NA&gt;
ENSG00000175348 ENSG00000175348     56674                    TMEM9B
ENSG00000254860 ENSG00000254860      &lt;NA&gt;                      &lt;NA&gt;
ENSG00000175352 ENSG00000175352     56675                     NRIP3
ENSG00000253973 ENSG00000253973 105376541                  NRIP3-DT
ENSG00000175356 ENSG00000175356     57758                    SCUBE2
ENSG00000264984 ENSG00000264984 100847015                   MIR5691
ENSG00000213538 ENSG00000213538    283102                   KRT8P41
ENSG00000184014 ENSG00000184014     23258                   DENND5A
ENSG00000255097 ENSG00000255097      &lt;NA&gt;                      &lt;NA&gt;
ENSG00000166471 ENSG00000166471    440026                   TMEM41B
ENSG00000254884 ENSG00000254884      &lt;NA&gt;                      &lt;NA&gt;
ENSG00000205339 ENSG00000205339     10527                      IPO7
ENSG00000201998 ENSG00000201998    677808                   SNORA23
ENSG00000254397 ENSG00000254397      &lt;NA&gt;                      &lt;NA&gt;
ENSG00000268403 ENSG00000268403    644656                ZNF143-AS1
ENSG00000166478 ENSG00000166478      7702                    ZNF143
ENSG00000166483 ENSG00000166483      7465                      WEE1
ENSG00000238387 ENSG00000238387 124902827              LOC124902827
ENSG00000243869 ENSG00000243869      &lt;NA&gt;                      &lt;NA&gt;
ENSG00000243964 ENSG00000243964    440027                 RPL23AP65
ENSG00000255463 ENSG00000255463      &lt;NA&gt;                      &lt;NA&gt;
ENSG00000239470 ENSG00000239470    387753                  RPL21P97
ENSG00000133789 ENSG00000133789     23075                    SWAP70
ENSG00000201564 ENSG00000201564 106480459                  RN7SKP50
ENSG00000245522 ENSG00000245522    440028                 LINC02709
ENSG00000246273 ENSG00000246273    283104                  SBF2-AS1
ENSG00000133812 ENSG00000133812     81846                      SBF2
ENSG00000255476 ENSG00000255476 101928008              LOC101928008
ENSG00000252568 ENSG00000252568 100147815                  RNU7-28P
ENSG00000254765 ENSG00000254765      &lt;NA&gt;                      &lt;NA&gt;
ENSG00000254865 ENSG00000254865      &lt;NA&gt;                      &lt;NA&gt;
ENSG00000254719 ENSG00000254719      &lt;NA&gt;                      &lt;NA&gt;
ENSG00000254554 ENSG00000254554      &lt;NA&gt;                      &lt;NA&gt;
ENSG00000148926 ENSG00000148926       133                       ADM
ENSG00000133805 ENSG00000133805       272                     AMPD3
ENSG00000221574 ENSG00000221574 106481170               RNU6ATAC33P
ENSG00000255823 ENSG00000255823      &lt;NA&gt;                      &lt;NA&gt;
ENSG00000110315 ENSG00000110315     50862                    RNF141
ENSG00000177112 ENSG00000177112 100129827                 IRAG1-AS1
ENSG00000133800 ENSG00000133800     10894                     LYVE1
ENSG00000072952 ENSG00000072952     10335                     IRAG1
ENSG00000206858 ENSG00000206858      &lt;NA&gt;                      &lt;NA&gt;
ENSG00000198730 ENSG00000198730      9646                      CTR9
ENSG00000255125 ENSG00000255125      &lt;NA&gt;                      &lt;NA&gt;
ENSG00000110321 ENSG00000110321      1982                    EIF4G2
ENSG00000238622 ENSG00000238622    692223                   SNORD97
ENSG00000246308 ENSG00000246308 101928053              LOC101928053
ENSG00000236287 ENSG00000236287     58486                     ZBED5
ENSG00000247271 ENSG00000247271    729013                 ZBED5-AS1
ENSG00000250041 ENSG00000250041 124902629              LOC124902629
ENSG00000254401 ENSG00000254401 105376550                 LINC02752
ENSG00000254957 ENSG00000254957      &lt;NA&gt;                      &lt;NA&gt;
ENSG00000270897 ENSG00000270897      &lt;NA&gt;                      &lt;NA&gt;
ENSG00000255123 ENSG00000255123      &lt;NA&gt;                      &lt;NA&gt;
ENSG00000255260 ENSG00000255260      &lt;NA&gt;                      &lt;NA&gt;
ENSG00000110328 ENSG00000110328    374378                   GALNT18
ENSG00000254598 ENSG00000254598    283106                   CSNK2A3
ENSG00000255351 ENSG00000255351      &lt;NA&gt;                      &lt;NA&gt;
ENSG00000255462 ENSG00000255462 124902632              LOC124902632
ENSG00000266645 ENSG00000266645 100423026                   MIR4299
ENSG00000268242 ENSG00000268242      &lt;NA&gt;                      &lt;NA&gt;
ENSG00000255309 ENSG00000255309      &lt;NA&gt;                      &lt;NA&gt;
ENSG00000170242 ENSG00000170242     55031                     USP47
ENSG00000255492 ENSG00000255492 115482722                     H3P33
ENSG00000050165 ENSG00000050165     27122                      DKK3
ENSG00000254486 ENSG00000254486 105376554                 LINC02547
ENSG00000254991 ENSG00000254991      &lt;NA&gt;                      &lt;NA&gt;
ENSG00000255400 ENSG00000255400      &lt;NA&gt;                      &lt;NA&gt;
ENSG00000133816 ENSG00000133816      9645                    MICAL2
ENSG00000254680 ENSG00000254680      &lt;NA&gt;                      &lt;NA&gt;
ENSG00000133808 ENSG00000133808      &lt;NA&gt;                      &lt;NA&gt;
ENSG00000254983 ENSG00000254983      &lt;NA&gt;                      &lt;NA&gt;
ENSG00000264283 ENSG00000264283      &lt;NA&gt;                      &lt;NA&gt;
ENSG00000197702 ENSG00000197702     55742                     PARVA
ENSG00000254847 ENSG00000254847      &lt;NA&gt;                      &lt;NA&gt;
ENSG00000187079 ENSG00000187079      7003                     TEAD1
ENSG00000254688 ENSG00000254688      &lt;NA&gt;                      &lt;NA&gt;
ENSG00000255067 ENSG00000255067      &lt;NA&gt;                      &lt;NA&gt;
ENSG00000252329 ENSG00000252329 124900312              LOC124900312
ENSG00000203258 ENSG00000203258      &lt;NA&gt;                      &lt;NA&gt;
ENSG00000251381 ENSG00000251381 100506305                 LINC00958
ENSG00000266625 ENSG00000266625      &lt;NA&gt;                      &lt;NA&gt;
ENSG00000254670 ENSG00000254670      &lt;NA&gt;                      &lt;NA&gt;
ENSG00000189431 ENSG00000189431    644943                   RASSF10
ENSG00000255558 ENSG00000255558      &lt;NA&gt;                      &lt;NA&gt;
ENSG00000255018 ENSG00000255018      &lt;NA&gt;                      &lt;NA&gt;
ENSG00000133794 ENSG00000133794       406                     BMAL1
ENSG00000222162 ENSG00000222162 106479162                 RN7SKP151
ENSG00000148925 ENSG00000148925     84280                    BTBD10
ENSG00000254583 ENSG00000254583      &lt;NA&gt;                      &lt;NA&gt;
ENSG00000255401 ENSG00000255401      &lt;NA&gt;                      &lt;NA&gt;
ENSG00000152266 ENSG00000152266      5741                       PTH
ENSG00000228901 ENSG00000228901      &lt;NA&gt;                      &lt;NA&gt;
ENSG00000197601 ENSG00000197601     84188                      FAR1
ENSG00000254791 ENSG00000254791      &lt;NA&gt;                      &lt;NA&gt;
ENSG00000240454 ENSG00000240454      &lt;NA&gt;                      &lt;NA&gt;
ENSG00000200685 ENSG00000200685      &lt;NA&gt;                      &lt;NA&gt;
ENSG00000255075 ENSG00000255075      &lt;NA&gt;                      &lt;NA&gt;
ENSG00000255088 ENSG00000255088      &lt;NA&gt;                      &lt;NA&gt;
ENSG00000255411 ENSG00000255411 105376562                 LINC02548
ENSG00000254927 ENSG00000254927      &lt;NA&gt;                      &lt;NA&gt;
ENSG00000254930 ENSG00000254930 105376561                 LINC02545
ENSG00000201856 ENSG00000201856 100873597                 RNA5SP331
ENSG00000254438 ENSG00000254438 101928132                 LINC02683
ENSG00000152268 ENSG00000152268      &lt;NA&gt;                      &lt;NA&gt;
ENSG00000212365 ENSG00000212365 100873598                 RNA5SP332
ENSG00000254418 ENSG00000254418      &lt;NA&gt;                      &lt;NA&gt;
ENSG00000133818 ENSG00000133818     22800                     RRAS2
ENSG00000255074 ENSG00000255074      &lt;NA&gt;                      &lt;NA&gt;
ENSG00000129083 ENSG00000129083      1315                     COPB1
ENSG00000251991 ENSG00000251991 100147836                  RNU7-49P
ENSG00000129084 ENSG00000129084      5682                     PSMA1
ENSG00000256206 ENSG00000256206      &lt;NA&gt;                      &lt;NA&gt;
ENSG00000152270 ENSG00000152270      5140                     PDE3B
ENSG00000255040 ENSG00000255040      &lt;NA&gt;                      &lt;NA&gt;
ENSG00000186104 ENSG00000186104    120227                    CYP2R1
ENSG00000175868 ENSG00000175868       797                     CALCB
ENSG00000253179 ENSG00000253179       798                     CALCP
ENSG00000110680 ENSG00000110680       796                     CALCA
ENSG00000250640 ENSG00000250640      &lt;NA&gt;                      &lt;NA&gt;
ENSG00000188487 ENSG00000188487    387755                      INSC
ENSG00000253072 ENSG00000253072      &lt;NA&gt;                      &lt;NA&gt;
ENSG00000254946 ENSG00000254946 105376569                 LINC02751
ENSG00000254789 ENSG00000254789      &lt;NA&gt;                      &lt;NA&gt;
ENSG00000254695 ENSG00000254695      &lt;NA&gt;                      &lt;NA&gt;
ENSG00000254645 ENSG00000254645 105376567              LOC105376567
ENSG00000254661 ENSG00000254661 105376570                 LINC02682
ENSG00000110693 ENSG00000110693     55553                      SOX6
ENSG00000254878 ENSG00000254878      &lt;NA&gt;                      &lt;NA&gt;
ENSG00000221556 ENSG00000221556      &lt;NA&gt;                      &lt;NA&gt;
ENSG00000213785 ENSG00000213785      &lt;NA&gt;                      &lt;NA&gt;
ENSG00000241943 ENSG00000241943 106479290                 RN7SL188P
ENSG00000110696 ENSG00000110696     10944                  C11orf58
ENSG00000166689 ENSG00000166689    144100                   PLEKHA7
ENSG00000199883 ENSG00000199883      &lt;NA&gt;                      &lt;NA&gt;
ENSG00000251928 ENSG00000251928      &lt;NA&gt;                      &lt;NA&gt;
ENSG00000244398 ENSG00000244398    729362                 RPL36AP37
ENSG00000266493 ENSG00000266493      &lt;NA&gt;                      &lt;NA&gt;
ENSG00000184669 ENSG00000184669     10819                   OR7E14P
ENSG00000264378 ENSG00000264378      &lt;NA&gt;                      &lt;NA&gt;
ENSG00000221322 ENSG00000221322      &lt;NA&gt;                      &lt;NA&gt;
ENSG00000110700 ENSG00000110700      6207                     RPS13
ENSG00000272034 ENSG00000272034     26822                  SNORD14A
ENSG00000201403 ENSG00000201403     85388                  SNORD14B
ENSG00000011405 ENSG00000011405      5286                   PIK3C2A
ENSG00000201586 ENSG00000201586 106479828                 RNU6-593P
ENSG00000240808 ENSG00000240808 100271309                  RPL34P24
ENSG00000213779 ENSG00000213779    732199                  RPL29P21
ENSG00000070081 ENSG00000070081      4925                     NUCB2
ENSG00000197149 ENSG00000197149     91561                   RPS2P40
ENSG00000188211 ENSG00000188211    374383                   NCR3LG1
ENSG00000260196 ENSG00000260196      &lt;NA&gt;                      &lt;NA&gt;
ENSG00000187486 ENSG00000187486      3767                    KCNJ11
ENSG00000006071 ENSG00000006071      6833                     ABCC8
ENSG00000255035 ENSG00000255035      &lt;NA&gt;                      &lt;NA&gt;
ENSG00000006611 ENSG00000006611     10083                     USH1C
ENSG00000188162 ENSG00000188162    340990                      OTOG
ENSG00000254586 ENSG00000254586      &lt;NA&gt;                      &lt;NA&gt;
ENSG00000255335 ENSG00000255335 102723330                 LINC02729
ENSG00000129152 ENSG00000129152      4654                     MYOD1
ENSG00000129159 ENSG00000129159      3746                     KCNC1
ENSG00000129158 ENSG00000129158     26297                    SERGEF
ENSG00000255448 ENSG00000255448      &lt;NA&gt;                      &lt;NA&gt;
ENSG00000129167 ENSG00000129167      7166                      TPH1
ENSG00000166788 ENSG00000166788    113174                     SAAL1
ENSG00000255254 ENSG00000255254      &lt;NA&gt;                      &lt;NA&gt;
ENSG00000166787 ENSG00000166787      &lt;NA&gt;                      &lt;NA&gt;
ENSG00000179826 ENSG00000179826    117195                   MRGPRX3
ENSG00000255470 ENSG00000255470      &lt;NA&gt;                      &lt;NA&gt;
ENSG00000254857 ENSG00000254857    645297                 MRGPRX12P
ENSG00000179817 ENSG00000179817    117196                   MRGPRX4
ENSG00000221037 ENSG00000221037      &lt;NA&gt;                      &lt;NA&gt;
ENSG00000224002 ENSG00000224002      &lt;NA&gt;                      &lt;NA&gt;
ENSG00000255138 ENSG00000255138      &lt;NA&gt;                      &lt;NA&gt;
ENSG00000254546 ENSG00000254546    645319                 MRGPRX13P
ENSG00000189332 ENSG00000189332      &lt;NA&gt;                      &lt;NA&gt;
ENSG00000148965 ENSG00000148965      6291                      SAA4
ENSG00000255071 ENSG00000255071 100528017                 SAA2-SAA4
ENSG00000134339 ENSG00000134339      6289                      SAA2
ENSG00000200336 ENSG00000200336 106480763                 RNA5SP333
ENSG00000212789 ENSG00000212789      &lt;NA&gt;                      &lt;NA&gt;
ENSG00000173432 ENSG00000173432      6288                      SAA1
ENSG00000201695 ENSG00000201695 106865375                 RNA5SP334
ENSG00000110756 ENSG00000110756     11234                      HPS5
ENSG00000110768 ENSG00000110768      2965                    GTF2H1
ENSG00000264603 ENSG00000264603 100423016                   MIR3159
ENSG00000134333 ENSG00000134333      3939                      LDHA
ENSG00000256006 ENSG00000256006      &lt;NA&gt;                      &lt;NA&gt;
ENSG00000166796 ENSG00000166796      3948                      LDHC
ENSG00000256734 ENSG00000256734      &lt;NA&gt;                      &lt;NA&gt;
ENSG00000166800 ENSG00000166800    160287                   LDHAL6A
ENSG00000074319 ENSG00000074319      7251                    TSG101
ENSG00000256464 ENSG00000256464      &lt;NA&gt;                      &lt;NA&gt;
ENSG00000256588 ENSG00000256588      &lt;NA&gt;                      &lt;NA&gt;
ENSG00000256361 ENSG00000256361      &lt;NA&gt;                      &lt;NA&gt;
ENSG00000151116 ENSG00000151116     55293                     UEVLD
ENSG00000256282 ENSG00000256282      &lt;NA&gt;                      &lt;NA&gt;
ENSG00000247595 ENSG00000247595 100506540                     MISFA
ENSG00000179119 ENSG00000179119    144108                   SPTY2D1
ENSG00000257043 ENSG00000257043      &lt;NA&gt;                      &lt;NA&gt;
ENSG00000151117 ENSG00000151117    144110                   TMEM86A
ENSG00000179057 ENSG00000179057    283284                    IGSF22
ENSG00000254966 ENSG00000254966      &lt;NA&gt;                      &lt;NA&gt;
ENSG00000110786 ENSG00000110786     84867                     PTPN5
ENSG00000265940 ENSG00000265940      &lt;NA&gt;                      &lt;NA&gt;
ENSG00000254529 ENSG00000254529    441592                  MRGPRX7P
ENSG00000255511 ENSG00000255511    645397                 LOC645397
ENSG00000254541 ENSG00000254541    390098                  MRGPRX6P
ENSG00000255536 ENSG00000255536    390099                  MRGPRX5P
ENSG00000170255 ENSG00000170255    259249                   MRGPRX1
ENSG00000255244 ENSG00000255244      &lt;NA&gt;                      &lt;NA&gt;
ENSG00000254738 ENSG00000254738    645415                 MRGPRX11P
ENSG00000254720 ENSG00000254720    390101                 MRGPRX10P
ENSG00000255424 ENSG00000255424 100420121                  MRGPRX9P
ENSG00000183695 ENSG00000183695    117194                   MRGPRX2
ENSG00000177054 ENSG00000177054     54503                   ZDHHC13
ENSG00000129170 ENSG00000129170      8048                     CSRP3
ENSG00000255308 ENSG00000255308      &lt;NA&gt;                      &lt;NA&gt;
ENSG00000129173 ENSG00000129173     79733                      E2F8
ENSG00000254544 ENSG00000254544    390102                    PCNAP4
ENSG00000255160 ENSG00000255160      &lt;NA&gt;                      &lt;NA&gt;
ENSG00000166833 ENSG00000166833     89797                      NAV2
ENSG00000255270 ENSG00000255270      &lt;NA&gt;                      &lt;NA&gt;
ENSG00000200687 ENSG00000200687 106479007                 RNA5SP335
ENSG00000255043 ENSG00000255043 100874012                  NAV2-AS5
ENSG00000254622 ENSG00000254622    399876                  NAV2-AS4
ENSG00000265210 ENSG00000265210 100616118                   MIR4486
ENSG00000207407 ENSG00000207407 124900310              LOC124900310
ENSG00000270607 ENSG00000270607      &lt;NA&gt;                      &lt;NA&gt;
ENSG00000264309 ENSG00000264309 100616426                   MIR4694
ENSG00000254542 ENSG00000254542 100874013                  NAV2-AS3
ENSG00000254453 ENSG00000254453      &lt;NA&gt;                      &lt;NA&gt;
ENSG00000254894 ENSG00000254894      &lt;NA&gt;                      &lt;NA&gt;
ENSG00000109851 ENSG00000109851    120237                      DBX1
ENSG00000109854 ENSG00000109854     10553                   HTATIP2
ENSG00000185238 ENSG00000185238     10196                     PRMT3
ENSG00000255291 ENSG00000255291      &lt;NA&gt;                      &lt;NA&gt;
ENSG00000165970 ENSG00000165970      9152                    SLC6A5
ENSG00000165973 ENSG00000165973      4745                     NELL1
ENSG00000254906 ENSG00000254906      &lt;NA&gt;                      &lt;NA&gt;
ENSG00000201059 ENSG00000201059 100873599                 RNA5SP336
ENSG00000254816 ENSG00000254816      &lt;NA&gt;                      &lt;NA&gt;
ENSG00000255167 ENSG00000255167 124902809                 NELL1-AS1
ENSG00000225477 ENSG00000225477 100631258              LOC100631258
ENSG00000252816 ENSG00000252816 100873600                 RNA5SP337
ENSG00000254820 ENSG00000254820      &lt;NA&gt;                      &lt;NA&gt;
ENSG00000171714 ENSG00000171714    203859                      ANO5
ENSG00000255372 ENSG00000255372      &lt;NA&gt;                      &lt;NA&gt;
ENSG00000254768 ENSG00000254768 120883619                SLC17A6-DT
ENSG00000091664 ENSG00000091664     57084                   SLC17A6
ENSG00000254540 ENSG00000254540      &lt;NA&gt;                      &lt;NA&gt;
ENSG00000255323 ENSG00000255323 102723378                 LINC01495
ENSG00000255357 ENSG00000255357 105376588              LOC105376588
ENSG00000183161 ENSG00000183161      2188                     FANCF
ENSG00000229387 ENSG00000229387      &lt;NA&gt;                      &lt;NA&gt;
ENSG00000148935 ENSG00000148935      2620                      GAS2
ENSG00000222427 ENSG00000222427 100873601                 RNA5SP338
ENSG00000203507 ENSG00000203507      &lt;NA&gt;                      &lt;NA&gt;
ENSG00000198168 ENSG00000198168    258010                      SVIP
ENSG00000246225 ENSG00000246225      &lt;NA&gt;                      &lt;NA&gt;
ENSG00000255359 ENSG00000255359 100500938                   CCDC179
ENSG00000255418 ENSG00000255418      &lt;NA&gt;                      &lt;NA&gt;
ENSG00000271491 ENSG00000271491 100131557              LOC100131557
ENSG00000255293 ENSG00000255293      &lt;NA&gt;                      &lt;NA&gt;
ENSG00000254564 ENSG00000254564      &lt;NA&gt;                      &lt;NA&gt;
ENSG00000264478 ENSG00000264478      &lt;NA&gt;                      &lt;NA&gt;
ENSG00000254465 ENSG00000254465      &lt;NA&gt;                      &lt;NA&gt;
ENSG00000240881 ENSG00000240881    196188                   RPS2P38
ENSG00000255193 ENSG00000255193      &lt;NA&gt;                      &lt;NA&gt;
ENSG00000254861 ENSG00000254861      &lt;NA&gt;                      &lt;NA&gt;
ENSG00000252519 ENSG00000252519 106479912                 RNU6-783P
ENSG00000254594 ENSG00000254594      &lt;NA&gt;                      &lt;NA&gt;
ENSG00000207252 ENSG00000207252      &lt;NA&gt;                      &lt;NA&gt;
ENSG00000187398 ENSG00000187398    338645                     LUZP2
ENSG00000255489 ENSG00000255489      &lt;NA&gt;                      &lt;NA&gt;
ENSG00000255368 ENSG00000255368      &lt;NA&gt;                      &lt;NA&gt;
ENSG00000265837 ENSG00000265837      &lt;NA&gt;                      &lt;NA&gt;
ENSG00000240298 ENSG00000240298      &lt;NA&gt;                      &lt;NA&gt;
ENSG00000255454 ENSG00000255454 107984367              LOC107984367
ENSG00000254456 ENSG00000254456      &lt;NA&gt;                      &lt;NA&gt;
ENSG00000254754 ENSG00000254754      &lt;NA&gt;                      &lt;NA&gt;
ENSG00000255086 ENSG00000255086 100533706              LOC100533706
ENSG00000255243 ENSG00000255243      &lt;NA&gt;                      &lt;NA&gt;
ENSG00000134343 ENSG00000134343     63982                      ANO3
ENSG00000254819 ENSG00000254819      &lt;NA&gt;                      &lt;NA&gt;
ENSG00000255505 ENSG00000255505      &lt;NA&gt;                      &lt;NA&gt;
ENSG00000169550 ENSG00000169550    143662                     MUC15
ENSG00000148942 ENSG00000148942    159963                   SLC5A12
ENSG00000176971 ENSG00000176971    387758                     FIBIN
ENSG00000129151 ENSG00000129151      8424                     BBOX1
ENSG00000254560 ENSG00000254560 103695435                 BBOX1-AS1
ENSG00000109881 ENSG00000109881     91057                    CCDC34
ENSG00000205213 ENSG00000205213     55366                      LGR4
ENSG00000254862 ENSG00000254862 105376671                  LGR4-AS1
ENSG00000242527 ENSG00000242527      &lt;NA&gt;                      &lt;NA&gt;
ENSG00000148943 ENSG00000148943     55327                     LIN7C
ENSG00000245573 ENSG00000245573    497258                   BDNF-AS
ENSG00000212289 ENSG00000212289 100873602                 RNA5SP339
ENSG00000240036 ENSG00000240036      &lt;NA&gt;                      &lt;NA&gt;
ENSG00000254934 ENSG00000254934 101410541                 LINC00678
ENSG00000176697 ENSG00000176697       627                      BDNF
ENSG00000255496 ENSG00000255496      &lt;NA&gt;                      &lt;NA&gt;
ENSG00000177447 ENSG00000177447      &lt;NA&gt;                      &lt;NA&gt;
ENSG00000224411 ENSG00000224411      &lt;NA&gt;                      &lt;NA&gt;
ENSG00000255094 ENSG00000255094      &lt;NA&gt;                      &lt;NA&gt;
ENSG00000121621 ENSG00000121621     81930                    KIF18A
ENSG00000207874 ENSG00000207874    693195                    MIR610
ENSG00000169519 ENSG00000169519    196074                   METTL15
ENSG00000271332 ENSG00000271332      &lt;NA&gt;                      &lt;NA&gt;
ENSG00000222385 ENSG00000222385 106480883                 RN7SKP158
ENSG00000238149 ENSG00000238149 100271652                 RPS15AP31
ENSG00000255322 ENSG00000255322      &lt;NA&gt;                      &lt;NA&gt;
ENSG00000254606 ENSG00000254606      &lt;NA&gt;                      &lt;NA&gt;
ENSG00000248990 ENSG00000248990      &lt;NA&gt;                      &lt;NA&gt;
ENSG00000249867 ENSG00000249867 105376603                 LINC02742
ENSG00000272882 ENSG00000272882    403238                   OR2BH1P
ENSG00000254526 ENSG00000254526      &lt;NA&gt;                      &lt;NA&gt;
ENSG00000255450 ENSG00000255450    401677                 EEF1A1P47
ENSG00000211499 ENSG00000211499      &lt;NA&gt;                      &lt;NA&gt;
ENSG00000254530 ENSG00000254530 105376605                 LINC02755
ENSG00000255281 ENSG00000255281 100421558              LOC100421558
ENSG00000255227 ENSG00000255227      &lt;NA&gt;                      &lt;NA&gt;
ENSG00000255029 ENSG00000255029      &lt;NA&gt;                      &lt;NA&gt;
ENSG00000255117 ENSG00000255117 105376606                 LINC02546
ENSG00000255047 ENSG00000255047 100421354                  HNRNPRP2
ENSG00000254734 ENSG00000254734      &lt;NA&gt;                      &lt;NA&gt;
ENSG00000243505 ENSG00000243505 106479310                 RN7SL240P
ENSG00000240554 ENSG00000240554    645846                  RPL7AP58
ENSG00000261340 ENSG00000261340 106456574                 LINC01616
ENSG00000182255 ENSG00000182255      3739                     KCNA4
ENSG00000254532 ENSG00000254532 105376607                ARL14EP-DT
ENSG00000255288 ENSG00000255288      &lt;NA&gt;                      &lt;NA&gt;
ENSG00000131808 ENSG00000131808      2488                      FSHB
ENSG00000152219 ENSG00000152219    120534                   ARL14EP
ENSG00000242353 ENSG00000242353      &lt;NA&gt;                      &lt;NA&gt;
ENSG00000066382 ENSG00000066382       744                    MPPED2
ENSG00000255480 ENSG00000255480      &lt;NA&gt;                      &lt;NA&gt;
ENSG00000254489 ENSG00000254489      &lt;NA&gt;                      &lt;NA&gt;
ENSG00000170959 ENSG00000170959    341019                     DCDC1
ENSG00000251968 ENSG00000251968      &lt;NA&gt;                      &lt;NA&gt;
ENSG00000221629 ENSG00000221629      &lt;NA&gt;                      &lt;NA&gt;
ENSG00000255370 ENSG00000255370      &lt;NA&gt;                      &lt;NA&gt;
ENSG00000255525 ENSG00000255525      &lt;NA&gt;                      &lt;NA&gt;
ENSG00000170946 ENSG00000170946    120526                   DNAJC24
ENSG00000148950 ENSG00000148950    196294                    IMMP1L
ENSG00000221338 ENSG00000221338      &lt;NA&gt;                      &lt;NA&gt;
ENSG00000109911 ENSG00000109911     26610                      ELP4
ENSG00000228061 ENSG00000228061      &lt;NA&gt;                      &lt;NA&gt;
ENSG00000203504 ENSG00000203504      &lt;NA&gt;                      &lt;NA&gt;
ENSG00000203418 ENSG00000203418      &lt;NA&gt;                      &lt;NA&gt;
ENSG00000007372 ENSG00000007372      5080                      PAX6
ENSG00000272286 ENSG00000272286      &lt;NA&gt;                      &lt;NA&gt;
ENSG00000049449 ENSG00000049449      5954                      RCN1
ENSG00000254584 ENSG00000254584 100506675                 LINC03031
ENSG00000254836 ENSG00000254836      &lt;NA&gt;                      &lt;NA&gt;
ENSG00000254627 ENSG00000254627      &lt;NA&gt;                      &lt;NA&gt;
ENSG00000212551 ENSG00000212551 124902847              LOC124902847
ENSG00000255490 ENSG00000255490 106480446                  EIF4A2P5
ENSG00000255252 ENSG00000255252      &lt;NA&gt;                      &lt;NA&gt;
ENSG00000227160 ENSG00000227160      &lt;NA&gt;                      &lt;NA&gt;
ENSG00000255375 ENSG00000255375 107984322              LOC107984322
ENSG00000184937 ENSG00000184937      7490                       WT1
ENSG00000183242 ENSG00000183242     51352                    WT1-AS
ENSG00000149100 ENSG00000149100     10480                     EIF3M
ENSG00000270903 ENSG00000270903 100421415                 HNRNPA3P9
ENSG00000186714 ENSG00000186714    493860                    CCDC73
ENSG00000244535 ENSG00000244535 124902803              LOC124902803
ENSG00000135378 ENSG00000135378     79056                     PRRG4
ENSG00000060749 ENSG00000060749     79832                     QSER1
ENSG00000200615 ENSG00000200615      &lt;NA&gt;                      &lt;NA&gt;
ENSG00000121690 ENSG00000121690     91614                    DEPDC7
ENSG00000176148 ENSG00000176148     55346                   TCP11L1
ENSG00000213713 ENSG00000213713      &lt;NA&gt;                      &lt;NA&gt;
ENSG00000176102 ENSG00000176102      1479                     CSTF3
ENSG00000247151 ENSG00000247151    338739                  CSTF3-DT
ENSG00000206808 ENSG00000206808      &lt;NA&gt;                      &lt;NA&gt;
ENSG00000241950 ENSG00000241950      &lt;NA&gt;                      &lt;NA&gt;
ENSG00000200485 ENSG00000200485      &lt;NA&gt;                      &lt;NA&gt;
ENSG00000241255 ENSG00000241255      &lt;NA&gt;                      &lt;NA&gt;
ENSG00000110422 ENSG00000110422     10114                     HIPK3
ENSG00000223134 ENSG00000223134      &lt;NA&gt;                      &lt;NA&gt;
ENSG00000254537 ENSG00000254537      &lt;NA&gt;                      &lt;NA&gt;
ENSG00000255207 ENSG00000255207      &lt;NA&gt;                      &lt;NA&gt;
ENSG00000110427 ENSG00000110427     25758                 KIAA1549L
ENSG00000255202 ENSG00000255202      &lt;NA&gt;                      &lt;NA&gt;
ENSG00000205177 ENSG00000205177 100131378                  C11orf91
ENSG00000085063 ENSG00000085063       966                      CD59
ENSG00000110429 ENSG00000110429     26273                     FBXO3
ENSG00000254508 ENSG00000254508 105376619                 LINC02722
ENSG00000255272 ENSG00000255272      &lt;NA&gt;                      &lt;NA&gt;
ENSG00000255161 ENSG00000255161      &lt;NA&gt;                      &lt;NA&gt;
ENSG00000255169 ENSG00000255169      &lt;NA&gt;                      &lt;NA&gt;
ENSG00000254619 ENSG00000254619      &lt;NA&gt;                      &lt;NA&gt;
ENSG00000255133 ENSG00000255133 105376620                 LINC02721
ENSG00000135363 ENSG00000135363      4005                      LMO2
ENSG00000184566 ENSG00000184566      &lt;NA&gt;                      &lt;NA&gt;
ENSG00000135387 ENSG00000135387      4076                   CAPRIN1
ENSG00000135372 ENSG00000135372     55226                     NAT10
ENSG00000166016 ENSG00000166016     25841                     ABTB2
ENSG00000201867 ENSG00000201867      &lt;NA&gt;                      &lt;NA&gt;
ENSG00000254708 ENSG00000254708      &lt;NA&gt;                      &lt;NA&gt;
ENSG00000220204 ENSG00000220204      &lt;NA&gt;                      &lt;NA&gt;
ENSG00000216708 ENSG00000216708 106480783                    CIR1P3
ENSG00000121691 ENSG00000121691       847                       CAT
ENSG00000135374 ENSG00000135374      2001                      ELF5
ENSG00000264667 ENSG00000264667      &lt;NA&gt;                      &lt;NA&gt;
ENSG00000255271 ENSG00000255271      &lt;NA&gt;                      &lt;NA&gt;
ENSG00000255427 ENSG00000255427      &lt;NA&gt;                      &lt;NA&gt;
ENSG00000135373 ENSG00000135373     26298                       EHF
ENSG00000271369 ENSG00000271369      &lt;NA&gt;                      &lt;NA&gt;
ENSG00000270491 ENSG00000270491      &lt;NA&gt;                      &lt;NA&gt;
ENSG00000149089 ENSG00000149089     51074                      APIP
ENSG00000110435 ENSG00000110435      8050                      PDHX
ENSG00000251862 ENSG00000251862 100616437                   MIR1343
ENSG00000269766 ENSG00000269766      &lt;NA&gt;                      &lt;NA&gt;
ENSG00000255521 ENSG00000255521 100507144                   CD44-DT
ENSG00000026508 ENSG00000026508       960                      CD44
ENSG00000255443 ENSG00000255443      &lt;NA&gt;                      &lt;NA&gt;
ENSG00000251194 ENSG00000251194      &lt;NA&gt;                      &lt;NA&gt;
ENSG00000110436 ENSG00000110436      6506                    SLC1A2
ENSG00000255004 ENSG00000255004 107984324                SLC1A2-AS1
ENSG00000215380 ENSG00000215380      &lt;NA&gt;                      &lt;NA&gt;
ENSG00000255542 ENSG00000255542 128385377                SLC1A2-AS2
ENSG00000149090 ENSG00000149090     25891                     PAMR1
ENSG00000254669 ENSG00000254669      &lt;NA&gt;                      &lt;NA&gt;
ENSG00000179431 ENSG00000179431     24147                      FJX1
ENSG00000254686 ENSG00000254686      &lt;NA&gt;                      &lt;NA&gt;
ENSG00000166326 ENSG00000166326     54765                    TRIM44
ENSG00000261355 ENSG00000261355      &lt;NA&gt;                      &lt;NA&gt;
ENSG00000186082 ENSG00000186082    119722                  KRT18P14
ENSG00000266590 ENSG00000266590      &lt;NA&gt;                      &lt;NA&gt;
ENSG00000254919 ENSG00000254919      &lt;NA&gt;                      &lt;NA&gt;
ENSG00000179241 ENSG00000179241    143458                   LDLRAD3
ENSG00000254672 ENSG00000254672 100420018                    WEE2P1
ENSG00000255256 ENSG00000255256      &lt;NA&gt;                      &lt;NA&gt;
ENSG00000241228 ENSG00000241228      &lt;NA&gt;                      &lt;NA&gt;
ENSG00000263389 ENSG00000263389 100616311                   MIR3973
ENSG00000196559 ENSG00000196559      &lt;NA&gt;                      &lt;NA&gt;
ENSG00000110442 ENSG00000110442     29099                    COMMD9
ENSG00000135362 ENSG00000135362     79899                     PRR5L
ENSG00000254566 ENSG00000254566      &lt;NA&gt;                      &lt;NA&gt;
ENSG00000255186 ENSG00000255186      &lt;NA&gt;                      &lt;NA&gt;
ENSG00000255060 ENSG00000255060      &lt;NA&gt;                      &lt;NA&gt;
ENSG00000175104 ENSG00000175104      7189                     TRAF6
ENSG00000166349 ENSG00000166349      5896                      RAG1
ENSG00000175097 ENSG00000175097      5897                      RAG2
ENSG00000166352 ENSG00000166352    119710                     IFTAP
ENSG00000254498 ENSG00000254498      &lt;NA&gt;                      &lt;NA&gt;
ENSG00000251838 ENSG00000251838      &lt;NA&gt;                      &lt;NA&gt;
ENSG00000242834 ENSG00000242834 100271536                  RPL7AP56
ENSG00000254516 ENSG00000254516 105376633                 LINC02760
ENSG00000254784 ENSG00000254784 100420589                 DNAAF11P1
ENSG00000255477 ENSG00000255477      &lt;NA&gt;                      &lt;NA&gt;
ENSG00000255175 ENSG00000255175 103312105                 LINC02759
ENSG00000254562 ENSG00000254562 101928536                 LINC01493
ENSG00000240975 ENSG00000240975 100129670                   RPL18P8
ENSG00000201591 ENSG00000201591 106479610                  RNU6-99P
ENSG00000264020 ENSG00000264020      &lt;NA&gt;                      &lt;NA&gt;
ENSG00000221804 ENSG00000221804      &lt;NA&gt;                      &lt;NA&gt;
ENSG00000270588 ENSG00000270588      &lt;NA&gt;                      &lt;NA&gt;
ENSG00000255347 ENSG00000255347      &lt;NA&gt;                      &lt;NA&gt;
ENSG00000148948 ENSG00000148948     57689                    LRRC4C
ENSG00000206806 ENSG00000206806      &lt;NA&gt;                      &lt;NA&gt;
ENSG00000254579 ENSG00000254579 100419712              LOC100419712
ENSG00000266526 ENSG00000266526      &lt;NA&gt;                      &lt;NA&gt;
ENSG00000221357 ENSG00000221357      &lt;NA&gt;                      &lt;NA&gt;
ENSG00000252922 ENSG00000252922 106479728                 RNU6-365P
ENSG00000255132 ENSG00000255132      &lt;NA&gt;                      &lt;NA&gt;
ENSG00000255388 ENSG00000255388 105376640                 LINC02741
ENSG00000242729 ENSG00000242729      &lt;NA&gt;                      &lt;NA&gt;
ENSG00000255563 ENSG00000255563      &lt;NA&gt;                      &lt;NA&gt;
ENSG00000255171 ENSG00000255171 102723644                 LINC01499
ENSG00000254668 ENSG00000254668      &lt;NA&gt;                      &lt;NA&gt;
ENSG00000255279 ENSG00000255279      &lt;NA&gt;                      &lt;NA&gt;
ENSG00000254822 ENSG00000254822      &lt;NA&gt;                      &lt;NA&gt;
ENSG00000255300 ENSG00000255300      &lt;NA&gt;                      &lt;NA&gt;
ENSG00000255109 ENSG00000255109      &lt;NA&gt;                      &lt;NA&gt;
ENSG00000254914 ENSG00000254914      &lt;NA&gt;                      &lt;NA&gt;
ENSG00000271028 ENSG00000271028      &lt;NA&gt;                      &lt;NA&gt;
ENSG00000254725 ENSG00000254725      &lt;NA&gt;                      &lt;NA&gt;
ENSG00000251557 ENSG00000251557      &lt;NA&gt;                      &lt;NA&gt;
ENSG00000166181 ENSG00000166181      8539                      API5
ENSG00000254907 ENSG00000254907      &lt;NA&gt;                      &lt;NA&gt;
ENSG00000252652 ENSG00000252652      &lt;NA&gt;                      &lt;NA&gt;
ENSG00000052841 ENSG00000052841     55761                     TTC17
ENSG00000255340 ENSG00000255340      &lt;NA&gt;                      &lt;NA&gt;
ENSG00000254577 ENSG00000254577      &lt;NA&gt;                      &lt;NA&gt;
ENSG00000252355 ENSG00000252355 106480921                 RN7SKP287
ENSG00000254463 ENSG00000254463 111082977                   PPIAP41
ENSG00000213697 ENSG00000213697      &lt;NA&gt;                      &lt;NA&gt;
ENSG00000149084 ENSG00000149084     51144                  HSD17B12
ENSG00000235661 ENSG00000235661 100507261                  MIR670HG
ENSG00000211568 ENSG00000211568 100313777                    MIR670
ENSG00000199077 ENSG00000199077    406918                  MIR129-2
ENSG00000243721 ENSG00000243721      &lt;NA&gt;                      &lt;NA&gt;
ENSG00000254512 ENSG00000254512      &lt;NA&gt;                      &lt;NA&gt;
ENSG00000246250 ENSG00000246250      &lt;NA&gt;                      &lt;NA&gt;
ENSG00000166199 ENSG00000166199    221120                    ALKBH3
ENSG00000213693 ENSG00000213693    729799                 SEC14L1P1
ENSG00000244926 ENSG00000244926 100507300                ALKBH3-AS1
ENSG00000254409 ENSG00000254409      &lt;NA&gt;                      &lt;NA&gt;
ENSG00000187479 ENSG00000187479    387763                  C11orf96
ENSG00000244953 ENSG00000244953      &lt;NA&gt;                      &lt;NA&gt;
ENSG00000205126 ENSG00000205126    390110                     ACCSL
ENSG00000110455 ENSG00000110455     84680                      ACCS
ENSG00000255165 ENSG00000255165      &lt;NA&gt;                      &lt;NA&gt;
ENSG00000151348 ENSG00000151348      2132                      EXT2
ENSG00000052850 ENSG00000052850     60529                      ALX4
ENSG00000255451 ENSG00000255451      &lt;NA&gt;                      &lt;NA&gt;
ENSG00000255106 ENSG00000255106 122965337                  RPL7AP79
ENSG00000085117 ENSG00000085117      3732                      CD82
ENSG00000254693 ENSG00000254693 126568847                  CD82-AS1
ENSG00000255092 ENSG00000255092      &lt;NA&gt;                      &lt;NA&gt;
ENSG00000244267 ENSG00000244267 100271498                  RPL34P22
ENSG00000255079 ENSG00000255079 105376647                 LINC02704
ENSG00000255032 ENSG00000255032 115253419               TSPAN18-AS1
ENSG00000157570 ENSG00000157570     90139                   TSPAN18
ENSG00000175274 ENSG00000175274      9537                   TP53I11
ENSG00000254654 ENSG00000254654    221122                 LINC02685
ENSG00000019485 ENSG00000019485     56981                    PRDM11
ENSG00000254664 ENSG00000254664      &lt;NA&gt;                      &lt;NA&gt;
ENSG00000019505 ENSG00000019505     57586                     SYT13
ENSG00000254497 ENSG00000254497      &lt;NA&gt;                      &lt;NA&gt;
ENSG00000254427 ENSG00000254427      &lt;NA&gt;                      &lt;NA&gt;
ENSG00000255267 ENSG00000255267    399886                 LINC02687
ENSG00000255041 ENSG00000255041      &lt;NA&gt;                      &lt;NA&gt;
ENSG00000254651 ENSG00000254651      &lt;NA&gt;                      &lt;NA&gt;
ENSG00000254746 ENSG00000254746 105376654              LOC105376654
ENSG00000255519 ENSG00000255519      &lt;NA&gt;                      &lt;NA&gt;
ENSG00000254514 ENSG00000254514 124902665              LOC124902665
ENSG00000175264 ENSG00000175264      8534                     CHST1
ENSG00000255091 ENSG00000255091      &lt;NA&gt;                      &lt;NA&gt;
ENSG00000254519 ENSG00000254519 100507384              LOC100507384
ENSG00000255426 ENSG00000255426      &lt;NA&gt;                      &lt;NA&gt;
ENSG00000255226 ENSG00000255226      &lt;NA&gt;                      &lt;NA&gt;
ENSG00000205106 ENSG00000205106    374387                 LINC02716
ENSG00000181830 ENSG00000181830     55343                   SLC35C1
ENSG00000255447 ENSG00000255447      &lt;NA&gt;                      &lt;NA&gt;
ENSG00000121671 ENSG00000121671      1408                      CRY2
ENSG00000121653 ENSG00000121653      9479                  MAPK8IP1
ENSG00000255498 ENSG00000255498      &lt;NA&gt;                      &lt;NA&gt;
ENSG00000234776 ENSG00000234776    143678                     FREY1
ENSG00000121680 ENSG00000121680      9409                     PEX16
ENSG00000165905 ENSG00000165905    120071                    LARGE2
ENSG00000135365 ENSG00000135365     51317                    PHF21A
ENSG00000263539 ENSG00000263539      &lt;NA&gt;                      &lt;NA&gt;
ENSG00000254653 ENSG00000254653      &lt;NA&gt;                      &lt;NA&gt;
ENSG00000254871 ENSG00000254871      &lt;NA&gt;                      &lt;NA&gt;
ENSG00000255314 ENSG00000255314 101928894              LOC101928894
ENSG00000255269 ENSG00000255269 105376662                 LINC02710
ENSG00000254639 ENSG00000254639      &lt;NA&gt;                      &lt;NA&gt;
ENSG00000255007 ENSG00000255007      &lt;NA&gt;                      &lt;NA&gt;
ENSG00000157613 ENSG00000157613     90993                   CREB3L1
ENSG00000149091 ENSG00000149091      8525                      DGKZ
ENSG00000264102 ENSG00000264102 100616368                   MIR4688
ENSG00000110492 ENSG00000110492      4192                       MDK
ENSG00000180720 ENSG00000180720      1132                     CHRM4
ENSG00000110497 ENSG00000110497     55626                    AMBRA1
ENSG00000244313 ENSG00000244313      &lt;NA&gt;                      &lt;NA&gt;
ENSG00000265014 ENSG00000265014 100422827                 MIR3160-1
ENSG00000180423 ENSG00000180423    283254                    HARBI1
ENSG00000175224 ENSG00000175224      9776                     ATG13
ENSG00000175220 ENSG00000175220       392                   ARHGAP1
ENSG00000175213 ENSG00000175213     79797                    ZNF408
ENSG00000180210 ENSG00000180210      2147                        F2
ENSG00000175216 ENSG00000175216      9793                     CKAP5
ENSG00000263540 ENSG00000263540 100847020                   MIR5582
ENSG00000252427 ENSG00000252427 124900314              LOC124900314
ENSG00000212135 ENSG00000212135    692108                   SNORD67
ENSG00000247675 ENSG00000247675 100507401                  LRP4-AS1
ENSG00000134569 ENSG00000134569      4038                      LRP4
ENSG00000149179 ENSG00000149179     79096                    CSTPP1
ENSG00000271350 ENSG00000271350      &lt;NA&gt;                      &lt;NA&gt;
ENSG00000255520 ENSG00000255520      &lt;NA&gt;                      &lt;NA&gt;
ENSG00000149182 ENSG00000149182     84364                   ARFGAP2
ENSG00000270060 ENSG00000270060      &lt;NA&gt;                      &lt;NA&gt;
ENSG00000165912 ENSG00000165912     29763                   PACSIN3
ENSG00000243802 ENSG00000243802      &lt;NA&gt;                      &lt;NA&gt;
ENSG00000266540 ENSG00000266540      &lt;NA&gt;                      &lt;NA&gt;
ENSG00000134574 ENSG00000134574      1643                      DDB2
ENSG00000256897 ENSG00000256897      &lt;NA&gt;                      &lt;NA&gt;
ENSG00000134575 ENSG00000134575        53                      ACP2
ENSG00000025434 ENSG00000025434     10062                     NR1H3
ENSG00000110514 ENSG00000110514      8567                      MADD
ENSG00000256746 ENSG00000256746 101928943                  MADD-AS1
ENSG00000134571 ENSG00000134571      4607                    MYBPC3
ENSG00000066336 ENSG00000066336      6688                      SPI1
ENSG00000255197 ENSG00000255197 127138868              SLC39A13-AS1
ENSG00000265910 ENSG00000265910      &lt;NA&gt;                      &lt;NA&gt;
ENSG00000264583 ENSG00000264583 100616222                   MIR4487
ENSG00000165915 ENSG00000165915     91252                  SLC39A13
ENSG00000165916 ENSG00000165916      5702                     PSMC3
ENSG00000165917 ENSG00000165917      5913                     RAPSN
ENSG00000252327 ENSG00000252327      &lt;NA&gt;                      &lt;NA&gt;
ENSG00000149187 ENSG00000149187     10658                     CELF1
ENSG00000265467 ENSG00000265467      &lt;NA&gt;                      &lt;NA&gt;
ENSG00000270072 ENSG00000270072      &lt;NA&gt;                      &lt;NA&gt;
ENSG00000265559 ENSG00000265559 106479460                 RN7SL652P
ENSG00000213619 ENSG00000213619      4722                    NDUFS3
ENSG00000110536 ENSG00000110536    114971                    PTPMT1
ENSG00000123444 ENSG00000123444     55709                    KBTBD4
ENSG00000200376 ENSG00000200376 100873888                 RNU5E-10P
ENSG00000231880 ENSG00000231880      &lt;NA&gt;                      &lt;NA&gt;
ENSG00000196666 ENSG00000196666    399888                   FAM180B
ENSG00000172247 ENSG00000172247    114900                   C1QTNF4
ENSG00000223187 ENSG00000223187      &lt;NA&gt;                      &lt;NA&gt;
ENSG00000109919 ENSG00000109919     23788                     MTCH2
ENSG00000165923 ENSG00000165923     79841                     AGBL2
ENSG00000109920 ENSG00000109920     23360                     FNBP4
ENSG00000200090 ENSG00000200090      &lt;NA&gt;                      &lt;NA&gt;
ENSG00000252447 ENSG00000252447      &lt;NA&gt;                      &lt;NA&gt;
ENSG00000030066 ENSG00000030066     23279                    NUP160
ENSG00000271543 ENSG00000271543      &lt;NA&gt;                      &lt;NA&gt;
ENSG00000252941 ENSG00000252941 100873603                 RNA5SP340
ENSG00000252874 ENSG00000252874      &lt;NA&gt;                      &lt;NA&gt;
ENSG00000271557 ENSG00000271557 100132562                   YPEL5P2
ENSG00000254780 ENSG00000254780      &lt;NA&gt;                      &lt;NA&gt;
ENSG00000149177 ENSG00000149177      5795                     PTPRJ
ENSG00000254879 ENSG00000254879      &lt;NA&gt;                      &lt;NA&gt;
ENSG00000263693 ENSG00000263693 100423000                   MIR3161
ENSG00000175619 ENSG00000175619    119765                     OR4B1
ENSG00000255514 ENSG00000255514     26690                    OR4B2P
ENSG00000172208 ENSG00000172208    119764                     OR4X2
ENSG00000176567 ENSG00000176567    390113                     OR4X1
ENSG00000176555 ENSG00000176555    256148                     OR4S1
ENSG00000176547 ENSG00000176547    256144                     OR4C3
ENSG00000197161 ENSG00000197161      &lt;NA&gt;                      &lt;NA&gt;
ENSG00000176540 ENSG00000176540     79346                     OR4C5
ENSG00000182565 ENSG00000182565      &lt;NA&gt;                      &lt;NA&gt;
ENSG00000184789 ENSG00000184789     79526                   OR4C10P
ENSG00000254925 ENSG00000254925     79530                    OR4C9P
ENSG00000255215 ENSG00000255215      &lt;NA&gt;                      &lt;NA&gt;
ENSG00000237388 ENSG00000237388    403253                    OR4A47
ENSG00000255113 ENSG00000255113      &lt;NA&gt;                      &lt;NA&gt;
ENSG00000255304 ENSG00000255304    403252                   OR4A46P
ENSG00000254832 ENSG00000254832    390116                   OR4A40P
ENSG00000255534 ENSG00000255534    390117                   OR4A43P
ENSG00000213607 ENSG00000213607    403251                   OR4A45P
ENSG00000255297 ENSG00000255297    403247                   OR4A41P
ENSG00000254674 ENSG00000254674    403248                   OR4A42P
ENSG00000255053 ENSG00000255053    403250                   OR4A44P
ENSG00000255551 ENSG00000255551      &lt;NA&gt;                      &lt;NA&gt;
ENSG00000254728 ENSG00000254728      &lt;NA&gt;                      &lt;NA&gt;
ENSG00000254920 ENSG00000254920      &lt;NA&gt;                      &lt;NA&gt;
ENSG00000255527 ENSG00000255527      &lt;NA&gt;                      &lt;NA&gt;
ENSG00000249910 ENSG00000249910 100130105                  TRIM51CP
ENSG00000254517 ENSG00000254517      &lt;NA&gt;                      &lt;NA&gt;
ENSG00000220948 ENSG00000220948    120824                   TRIM51G
ENSG00000254764 ENSG00000254764    340970                  TRIM53CP
ENSG00000205044 ENSG00000205044      &lt;NA&gt;                      &lt;NA&gt;
ENSG00000182053 ENSG00000182053    283116                   TRIM49B
ENSG00000214891 ENSG00000214891    646754                   TRIM64C
ENSG00000254801 ENSG00000254801      &lt;NA&gt;                      &lt;NA&gt;
ENSG00000229361 ENSG00000229361    646759                    UBTFL7
ENSG00000255452 ENSG00000255452      &lt;NA&gt;                      &lt;NA&gt;
ENSG00000254412 ENSG00000254412      &lt;NA&gt;                      &lt;NA&gt;
ENSG00000255338 ENSG00000255338      &lt;NA&gt;                      &lt;NA&gt;
ENSG00000254993 ENSG00000254993    646770                  TRIM77BP
ENSG00000254567 ENSG00000254567 100128427                    UBTFL9
ENSG00000086205 ENSG00000086205      2346                     FOLH1
ENSG00000255532 ENSG00000255532    729960                    NOX4P1
ENSG00000123447 ENSG00000123447      &lt;NA&gt;                      &lt;NA&gt;
ENSG00000254496 ENSG00000254496      &lt;NA&gt;                      &lt;NA&gt;
ENSG00000226268 ENSG00000226268      &lt;NA&gt;                      &lt;NA&gt;
ENSG00000205035 ENSG00000205035      &lt;NA&gt;                      &lt;NA&gt;
ENSG00000254487 ENSG00000254487      &lt;NA&gt;                      &lt;NA&gt;
ENSG00000255268 ENSG00000255268      &lt;NA&gt;                      &lt;NA&gt;
ENSG00000219061 ENSG00000219061      &lt;NA&gt;                      &lt;NA&gt;
ENSG00000254714 ENSG00000254714      &lt;NA&gt;                      &lt;NA&gt;
ENSG00000255550 ENSG00000255550      &lt;NA&gt;                      &lt;NA&gt;
ENSG00000255214 ENSG00000255214      &lt;NA&gt;                      &lt;NA&gt;
ENSG00000255190 ENSG00000255190      &lt;NA&gt;                      &lt;NA&gt;
ENSG00000254800 ENSG00000254800      &lt;NA&gt;                      &lt;NA&gt;
ENSG00000255111 ENSG00000255111      &lt;NA&gt;                      &lt;NA&gt;
ENSG00000254408 ENSG00000254408      8596                    OR4A1P
ENSG00000254472 ENSG00000254472    403255                   OR4A49P
ENSG00000254637 ENSG00000254637     81325                   OR4A18P
ENSG00000254940 ENSG00000254940     81324                   OR4A19P
ENSG00000254624 ENSG00000254624     81298                    OR4R3P
ENSG00000258817 ENSG00000258817    283092                    OR4C13
ENSG00000221954 ENSG00000221954    283093                    OR4C12
ENSG00000255199 ENSG00000255199 106480346                  GTF2IP11
ENSG00000255442 ENSG00000255442      &lt;NA&gt;                      &lt;NA&gt;
ENSG00000236919 ENSG00000236919      5262                   PHKG1P3
ENSG00000255500 ENSG00000255500    646801                 LOC646801
ENSG00000255042 ENSG00000255042      &lt;NA&gt;                      &lt;NA&gt;
ENSG00000255001 ENSG00000255001      &lt;NA&gt;                      &lt;NA&gt;
ENSG00000254518 ENSG00000254518      &lt;NA&gt;                      &lt;NA&gt;
ENSG00000254840 ENSG00000254840 107403154                  GTF2IP15
ENSG00000214883 ENSG00000214883      &lt;NA&gt;                      &lt;NA&gt;
ENSG00000264637 ENSG00000264637      &lt;NA&gt;                      &lt;NA&gt;
ENSG00000255078 ENSG00000255078    390131                    OR4A6P
ENSG00000221840 ENSG00000221840     81318                     OR4A5
ENSG00000255349 ENSG00000255349     81316                    OR4A7P
ENSG00000225997 ENSG00000225997     81315                     OR4A8
ENSG00000227547 ENSG00000227547    390133                    OR4A2P
ENSG00000254464 ENSG00000254464     81320                    OR4A3P
ENSG00000254769 ENSG00000254769    390134                    OR4A4P
ENSG00000255560 ENSG00000255560      &lt;NA&gt;                      &lt;NA&gt;
ENSG00000255312 ENSG00000255312     79294                    OR4C7P
ENSG00000185926 ENSG00000185926    119749                    OR4C46
ENSG00000237610 ENSG00000237610    256190                   OR4C50P
ENSG00000150244 ENSG00000150244     79097                    TRIM48
ENSG00000255543 ENSG00000255543      &lt;NA&gt;                      &lt;NA&gt;
ENSG00000255283 ENSG00000255283      &lt;NA&gt;                      &lt;NA&gt;
ENSG00000255110 ENSG00000255110      &lt;NA&gt;                      &lt;NA&gt;
ENSG00000254696 ENSG00000254696      &lt;NA&gt;                      &lt;NA&gt;
ENSG00000166007 ENSG00000166007      &lt;NA&gt;                      &lt;NA&gt;
ENSG00000254828 ENSG00000254828      &lt;NA&gt;                      &lt;NA&gt;
ENSG00000254663 ENSG00000254663    390136                   OR4A11P
ENSG00000254723 ENSG00000254723     81331                   OR4A12P
ENSG00000181961 ENSG00000181961     81327                    OR4A16
ENSG00000181958 ENSG00000181958     81328                    OR4A15
ENSG00000254891 ENSG00000254891    390137                    OR4A9P
ENSG00000255077 ENSG00000255077    403264                    OR4X7P
ENSG00000255493 ENSG00000255493      &lt;NA&gt;                      &lt;NA&gt;
ENSG00000254886 ENSG00000254886      &lt;NA&gt;                      &lt;NA&gt;
ENSG00000255196 ENSG00000255196    390139                   OR4A17P
ENSG00000181950 ENSG00000181950     81330                   OR4A13P
ENSG00000255294 ENSG00000255294      &lt;NA&gt;                      &lt;NA&gt;
ENSG00000254962 ENSG00000254962      &lt;NA&gt;                      &lt;NA&gt;
ENSG00000181943 ENSG00000181943     81322                   OR4A21P
ENSG00000254576 ENSG00000254576     26242                    OR4C1P
ENSG00000233301 ENSG00000233301     81310                   OR4C14P
ENSG00000181939 ENSG00000181939     81309                    OR4C15
ENSG00000181935 ENSG00000181935      &lt;NA&gt;                      &lt;NA&gt;
ENSG00000172188 ENSG00000172188    219429                    OR4C11
ENSG00000181927 ENSG00000181927     81300                     OR4P4
ENSG00000174982 ENSG00000174982    219431                     OR4S2
ENSG00000181903 ENSG00000181903    219432                     OR4C6
ENSG00000254841 ENSG00000254841     79534                    OR4V1P
ENSG00000188439 ENSG00000188439     79308                    OR4P1P
ENSG00000254804 ENSG00000254804      &lt;NA&gt;                      &lt;NA&gt;
ENSG00000254457 ENSG00000254457      &lt;NA&gt;                      &lt;NA&gt;
ENSG00000186886 ENSG00000186886      8594                    OR5D3P
ENSG00000181837 ENSG00000181837     81196                   OR5D17P
ENSG00000198877 ENSG00000198877      &lt;NA&gt;                      &lt;NA&gt;
ENSG00000255019 ENSG00000255019     81198                   OR5D15P
ENSG00000186113 ENSG00000186113    219436                    OR5D14
ENSG00000186117 ENSG00000186117      &lt;NA&gt;                      &lt;NA&gt;
ENSG00000186119 ENSG00000186119    219438                    OR5D18
ENSG00000205030 ENSG00000205030     26338                     OR5L2
ENSG00000205029 ENSG00000205029    390144                    OR5D16
ENSG00000186124 ENSG00000186124     81153                    OR9M1P
ENSG00000255204 ENSG00000255204      &lt;NA&gt;                      &lt;NA&gt;
ENSG00000255499 ENSG00000255499      &lt;NA&gt;                      &lt;NA&gt;
ENSG00000254547 ENSG00000254547      &lt;NA&gt;                      &lt;NA&gt;
ENSG00000124900 ENSG00000124900     84767                    TRIM51
ENSG00000227806 ENSG00000227806     81182                    OR5W1P
ENSG00000187612 ENSG00000187612    390148                     OR5W2
ENSG00000167825 ENSG00000167825     10798                     OR5I1
ENSG00000255416 ENSG00000255416    282769                  OR10AF1P
ENSG00000254807 ENSG00000254807    403224                  OR10AK1P
ENSG00000174970 ENSG00000174970    282770                   OR10AG1
ENSG00000214880 ENSG00000214880      &lt;NA&gt;                      &lt;NA&gt;
ENSG00000149133 ENSG00000149133    338674                     OR5F1
ENSG00000182365 ENSG00000182365     81194                    OR5F2P
ENSG00000181785 ENSG00000181785    219447                    OR5AS1
ENSG00000184741 ENSG00000184741     81221                   OR5AQ1P
ENSG00000181780 ENSG00000181780    401687                    OR5J1P
ENSG00000225538 ENSG00000225538     81207                   OR5BE1P
ENSG00000172154 ENSG00000172154    120586                     OR8I2
ENSG00000254524 ENSG00000254524    403303                    OR8I4P
ENSG00000181767 ENSG00000181767    390151                     OR8H2
ENSG00000255140 ENSG00000255140    504181                   OR5BN2P
ENSG00000181761 ENSG00000181761    390152                     OR8H3
ENSG00000254848 ENSG00000254848     81204                   OR5BN1P
ENSG00000167822 ENSG00000167822     81168                     OR8J3
ENSG00000254947 ENSG00000254947     81166                    OR8K4P
ENSG00000181752 ENSG00000181752    219453                     OR8K5
ENSG00000255217 ENSG00000255217    403276                    OR5J7P
ENSG00000174957 ENSG00000174957    282775                     OR5J2
ENSG00000230213 ENSG00000230213    282776                    OR8V1P
ENSG00000213604 ENSG00000213604      &lt;NA&gt;                      &lt;NA&gt;
ENSG00000254658 ENSG00000254658     81169                     OR8J2
ENSG00000181718 ENSG00000181718    219464                     OR5T2
ENSG00000172489 ENSG00000172489    390154                     OR5T3
ENSG00000181698 ENSG00000181698    390155                     OR5T1
ENSG00000181693 ENSG00000181693    219469                     OR8H1
ENSG00000255461 ENSG00000255461     79498                    OR8I1P
ENSG00000181689 ENSG00000181689      &lt;NA&gt;                      &lt;NA&gt;
ENSG00000254722 ENSG00000254722      &lt;NA&gt;                      &lt;NA&gt;
ENSG00000255134 ENSG00000255134     79494                    OR8K2P
ENSG00000150261 ENSG00000150261    390157                     OR8K1
ENSG00000242208 ENSG00000242208    390158                   RPL5P29
ENSG00000172487 ENSG00000172487    219477                     OR8J1
ENSG00000172199 ENSG00000172199    219417                     OR8U1
ENSG00000254903 ENSG00000254903     81164                    OR8L1P
ENSG00000255466 ENSG00000255466     79476                   OR5AL2P
ENSG00000272987 ENSG00000272987     79482                    OR5AL1
ENSG00000181395 ENSG00000181395      &lt;NA&gt;                      &lt;NA&gt;
ENSG00000174942 ENSG00000174942      &lt;NA&gt;                      &lt;NA&gt;
ENSG00000230416 ENSG00000230416     79518                    OR5M4P
ENSG00000150269 ENSG00000150269    390162                     OR5M9
ENSG00000174937 ENSG00000174937    219482                     OR5M3
ENSG00000254752 ENSG00000254752     79523                    OR5M2P
ENSG00000181371 ENSG00000181371    219484                     OR5M8
ENSG00000254411 ENSG00000254411 100128210              LOC100128210
ENSG00000254490 ENSG00000254490     79508                    OR5M7P
ENSG00000254660 ENSG00000254660 100129607              LOC100129607
ENSG00000254603 ENSG00000254603     79512                    OR5M6P
ENSG00000185701 ENSG00000185701    390166                    OR5M5P
ENSG00000255223 ENSG00000255223    219487                    OR5M11
ENSG00000254834 ENSG00000254834    390167                    OR5M10
ENSG00000166693 ENSG00000166693      &lt;NA&gt;                      &lt;NA&gt;
ENSG00000255012 ENSG00000255012    390168                     OR5M1
ENSG00000255172 ENSG00000255172     81226                   OR5AM1P
ENSG00000197866 ENSG00000197866     81188                   OR5M12P
ENSG00000254795 ENSG00000254795     81223                   OR5AP1P
ENSG00000263546 ENSG00000263546      &lt;NA&gt;                      &lt;NA&gt;
ENSG00000172464 ENSG00000172464    338675                    OR5AP2
ENSG00000172459 ENSG00000172459    219493                    OR5AR1
ENSG00000232511 ENSG00000232511     81336                   OR2AH1P
ENSG00000238041 ENSG00000238041      &lt;NA&gt;                      &lt;NA&gt;
ENSG00000174914 ENSG00000174914    390174                     OR9G1
ENSG00000254953 ENSG00000254953      &lt;NA&gt;                      &lt;NA&gt;
ENSG00000181325 ENSG00000181325     81159                    OR9G3P
ENSG00000172457 ENSG00000172457    283189                     OR9G4
ENSG00000254825 ENSG00000254825     81160                    OR9G2P
ENSG00000181296 ENSG00000181296      8591                    OR5G1P
ENSG00000255485 ENSG00000255485      &lt;NA&gt;                      &lt;NA&gt;
ENSG00000205025 ENSG00000205025     81191                    OR5G5P
ENSG00000241356 ENSG00000241356     81193                     OR5G3
ENSG00000255433 ENSG00000255433 101927120                 LINC02735
ENSG00000181282 ENSG00000181282     81228                   OR5AK3P
ENSG00000181273 ENSG00000181273    390181                    OR5AK2
ENSG00000255083 ENSG00000255083     81230                   OR5AK1P
ENSG00000273228 ENSG00000273228     81202                   OR5BQ1P
ENSG00000224196 ENSG00000224196      &lt;NA&gt;                      &lt;NA&gt;
ENSG00000272676 ENSG00000272676    403272                   OR5AO1P
ENSG00000273255 ENSG00000273255      &lt;NA&gt;                      &lt;NA&gt;
ENSG00000183908 ENSG00000183908    219527                    LRRC55
ENSG00000134817 ENSG00000134817       187                     APLNR
ENSG00000149115 ENSG00000149115     85456                  TNKS1BP1
ENSG00000254662 ENSG00000254662      &lt;NA&gt;                      &lt;NA&gt;
ENSG00000149136 ENSG00000149136      6749                     SSRP1
ENSG00000238692 ENSG00000238692      &lt;NA&gt;                      &lt;NA&gt;
ENSG00000109991 ENSG00000109991      5024                     P2RX3
ENSG00000266018 ENSG00000266018      &lt;NA&gt;                      &lt;NA&gt;
ENSG00000156575 ENSG00000156575     10394                      PRG3
ENSG00000186652 ENSG00000186652      5553                      PRG2
ENSG00000254979 ENSG00000254979      &lt;NA&gt;                      &lt;NA&gt;
ENSG00000134802 ENSG00000134802     29015                   SLC43A3
ENSG00000252070 ENSG00000252070 100873604                 RNA5SP341
ENSG00000222998 ENSG00000222998 106481751                 RN7SKP259
ENSG00000186907 ENSG00000186907    349667                   RTN4RL2
ENSG00000255301 ENSG00000255301      &lt;NA&gt;                      &lt;NA&gt;
ENSG00000149150 ENSG00000149150      8501                   SLC43A1
ENSG00000251995 ENSG00000251995      &lt;NA&gt;                      &lt;NA&gt;
ENSG00000134809 ENSG00000134809     26519                    TIMM10
ENSG00000214872 ENSG00000214872    219537                    SMTNL1
ENSG00000156587 ENSG00000156587      9246                    UBE2L6
ENSG00000240371 ENSG00000240371    390183                  RPS4XP13
ENSG00000149131 ENSG00000149131       710                  SERPING1
ENSG00000254602 ENSG00000254602 123466203                 MIR130AHG
ENSG00000208009 ENSG00000208009    406919                   MIR130A
ENSG00000166793 ENSG00000166793    219539                     YPEL4
ENSG00000172409 ENSG00000172409     10978                      CLP1
ENSG00000156599 ENSG00000156599     25921                    ZDHHC5
ENSG00000156603 ENSG00000156603    219541                     MED19
ENSG00000213593 ENSG00000213593     51075                      TMX2
ENSG00000254462 ENSG00000254462      &lt;NA&gt;                      &lt;NA&gt;
ENSG00000213592 ENSG00000213592      &lt;NA&gt;                      &lt;NA&gt;
ENSG00000211450 ENSG00000211450    280636                   SELENOH
ENSG00000254732 ENSG00000254732      &lt;NA&gt;                      &lt;NA&gt;
ENSG00000233436 ENSG00000233436    643376                    BTBD18
ENSG00000198561 ENSG00000198561      1500                    CTNND1
ENSG00000255303 ENSG00000255303     81210                   OR5BA1P
ENSG00000255266 ENSG00000255266 107984365              LOC107984365
ENSG00000180714 ENSG00000180714    283193                   OR5AZ1P
ENSG00000254749 ENSG00000254749      &lt;NA&gt;                      &lt;NA&gt;
ENSG00000254601 ENSG00000254601      &lt;NA&gt;                      &lt;NA&gt;
ENSG00000186509 ENSG00000186509    219956                     OR9Q1
ENSG00000200817 ENSG00000200817 106479964                 RNU6-899P
ENSG00000172381 ENSG00000172381      &lt;NA&gt;                      &lt;NA&gt;
ENSG00000236541 ENSG00000236541    648315                    VN2R9P
ENSG00000255146 ENSG00000255146      &lt;NA&gt;                      &lt;NA&gt;
ENSG00000254853 ENSG00000254853      &lt;NA&gt;                      &lt;NA&gt;
ENSG00000255131 ENSG00000255131     79301                    OR9L1P
ENSG00000272685 ENSG00000272685     81155                    OR9I3P
ENSG00000172377 ENSG00000172377    219954                     OR9I1
ENSG00000186508 ENSG00000186508      &lt;NA&gt;                      &lt;NA&gt;
ENSG00000272569 ENSG00000272569     81205                   OR5BL1P
ENSG00000186513 ENSG00000186513    219957                     OR9Q2
ENSG00000197887 ENSG00000197887    219958                     OR1S2
ENSG00000172774 ENSG00000172774      &lt;NA&gt;                      &lt;NA&gt;
ENSG00000180475 ENSG00000180475    219960                    OR10Q1
ENSG00000254589 ENSG00000254589 100133309                  EIF4A2P3
ENSG00000172772 ENSG00000172772     81341                    OR10W1
ENSG00000272900 ENSG00000272900     81345                   OR10Q2P
ENSG00000255218 ENSG00000255218     81208                   OR5BC1P
ENSG00000255431 ENSG00000255431     81211                   OR5B19P
ENSG00000255096 ENSG00000255096    390186                   OR5B10P
ENSG00000255333 ENSG00000255333 100420122              LOC100420122
ENSG00000197786 ENSG00000197786    219965                    OR5B17
ENSG00000233499 ENSG00000233499      &lt;NA&gt;                      &lt;NA&gt;
ENSG00000273408 ENSG00000273408     81215                   OR5B15P
ENSG00000172769 ENSG00000172769    441608                     OR5B3
ENSG00000172365 ENSG00000172365    390190                     OR5B2
ENSG00000172362 ENSG00000172362    390191                    OR5B12
ENSG00000255299 ENSG00000255299      &lt;NA&gt;                      &lt;NA&gt;
ENSG00000198283 ENSG00000198283    219968                    OR5B21
ENSG00000110031 ENSG00000110031      9404                      LPXN
ENSG00000186660 ENSG00000186660     80829                     ZFP91
ENSG00000255073 ENSG00000255073      &lt;NA&gt;                      &lt;NA&gt;
ENSG00000269570 ENSG00000269570      &lt;NA&gt;                      &lt;NA&gt;
ENSG00000242689 ENSG00000242689      1270                      CNTF
ENSG00000149124 ENSG00000149124     10249                     GLYAT
ENSG00000265783 ENSG00000265783      &lt;NA&gt;                      &lt;NA&gt;
ENSG00000197254 ENSG00000197254      &lt;NA&gt;                      &lt;NA&gt;
ENSG00000254926 ENSG00000254926 100420019              LOC100420019
ENSG00000255265 ENSG00000255265      &lt;NA&gt;                      &lt;NA&gt;
ENSG00000156689 ENSG00000156689    219970                   GLYATL2
ENSG00000254717 ENSG00000254717 100129933                 GLYATL1P2
ENSG00000166840 ENSG00000166840     92292                   GLYATL1
ENSG00000224130 ENSG00000224130      &lt;NA&gt;                      &lt;NA&gt;
ENSG00000255523 ENSG00000255523      &lt;NA&gt;                      &lt;NA&gt;
ENSG00000255240 ENSG00000255240    283194               GLYATL1-AS1
ENSG00000254877 ENSG00000254877 100422398              LOC100422398
ENSG00000255189 ENSG00000255189 100129032                 GLYATL1P1
ENSG00000254786 ENSG00000254786      &lt;NA&gt;                      &lt;NA&gt;
ENSG00000254399 ENSG00000254399      &lt;NA&gt;                      &lt;NA&gt;
ENSG00000255151 ENSG00000255151 100287520                  GLYATL1B
ENSG00000189057 ENSG00000189057    374393                   FAM111B
ENSG00000245571 ENSG00000245571 101927204                FAM111A-DT
ENSG00000255381 ENSG00000255381 100422399              LOC100422399
ENSG00000166801 ENSG00000166801     63901                   FAM111A
ENSG00000110042 ENSG00000110042     23220                      DTX4
ENSG00000197629 ENSG00000197629    219972                     MPEG1
ENSG00000263999 ENSG00000263999 106479240                  RN7SL42P
ENSG00000225802 ENSG00000225802    341112                   WARS1P1
ENSG00000254799 ENSG00000254799      &lt;NA&gt;                      &lt;NA&gt;
ENSG00000214797 ENSG00000214797      &lt;NA&gt;                      &lt;NA&gt;
ENSG00000254704 ENSG00000254704    643709                 LOC643709
ENSG00000263944 ENSG00000263944 106479381                 RN7SL435P
ENSG00000235678 ENSG00000235678     81224                   OR5AN2P
ENSG00000255386 ENSG00000255386     81201                   OR5BR1P
ENSG00000176495 ENSG00000176495    390195                    OR5AN1
ENSG00000198261 ENSG00000198261     81209                   OR5BB1P
ENSG00000172324 ENSG00000172324    219981                     OR5A2
ENSG00000172320 ENSG00000172320    219982                     OR5A1
ENSG00000166884 ENSG00000166884    219983                     OR4D6
ENSG00000254640 ENSG00000254640      &lt;NA&gt;                      &lt;NA&gt;
ENSG00000254466 ENSG00000254466    390197                    OR4D10
ENSG00000204989 ENSG00000204989    401696                    OR4D8P
ENSG00000252418 ENSG00000252418      &lt;NA&gt;                      &lt;NA&gt;
ENSG00000176200 ENSG00000176200    219986                    OR4D11
ENSG00000172742 ENSG00000172742    390199                     OR4D9
ENSG00000254770 ENSG00000254770     81304                    OR4D7P
ENSG00000252893 ENSG00000252893      &lt;NA&gt;                      &lt;NA&gt;
ENSG00000255008 ENSG00000255008 105369317                 LINC02739
ENSG00000110048 ENSG00000110048      5007                      OSBP
ENSG00000264559 ENSG00000264559 100422880                   MIR3162
ENSG00000255139 ENSG00000255139      &lt;NA&gt;                      &lt;NA&gt;
ENSG00000166889 ENSG00000166889    219988                     PATL1
ENSG00000255355 ENSG00000255355 105369318                  PATL1-DT
ENSG00000223223 ENSG00000223223 106480892                 RN7SKP192
ENSG00000172289 ENSG00000172289    390201                    OR10V1
ENSG00000166900 ENSG00000166900      6809                      STX3
ENSG00000254403 ENSG00000254403     81340                   OR10Y1P
ENSG00000254743 ENSG00000254743     81342                   OR10V3P
ENSG00000255538 ENSG00000255538     81343                   OR10V2P
ENSG00000254477 ENSG00000254477      &lt;NA&gt;                      &lt;NA&gt;
ENSG00000234964 ENSG00000234964      &lt;NA&gt;                      &lt;NA&gt;
ENSG00000166902 ENSG00000166902     54948                    MRPL16
ENSG00000134812 ENSG00000134812      2694                     CBLIF
ENSG00000134827 ENSG00000134827      6947                      TCN1
ENSG00000270929 ENSG00000270929      &lt;NA&gt;                      &lt;NA&gt;
ENSG00000214788 ENSG00000214788      &lt;NA&gt;                      &lt;NA&gt;
ENSG00000255393 ENSG00000255393 107987155                    OOSP4B
ENSG00000149507 ENSG00000149507    219990                     OOSP2
ENSG00000149516 ENSG00000149516       932                     MS4A3
ENSG00000255331 ENSG00000255331      &lt;NA&gt;                      &lt;NA&gt;
ENSG00000149534 ENSG00000149534      2206                     MS4A2
ENSG00000254952 ENSG00000254952      &lt;NA&gt;                      &lt;NA&gt;
ENSG00000110077 ENSG00000110077     64231                    MS4A6A
ENSG00000214787 ENSG00000214787    643680                    MS4A4E
ENSG00000110079 ENSG00000110079     51338                    MS4A4A
ENSG00000166926 ENSG00000166926    245802                    MS4A6E
ENSG00000166927 ENSG00000166927     58475                     MS4A7
ENSG00000166928 ENSG00000166928     84689                    MS4A14
ENSG00000166930 ENSG00000166930     64232                     MS4A5
ENSG00000156738 ENSG00000156738       931                     MS4A1
ENSG00000071203 ENSG00000071203     54860                    MS4A12
ENSG00000204979 ENSG00000204979    503497                    MS4A13
ENSG00000181995 ENSG00000181995      &lt;NA&gt;                      &lt;NA&gt;
ENSG00000166959 ENSG00000166959     83661                     MS4A8
ENSG00000214782 ENSG00000214782    728588                    MS4A18
ENSG00000166961 ENSG00000166961    219995                    MS4A15
ENSG00000172689 ENSG00000172689    341116                    MS4A10
ENSG00000255845 ENSG00000255845      &lt;NA&gt;                      &lt;NA&gt;
ENSG00000255959 ENSG00000255959      &lt;NA&gt;                      &lt;NA&gt;
ENSG00000256813 ENSG00000256813 127138859                CCDC86-AS1
ENSG00000110104 ENSG00000110104     79080                    CCDC86
ENSG00000183134 ENSG00000183134     11251                    PTGDR2
ENSG00000149506 ENSG00000149506     22917                       ZP1
ENSG00000110107 ENSG00000110107     27339                    PRPF19
ENSG00000257052 ENSG00000257052      &lt;NA&gt;                      &lt;NA&gt;
ENSG00000256944 ENSG00000256944 105369323                TMEM109-DT
ENSG00000110108 ENSG00000110108     79073                   TMEM109
ENSG00000256196 ENSG00000256196      &lt;NA&gt;                      &lt;NA&gt;
ENSG00000006118 ENSG00000006118     54972                  TMEM132A
ENSG00000110446 ENSG00000110446     51296                   SLC15A3
ENSG00000013725 ENSG00000013725       923                       CD6
ENSG00000207153 ENSG00000207153 106479979                 RNU6-933P
ENSG00000256733 ENSG00000256733 123466205                 LINC02954
ENSG00000110448 ENSG00000110448       921                       CD5
ENSG00000167987 ENSG00000167987     55048                    VPS37C
ENSG00000229859 ENSG00000229859    643834                      PGA3
ENSG00000229183 ENSG00000229183    643847                      PGA4
ENSG00000256220 ENSG00000256220      &lt;NA&gt;                      &lt;NA&gt;
ENSG00000256713 ENSG00000256713      5222                      PGA5
ENSG00000167992 ENSG00000167992    220001                      VWCE
ENSG00000167986 ENSG00000167986      1642                      DDB1
ENSG00000149476 ENSG00000149476     26007                      TKFC
ENSG00000162144 ENSG00000162144    220002                  CYB561A3
ENSG00000149483 ENSG00000149483     51524                   TMEM138
ENSG00000187049 ENSG00000187049     51259                   TMEM216
ENSG00000149532 ENSG00000149532     79869                     CPSF7
ENSG00000256591 ENSG00000256591      &lt;NA&gt;                      &lt;NA&gt;
ENSG00000167985 ENSG00000167985     54949                    SDHAF2
ENSG00000240823 ENSG00000240823 106480482                  RN7SL23P
ENSG00000162148 ENSG00000162148    220004                     SAXO4
ENSG00000255931 ENSG00000255931 105369329              LOC105369329
ENSG00000266006 ENSG00000266006 100616470                   MIR4488
ENSG00000204950 ENSG00000204950    390205                   LRRC10B
ENSG00000011347 ENSG00000011347      9066                      SYT7
ENSG00000256443 ENSG00000256443      &lt;NA&gt;                      &lt;NA&gt;
ENSG00000250230 ENSG00000250230 101927495              LOC101927495
ENSG00000243742 ENSG00000243742      &lt;NA&gt;                      &lt;NA&gt;
ENSG00000255947 ENSG00000255947      &lt;NA&gt;                      &lt;NA&gt;
ENSG00000134780 ENSG00000134780       747                     DAGLA
ENSG00000124915 ENSG00000124915     26070                  MYRF-AS1
ENSG00000124920 ENSG00000124920       745                      MYRF
ENSG00000134825 ENSG00000134825       746                   TMEM258
ENSG00000207601 ENSG00000207601      &lt;NA&gt;                      &lt;NA&gt;
ENSG00000168496 ENSG00000168496      2237                      FEN1
ENSG00000134824 ENSG00000134824      9415                     FADS2
ENSG00000149485 ENSG00000149485      3992                     FADS1
ENSG00000222326 ENSG00000222326      &lt;NA&gt;                      &lt;NA&gt;
ENSG00000221968 ENSG00000221968      3995                     FADS3
ENSG00000167994 ENSG00000167994      5866                   RAB3IL1
ENSG00000200898 ENSG00000200898 106481573                RNU6-1243P
ENSG00000167995 ENSG00000167995      7439                     BEST1
ENSG00000167996 ENSG00000167996      2495                      FTH1
ENSG00000269089 ENSG00000269089      &lt;NA&gt;                      &lt;NA&gt;
ENSG00000244176 ENSG00000244176    390206                   RPS2P37
ENSG00000254424 ENSG00000254424      &lt;NA&gt;                      &lt;NA&gt;
ENSG00000255553 ENSG00000255553 100507521                 LINC02733
ENSG00000149503 ENSG00000149503      3619                    INCENP
ENSG00000236607 ENSG00000236607    283236                   EEF1DP8
ENSG00000168515 ENSG00000168515     10648                   SCGB1D1
ENSG00000124939 ENSG00000124939      4246                   SCGB2A1
ENSG00000254404 ENSG00000254404      &lt;NA&gt;                      &lt;NA&gt;
ENSG00000124935 ENSG00000124935     10647                   SCGB1D2
ENSG00000110484 ENSG00000110484      4250                   SCGB2A2
ENSG00000197745 ENSG00000197745    404552                   SCGB1D4
ENSG00000255213 ENSG00000255213      &lt;NA&gt;                      &lt;NA&gt;
ENSG00000255118 ENSG00000255118      &lt;NA&gt;                      &lt;NA&gt;
ENSG00000162174 ENSG00000162174     80150                    ASRGL1
ENSG00000254454 ENSG00000254454      &lt;NA&gt;                      &lt;NA&gt;
ENSG00000265696 ENSG00000265696      &lt;NA&gt;                      &lt;NA&gt;
ENSG00000255126 ENSG00000255126      &lt;NA&gt;                      &lt;NA&gt;
ENSG00000149021 ENSG00000149021      7356                   SCGB1A1
ENSG00000255446 ENSG00000255446      &lt;NA&gt;                      &lt;NA&gt;
ENSG00000124942 ENSG00000124942     79026                     AHNAK
ENSG00000238861 ENSG00000238861      &lt;NA&gt;                      &lt;NA&gt;
ENSG00000250659 ENSG00000250659      &lt;NA&gt;                      &lt;NA&gt;
ENSG00000257058 ENSG00000257058      &lt;NA&gt;                      &lt;NA&gt;
ENSG00000254772 ENSG00000254772      1937                     EEF1G
ENSG00000255508 ENSG00000255508      &lt;NA&gt;                      &lt;NA&gt;
ENSG00000149016 ENSG00000149016     64852                      TUT1
ENSG00000149480 ENSG00000149480      9219                      MTA2
ENSG00000149499 ENSG00000149499    256364                      EML3
ENSG00000254964 ENSG00000254964      &lt;NA&gt;                      &lt;NA&gt;
ENSG00000149489 ENSG00000149489      6094                      ROM1
ENSG00000149541 ENSG00000149541     26229                    B3GAT3
ENSG00000089597 ENSG00000089597     23193                     GANAB
ENSG00000185085 ENSG00000185085     80789                     INTS5
ENSG00000255432 ENSG00000255432      &lt;NA&gt;                      &lt;NA&gt;
ENSG00000162194 ENSG00000162194     79081                     LBHD1
ENSG00000214756 ENSG00000214756    751071                     CSKMT
ENSG00000206597 ENSG00000206597    692158                   SNORA57
ENSG00000204922 ENSG00000204922    790955                     UQCC3
ENSG00000162191 ENSG00000162191     51035                     UBXN1
ENSG00000177363 ENSG00000177363    221091                   LRRN4CL
ENSG00000168000 ENSG00000168000     26580                     BSCL2
ENSG00000234857 ENSG00000234857 100534595            HNRNPUL2-BSCL2
ENSG00000162188 ENSG00000162188      2785                      GNG3
ENSG00000214753 ENSG00000214753    221092                  HNRNPUL2
ENSG00000162222 ENSG00000162222    283237                     TTC9C
ENSG00000185670 ENSG00000185670     79842                     ZBTB3
ENSG00000168002 ENSG00000168002      5436                    POLR2G
ENSG00000267811 ENSG00000267811      &lt;NA&gt;                      &lt;NA&gt;
ENSG00000162227 ENSG00000162227     10629                     TAF6L
ENSG00000168569 ENSG00000168569     79064                   TMEM223
ENSG00000269176 ENSG00000269176      &lt;NA&gt;                      &lt;NA&gt;
ENSG00000185475 ENSG00000185475    374395                  TMEM179B
ENSG00000162231 ENSG00000162231     10482                      NXF1
ENSG00000162236 ENSG00000162236      6811                      STX5
ENSG00000269463 ENSG00000269463      &lt;NA&gt;                      &lt;NA&gt;
ENSG00000252361 ENSG00000252361 106479618                 RNU6-118P
ENSG00000264442 ENSG00000264442      &lt;NA&gt;                      &lt;NA&gt;
ENSG00000256690 ENSG00000256690 105369332                   STX5-DT
ENSG00000133316 ENSG00000133316     54663                     WDR74
ENSG00000222328 ENSG00000222328      &lt;NA&gt;                      &lt;NA&gt;
ENSG00000255717 ENSG00000255717     23642                     SNHG1
ENSG00000168003 ENSG00000168003      6520                    SLC3A2
ENSG00000168539 ENSG00000168539      1128                     CHRM1
ENSG00000257002 ENSG00000257002 124902683              LOC124902683
ENSG00000241082 ENSG00000241082 106480992                 RN7SL259P
ENSG00000197901 ENSG00000197901      9356                   SLC22A6
ENSG00000149452 ENSG00000149452      9376                   SLC22A8
ENSG00000256041 ENSG00000256041 100127954                   PTTG1P2
ENSG00000253547 ENSG00000253547    644436                    TUBAP7
ENSG00000197658 ENSG00000197658    283238                  SLC22A24
ENSG00000239924 ENSG00000239924      &lt;NA&gt;                      &lt;NA&gt;
ENSG00000184999 ENSG00000184999    387775                  SLC22A10
ENSG00000196600 ENSG00000196600    387601                  SLC22A25
ENSG00000256863 ENSG00000256863      &lt;NA&gt;                      &lt;NA&gt;
ENSG00000256847 ENSG00000256847      &lt;NA&gt;                      &lt;NA&gt;
ENSG00000256181 ENSG00000256181      &lt;NA&gt;                      &lt;NA&gt;
ENSG00000149742 ENSG00000149742    114571                   SLC22A9
ENSG00000168004 ENSG00000168004    117245                    PLAAT5
ENSG00000133317 ENSG00000133317     85329                   LGALS12
ENSG00000133321 ENSG00000133321      5920                    PLAAT4
ENSG00000133328 ENSG00000133328     54979                    PLAAT2
ENSG00000176485 ENSG00000176485     11145                    PLAAT3
ENSG00000203520 ENSG00000203520      &lt;NA&gt;                      &lt;NA&gt;
ENSG00000184743 ENSG00000184743     25923                      ATL3
ENSG00000270269 ENSG00000270269      &lt;NA&gt;                      &lt;NA&gt;
ENSG00000256789 ENSG00000256789      &lt;NA&gt;                      &lt;NA&gt;
ENSG00000133318 ENSG00000133318     10313                      RTN3
ENSG00000271100 ENSG00000271100      &lt;NA&gt;                      &lt;NA&gt;
ENSG00000188070 ENSG00000188070     65998                      ZFTA
ENSG00000255651 ENSG00000255651      &lt;NA&gt;                      &lt;NA&gt;
ENSG00000264519 ENSG00000264519 106481085                 RN7SL596P
ENSG00000168005 ENSG00000168005    144097                   SPINDOC
ENSG00000256280 ENSG00000256280      &lt;NA&gt;                      &lt;NA&gt;
ENSG00000072518 ENSG00000072518      2011                     MARK2
ENSG00000202089 ENSG00000202089 106480136                RNU6-1306P
ENSG00000167771 ENSG00000167771    283248                     RCOR2
ENSG00000110583 ENSG00000110583     79829                     NAA40
ENSG00000207200 ENSG00000207200 100873759                  RNU6-45P
ENSG00000176340 ENSG00000176340      1351                     COX8A
ENSG00000256100 ENSG00000256100      &lt;NA&gt;                      &lt;NA&gt;
ENSG00000167770 ENSG00000167770     55611                     OTUB1
ENSG00000133315 ENSG00000133315     28992                   MACROD1
ENSG00000256824 ENSG00000256824      &lt;NA&gt;                      &lt;NA&gt;
ENSG00000256481 ENSG00000256481      &lt;NA&gt;                      &lt;NA&gt;
ENSG00000126500 ENSG00000126500     23769                     FLRT1
ENSG00000256341 ENSG00000256341      &lt;NA&gt;                      &lt;NA&gt;
ENSG00000168439 ENSG00000168439     10963                     STIP1
ENSG00000149781 ENSG00000149781     83706                    FERMT3
ENSG00000149743 ENSG00000149743     83707                     TRPT1
ENSG00000149761 ENSG00000149761     84304                    NUDT22
ENSG00000256116 ENSG00000256116      &lt;NA&gt;                      &lt;NA&gt;
ENSG00000110011 ENSG00000110011      3338                    DNAJC4
ENSG00000173511 ENSG00000173511      7423                     VEGFB
ENSG00000173486 ENSG00000173486      2286                     FKBP2
ENSG00000173457 ENSG00000173457     26472                  PPP1R14B
ENSG00000256940 ENSG00000256940 105369340              PPP1R14B-AS1
ENSG00000257086 ENSG00000257086      &lt;NA&gt;                      &lt;NA&gt;
ENSG00000149782 ENSG00000149782      5331                     PLCB3
ENSG00000002330 ENSG00000002330       572                       BAD
ENSG00000173264 ENSG00000173264     56834                    GPR137
ENSG00000182450 ENSG00000182450     50801                     KCNK4
ENSG00000257069 ENSG00000257069 106780802            KCNK4-CATSPERZ
ENSG00000207024 ENSG00000207024      &lt;NA&gt;                      &lt;NA&gt;
ENSG00000219435 ENSG00000219435     25858                  CATSPERZ
ENSG00000173153 ENSG00000173153      2101                     ESRRA
ENSG00000173113 ENSG00000173113     51504                   TRMT112
ENSG00000126432 ENSG00000126432     25824                     PRDX5
ENSG00000236935 ENSG00000236935 102723878              LOC102723878
ENSG00000168071 ENSG00000168071    283234                   CCDC88B
ENSG00000162302 ENSG00000162302      8986                   RPS6KA4
ENSG00000221273 ENSG00000221273 100302280                   MIR1237
ENSG00000231680 ENSG00000231680 107984366                 LINC02723
ENSG00000231492 ENSG00000231492      &lt;NA&gt;                      &lt;NA&gt;
ENSG00000181908 ENSG00000181908 100996455                 LINC02724
ENSG00000232500 ENSG00000232500      &lt;NA&gt;                      &lt;NA&gt;
ENSG00000237363 ENSG00000237363      &lt;NA&gt;                      &lt;NA&gt;
ENSG00000168065 ENSG00000168065     55867                  SLC22A11
ENSG00000197891 ENSG00000197891    116085                  SLC22A12
ENSG00000110076 ENSG00000110076      9379                     NRXN2
ENSG00000237410 ENSG00000237410      &lt;NA&gt;                      &lt;NA&gt;
ENSG00000068831 ENSG00000068831     10235                   RASGRP2
ENSG00000068976 ENSG00000068976      5837                      PYGM
ENSG00000168066 ENSG00000168066      7536                       SF1
ENSG00000269038 ENSG00000269038      &lt;NA&gt;                      &lt;NA&gt;
ENSG00000269290 ENSG00000269290      &lt;NA&gt;                      &lt;NA&gt;
ENSG00000168067 ENSG00000168067      5871                    MAP4K2
ENSG00000133895 ENSG00000133895      4221                      MEN1
ENSG00000171219 ENSG00000171219     55561                  CDC42BPG
ENSG00000110047 ENSG00000110047     10938                      EHD1
ENSG00000230835 ENSG00000230835 100271362                   RPS16P6
ENSG00000203400 ENSG00000203400      &lt;NA&gt;                      &lt;NA&gt;
ENSG00000267804 ENSG00000267804      &lt;NA&gt;                      &lt;NA&gt;
ENSG00000207648 ENSG00000207648      &lt;NA&gt;                      &lt;NA&gt;
ENSG00000229719 ENSG00000229719 105369343                MIR194-2HG
ENSG00000110046 ENSG00000110046     23130                     ATG2A
ENSG00000068971 ENSG00000068971      5526                   PPP2R5B
ENSG00000149735 ENSG00000149735    170589                     GPHA2
ENSG00000168070 ENSG00000168070    283129                     MAJIN
ENSG00000168062 ENSG00000168062    116071                     BATF2
ENSG00000213465 ENSG00000213465       402                      ARL2
ENSG00000273003 ENSG00000273003 100528018                ARL2-SNX15
ENSG00000270775 ENSG00000270775      &lt;NA&gt;                      &lt;NA&gt;
ENSG00000110025 ENSG00000110025     29907                     SNX15
ENSG00000168061 ENSG00000168061     29901                    SAC3D1
ENSG00000168060 ENSG00000168060     10004                  NAALADL1
ENSG00000266123 ENSG00000266123      &lt;NA&gt;                      &lt;NA&gt;
ENSG00000146670 ENSG00000146670    113130                     CDCA5
ENSG00000162300 ENSG00000162300      7542                     ZFPL1
ENSG00000187066 ENSG00000187066 100130348                   TMEM262
ENSG00000149823 ENSG00000149823       738                     VPS51
ENSG00000254501 ENSG00000254501      &lt;NA&gt;                      &lt;NA&gt;
ENSG00000149809 ENSG00000149809      7108                    TM7SF2
ENSG00000174276 ENSG00000174276       741                    ZNHIT2
ENSG00000255173 ENSG00000255173      &lt;NA&gt;                      &lt;NA&gt;
ENSG00000149806 ENSG00000149806      2197                       FAU
ENSG00000162298 ENSG00000162298     84447                     SYVN1
ENSG00000149792 ENSG00000149792       740                    MRPL49
ENSG00000254455 ENSG00000254455      &lt;NA&gt;                      &lt;NA&gt;
ENSG00000222477 ENSG00000222477 106481641                  RNU2-23P
ENSG00000255058 ENSG00000255058 106480295                   PDCL2P2
ENSG00000204710 ENSG00000204710    387778                     SPDYC
ENSG00000255200 ENSG00000255200      &lt;NA&gt;                      &lt;NA&gt;
ENSG00000249251 ENSG00000249251      &lt;NA&gt;                      &lt;NA&gt;
ENSG00000254614 ENSG00000254614    728975                 CAPN1-AS1
ENSG00000014216 ENSG00000014216       823                     CAPN1
ENSG00000197847 ENSG00000197847      &lt;NA&gt;                      &lt;NA&gt;
ENSG00000014138 ENSG00000014138     23649                     POLA2
ENSG00000149798 ENSG00000149798     10435                  CDC42EP2
ENSG00000133884 ENSG00000133884      5977                      DPF2
ENSG00000173825 ENSG00000173825    220359                     TIGD3
ENSG00000255478 ENSG00000255478      &lt;NA&gt;                      &lt;NA&gt;
ENSG00000162241 ENSG00000162241    283130                  SLC25A45
ENSG00000126391 ENSG00000126391     83786                     FRMD8
ENSG00000245532 ENSG00000245532    283131                     NEAT1
ENSG00000173727 ENSG00000173727      &lt;NA&gt;                      &lt;NA&gt;
ENSG00000251562 ENSG00000251562      &lt;NA&gt;                      &lt;NA&gt;
ENSG00000270117 ENSG00000270117      &lt;NA&gt;                      &lt;NA&gt;
ENSG00000270526 ENSG00000270526 106481686                  SNRPGP19
ENSG00000142186 ENSG00000142186     57410                     SCYL1
ENSG00000168056 ENSG00000168056      4054                     LTBP3
ENSG00000260233 ENSG00000260233      &lt;NA&gt;                      &lt;NA&gt;
ENSG00000173465 ENSG00000173465     10534                     ZNRD2
ENSG00000176973 ENSG00000176973     23625                    FAM89B
ENSG00000173442 ENSG00000173442    254102                   EHBP1L1
ENSG00000269018 ENSG00000269018      &lt;NA&gt;                      &lt;NA&gt;
ENSG00000173338 ENSG00000173338     10089                     KCNK7
ENSG00000173327 ENSG00000173327      4296                   MAP3K11
ENSG00000197136 ENSG00000197136    399909                     PCNX3
ENSG00000266041 ENSG00000266041 100616292                   MIR4690
ENSG00000213445 ENSG00000213445      6494                     SIPA1
ENSG00000265874 ENSG00000265874 100616284                   MIR4489
ENSG00000173039 ENSG00000173039      5970                      RELA
ENSG00000239356 ENSG00000239356 106481007                 RN7SL309P
ENSG00000172977 ENSG00000172977     10524                      KAT5
ENSG00000172922 ENSG00000172922     84153                  RNASEH2C
ENSG00000214659 ENSG00000214659      &lt;NA&gt;                      &lt;NA&gt;
ENSG00000255557 ENSG00000255557      &lt;NA&gt;                      &lt;NA&gt;
ENSG00000254470 ENSG00000254470     91056                     AP5B1
ENSG00000175827 ENSG00000175827      &lt;NA&gt;                      &lt;NA&gt;
ENSG00000172818 ENSG00000172818      5017                     OVOL1
ENSG00000255120 ENSG00000255120 101927828                 OVOL1-AS1
ENSG00000255404 ENSG00000255404      &lt;NA&gt;                      &lt;NA&gt;
ENSG00000172757 ENSG00000172757      1072                      CFL1
ENSG00000172803 ENSG00000172803    254122                     SNX32
ENSG00000172732 ENSG00000172732     80198                     MUS81
ENSG00000172638 ENSG00000172638     30008                    EFEMP2
ENSG00000172543 ENSG00000172543      1521                      CTSW
ENSG00000172500 ENSG00000172500      9158                      FIBP
ENSG00000175602 ENSG00000175602     11007                   CCDC85B
ENSG00000175592 ENSG00000175592      8061                     FOSL1
ENSG00000175573 ENSG00000175573     83638                  C11orf68
ENSG00000175550 ENSG00000175550     10589                     DRAP1
ENSG00000175513 ENSG00000175513    254187                  TSGA10IP
ENSG00000175467 ENSG00000175467      9092                     SART1
ENSG00000254867 ENSG00000254867 100420020              LOC100420020
ENSG00000175376 ENSG00000175376     84285                    EIF1AD
ENSG00000175334 ENSG00000175334      8815                     BANF1
ENSG00000175315 ENSG00000175315      1474                      CST6
ENSG00000175294 ENSG00000175294    117144                  CATSPER1
ENSG00000175229 ENSG00000175229     89792                   GAL3ST3
ENSG00000087365 ENSG00000087365     10992                     SF3B2
ENSG00000238752 ENSG00000238752      &lt;NA&gt;                      &lt;NA&gt;
ENSG00000255038 ENSG00000255038      &lt;NA&gt;                      &lt;NA&gt;
ENSG00000175115 ENSG00000175115     55690                     PACS1
ENSG00000238763 ENSG00000238763      &lt;NA&gt;                      &lt;NA&gt;
ENSG00000255320 ENSG00000255320 124902694              LOC124902694
ENSG00000174996 ENSG00000174996     64837                      KLC2
ENSG00000254461 ENSG00000254461      &lt;NA&gt;                      &lt;NA&gt;
ENSG00000254855 ENSG00000254855      &lt;NA&gt;                      &lt;NA&gt;
ENSG00000254762 ENSG00000254762      &lt;NA&gt;                      &lt;NA&gt;
ENSG00000174903 ENSG00000174903     81876                     RAB1B
ENSG00000245156 ENSG00000245156      &lt;NA&gt;                      &lt;NA&gt;
ENSG00000254452 ENSG00000254452      &lt;NA&gt;                      &lt;NA&gt;
ENSG00000174871 ENSG00000174871    254263                     CNIH2
ENSG00000174851 ENSG00000174851     10897                     YIF1A
ENSG00000179292 ENSG00000179292    256472                  TMEM151A
ENSG00000254458 ENSG00000254458      &lt;NA&gt;                      &lt;NA&gt;
ENSG00000174807 ENSG00000174807     57124                     CD248
ENSG00000174791 ENSG00000174791      9610                      RIN1
ENSG00000254756 ENSG00000254756      &lt;NA&gt;                      &lt;NA&gt;
ENSG00000174744 ENSG00000174744     25855                     BRMS1
ENSG00000174684 ENSG00000174684     11041                    B4GAT1
ENSG00000255468 ENSG00000255468 102724064                 B4GAT1-DT
ENSG00000174669 ENSG00000174669      3177                   SLC29A2
ENSG00000254736 ENSG00000254736 106481721                    BRD9P1
ENSG00000202317 ENSG00000202317 106481618                  RNU1-84P
ENSG00000254510 ENSG00000254510      &lt;NA&gt;                      &lt;NA&gt;
ENSG00000174576 ENSG00000174576    266743                     NPAS4
ENSG00000201733 ENSG00000201733 124900311              LOC124900311
ENSG00000174547 ENSG00000174547     65003                    MRPL11
ENSG00000254596 ENSG00000254596      &lt;NA&gt;                      &lt;NA&gt;
ENSG00000174516 ENSG00000174516    246330                     PELI3
ENSG00000255517 ENSG00000255517      &lt;NA&gt;                      &lt;NA&gt;
ENSG00000254986 ENSG00000254986     10072                      DPP3
ENSG00000256349 ENSG00000256349      &lt;NA&gt;                      &lt;NA&gt;
ENSG00000174483 ENSG00000174483       582                      BBS1
ENSG00000174165 ENSG00000174165    254359                   ZDHHC24
ENSG00000269990 ENSG00000269990      &lt;NA&gt;                      &lt;NA&gt;
ENSG00000248746 ENSG00000248746        89                     ACTN3
ENSG00000250105 ENSG00000250105      &lt;NA&gt;                      &lt;NA&gt;
ENSG00000174080 ENSG00000174080      8722                      CTSF
ENSG00000182791 ENSG00000182791     55231                    CCDC87
ENSG00000173992 ENSG00000173992      9973                       CCS
ENSG00000199325 ENSG00000199325 106479575                  RNU4-39P
ENSG00000239306 ENSG00000239306     10432                     RBM14
ENSG00000248643 ENSG00000248643 100526737                RBM14-RBM4
ENSG00000173933 ENSG00000173933      5936                      RBM4
ENSG00000173914 ENSG00000173914     83759                     RBM4B
ENSG00000258297 ENSG00000258297      &lt;NA&gt;                      &lt;NA&gt;
ENSG00000173898 ENSG00000173898      6712                    SPTBN2
ENSG00000239553 ENSG00000239553 106480926                  RN7SL12P
ENSG00000173715 ENSG00000173715     79703                    TOP6BL
ENSG00000213409 ENSG00000213409      &lt;NA&gt;                      &lt;NA&gt;
ENSG00000254984 ENSG00000254984      &lt;NA&gt;                      &lt;NA&gt;
ENSG00000173653 ENSG00000173653      9986                      RCE1
ENSG00000173599 ENSG00000173599      5091                        PC
ENSG00000173621 ENSG00000173621     78999                     LRFN4
ENSG00000239099 ENSG00000239099 100147771                  RNU7-23P
ENSG00000266423 ENSG00000266423 100423029                   MIR3163
ENSG00000173237 ENSG00000173237    254439                  C11orf86
ENSG00000252709 ENSG00000252709      &lt;NA&gt;                      &lt;NA&gt;
ENSG00000173227 ENSG00000173227     91683                     SYT12
ENSG00000173156 ENSG00000173156     29984                      RHOD
ENSG00000173120 ENSG00000173120     22992                     KDM2A
ENSG00000179038 ENSG00000179038      &lt;NA&gt;                      &lt;NA&gt;
ENSG00000238892 ENSG00000238892      &lt;NA&gt;                      &lt;NA&gt;
ENSG00000173020 ENSG00000173020       156                      GRK2
ENSG00000172932 ENSG00000172932    338692                  ANKRD13D
ENSG00000172830 ENSG00000172830     54961                      SSH3
ENSG00000175482 ENSG00000175482     57804                     POLD4
ENSG00000256514 ENSG00000256514      &lt;NA&gt;                      &lt;NA&gt;
ENSG00000201684 ENSG00000201684 106480907                 RN7SKP239
ENSG00000175505 ENSG00000175505     23529                     CLCF1
ENSG00000172613 ENSG00000172613      5883                     RAD9A
ENSG00000253024 ENSG00000253024 106480107                RNU6-1238P
ENSG00000172531 ENSG00000172531      5499                    PPP1CA
ENSG00000175463 ENSG00000175463    374403                  TBC1D10C
ENSG00000172508 ENSG00000172508     57571                    CARNS1
ENSG00000175634 ENSG00000175634      6199                   RPS6KB2
ENSG00000255949 ENSG00000255949      &lt;NA&gt;                      &lt;NA&gt;
ENSG00000213402 ENSG00000213402      5790                   PTPRCAP
ENSG00000172725 ENSG00000172725     57175                    CORO1B
ENSG00000175514 ENSG00000175514    390212                    GPR152
ENSG00000175544 ENSG00000175544     57010                     CABP4
ENSG00000269913 ENSG00000269913      &lt;NA&gt;                      &lt;NA&gt;
ENSG00000270169 ENSG00000270169      &lt;NA&gt;                      &lt;NA&gt;
ENSG00000172663 ENSG00000172663     80194                   TMEM134
ENSG00000110711 ENSG00000110711      9049                       AIP
ENSG00000110697 ENSG00000110697      9600                   PITPNM1
ENSG00000167797 ENSG00000167797     10263                   CDK2AP2
ENSG00000167791 ENSG00000167791     51475                     CABP2
ENSG00000244152 ENSG00000244152      &lt;NA&gt;                      &lt;NA&gt;
ENSG00000084207 ENSG00000084207      2950                     GSTP1
ENSG00000184224 ENSG00000184224 100505621                 NDUFV1-DT
ENSG00000255119 ENSG00000255119      &lt;NA&gt;                      &lt;NA&gt;
ENSG00000167792 ENSG00000167792      4723                    NDUFV1
ENSG00000231793 ENSG00000231793      &lt;NA&gt;                      &lt;NA&gt;
ENSG00000255318 ENSG00000255318      &lt;NA&gt;                      &lt;NA&gt;
ENSG00000167799 ENSG00000167799    254552                     NUDT8
ENSG00000167800 ENSG00000167800    347853                     TBX10
ENSG00000132744 ENSG00000132744     91703                      ACY3
ENSG00000227834 ENSG00000227834      &lt;NA&gt;                      &lt;NA&gt;
ENSG00000132746 ENSG00000132746       222                   ALDH3B2
ENSG00000239559 ENSG00000239559      &lt;NA&gt;                      &lt;NA&gt;
ENSG00000184795 ENSG00000184795      &lt;NA&gt;                      &lt;NA&gt;
ENSG00000235855 ENSG00000235855    390215                  OR7E145P
ENSG00000266451 ENSG00000266451      &lt;NA&gt;                      &lt;NA&gt;
ENSG00000254447 ENSG00000254447      &lt;NA&gt;                      &lt;NA&gt;
ENSG00000254883 ENSG00000254883      &lt;NA&gt;                      &lt;NA&gt;
ENSG00000255147 ENSG00000255147      &lt;NA&gt;                      &lt;NA&gt;
ENSG00000227620 ENSG00000227620    645015                   ALG1L8P
ENSG00000160172 ENSG00000160172      &lt;NA&gt;                      &lt;NA&gt;
ENSG00000254792 ENSG00000254792      &lt;NA&gt;                      &lt;NA&gt;
ENSG00000251637 ENSG00000251637 105369360                 LINC02754
ENSG00000206587 ENSG00000206587 100873760                  RNU6-46P
ENSG00000243672 ENSG00000243672 100129199                  RPS3AP40
ENSG00000221553 ENSG00000221553      &lt;NA&gt;                      &lt;NA&gt;
ENSG00000254610 ENSG00000254610      &lt;NA&gt;                      &lt;NA&gt;
ENSG00000254850 ENSG00000254850      &lt;NA&gt;                      &lt;NA&gt;
ENSG00000255230 ENSG00000255230      &lt;NA&gt;                      &lt;NA&gt;
ENSG00000255554 ENSG00000255554    341128                    OR7E1P
ENSG00000110057 ENSG00000110057     81622                   UNC93B1
ENSG00000006534 ENSG00000006534       221                   ALDH3B1
ENSG00000255306 ENSG00000255306      &lt;NA&gt;                      &lt;NA&gt;
ENSG00000110717 ENSG00000110717      4728                    NDUFS8
ENSG00000266737 ENSG00000266737      &lt;NA&gt;                      &lt;NA&gt;
ENSG00000110719 ENSG00000110719     10312                    TCIRG1
ENSG00000255031 ENSG00000255031      &lt;NA&gt;                      &lt;NA&gt;
ENSG00000110721 ENSG00000110721      1119                      CHKA
ENSG00000255236 ENSG00000255236      &lt;NA&gt;                      &lt;NA&gt;
ENSG00000110066 ENSG00000110066     51111                     KMT5B
ENSG00000171067 ENSG00000171067     53838                  C11orf24
ENSG00000162337 ENSG00000162337      4041                      LRP5
ENSG00000110075 ENSG00000110075     55291                    PPP6R3
ENSG00000254856 ENSG00000254856 106479051                  NDUFA3P2
ENSG00000222339 ENSG00000222339      &lt;NA&gt;                      &lt;NA&gt;
ENSG00000212093 ENSG00000212093      &lt;NA&gt;                      &lt;NA&gt;
ENSG00000260808 ENSG00000260808      &lt;NA&gt;                      &lt;NA&gt;
ENSG00000266854 ENSG00000266854      &lt;NA&gt;                      &lt;NA&gt;
ENSG00000069482 ENSG00000069482     51083                       GAL
ENSG00000132749 ENSG00000132749      9633                    TESMIN
ENSG00000110090 ENSG00000110090      1374                     CPT1A
ENSG00000250508 ENSG00000250508      &lt;NA&gt;                      &lt;NA&gt;
ENSG00000197345 ENSG00000197345    219927                    MRPL21
ENSG00000132740 ENSG00000132740      3508                   IGHMBP2
ENSG00000255741 ENSG00000255741      &lt;NA&gt;                      &lt;NA&gt;
ENSG00000172938 ENSG00000172938    116512                    MRGPRD
ENSG00000261625 ENSG00000261625      &lt;NA&gt;                      &lt;NA&gt;
ENSG00000261276 ENSG00000261276      &lt;NA&gt;                      &lt;NA&gt;
ENSG00000172935 ENSG00000172935    116535                    MRGPRF
ENSG00000256508 ENSG00000256508 101928200                MRGPRF-AS1
ENSG00000162341 ENSG00000162341    219931                     TPCN2
ENSG00000265539 ENSG00000265539 100422846                   MIR3164
ENSG00000260895 ENSG00000260895      &lt;NA&gt;                      &lt;NA&gt;
ENSG00000261070 ENSG00000261070    338694                 LOC338694
ENSG00000259799 ENSG00000259799      &lt;NA&gt;                      &lt;NA&gt;
ENSG00000172927 ENSG00000172927     26579                     MYEOV
ENSG00000213275 ENSG00000213275    390218                   IFITM9P
ENSG00000260877 ENSG00000260877      &lt;NA&gt;                      &lt;NA&gt;
ENSG00000259854 ENSG00000259854      &lt;NA&gt;                      &lt;NA&gt;
ENSG00000255980 ENSG00000255980 102724265                 LINC02953
ENSG00000255606 ENSG00000255606      &lt;NA&gt;                      &lt;NA&gt;
ENSG00000261347 ENSG00000261347      &lt;NA&gt;                      &lt;NA&gt;
ENSG00000255774 ENSG00000255774 105379407                 LINC02747
ENSG00000110092 ENSG00000110092       595                     CCND1
ENSG00000149716 ENSG00000149716    220064                      LTO1
ENSG00000162344 ENSG00000162344      9965                     FGF19
ENSG00000256441 ENSG00000256441 100129779                  DNAJB6P5
ENSG00000268351 ENSG00000268351      &lt;NA&gt;                      &lt;NA&gt;
ENSG00000075388 ENSG00000075388      2249                      FGF4
ENSG00000186895 ENSG00000186895      2248                      FGF3
ENSG00000255191 ENSG00000255191      &lt;NA&gt;                      &lt;NA&gt;
ENSG00000254605 ENSG00000254605      &lt;NA&gt;                      &lt;NA&gt;
ENSG00000248844 ENSG00000248844 101928443                 LINC02753
ENSG00000254417 ENSG00000254417      &lt;NA&gt;                      &lt;NA&gt;
ENSG00000202070 ENSG00000202070 106480082                RNU6-1175P
ENSG00000131620 ENSG00000131620     55107                      ANO1
ENSG00000255143 ENSG00000255143      &lt;NA&gt;                      &lt;NA&gt;
ENSG00000254902 ENSG00000254902      &lt;NA&gt;                      &lt;NA&gt;
ENSG00000168040 ENSG00000168040      8772                      FADD
ENSG00000254721 ENSG00000254721      &lt;NA&gt;                      &lt;NA&gt;
ENSG00000131626 ENSG00000131626      8500                    PPFIA1
ENSG00000255329 ENSG00000255329      &lt;NA&gt;                      &lt;NA&gt;
ENSG00000254604 ENSG00000254604      &lt;NA&gt;                      &lt;NA&gt;
ENSG00000221333 ENSG00000221333 100313770                   MIR548K
ENSG00000254484 ENSG00000254484      &lt;NA&gt;                      &lt;NA&gt;
ENSG00000255539 ENSG00000255539      &lt;NA&gt;                      &lt;NA&gt;
ENSG00000254495 ENSG00000254495      &lt;NA&gt;                      &lt;NA&gt;
ENSG00000246889 ENSG00000246889      &lt;NA&gt;                      &lt;NA&gt;
ENSG00000085733 ENSG00000085733      2017                      CTTN
ENSG00000162105 ENSG00000162105     22941                    SHANK2
ENSG00000227726 ENSG00000227726      &lt;NA&gt;                      &lt;NA&gt;
ENSG00000226627 ENSG00000226627 100874198                SHANK2-AS1
ENSG00000236262 ENSG00000236262      &lt;NA&gt;                      &lt;NA&gt;
ENSG00000207196 ENSG00000207196      &lt;NA&gt;                      &lt;NA&gt;
ENSG00000171671 ENSG00000171671    220070                SHANK2-AS3
ENSG00000263744 ENSG00000263744 100500844                   MIR3664
ENSG00000172900 ENSG00000172900      &lt;NA&gt;                      &lt;NA&gt;
ENSG00000172893 ENSG00000172893      1717                     DHCR7
ENSG00000254682 ENSG00000254682 129810502                  DHCR7-DT
ENSG00000172890 ENSG00000172890     55191                   NADSYN1
ENSG00000254924 ENSG00000254924      &lt;NA&gt;                      &lt;NA&gt;
ENSG00000244411 ENSG00000244411    440050                  KRTAP5-7
ENSG00000241233 ENSG00000241233     57830                  KRTAP5-8
ENSG00000254997 ENSG00000254997      3846                  KRTAP5-9
ENSG00000204572 ENSG00000204572    387273                 KRTAP5-10
ENSG00000248903 ENSG00000248903      &lt;NA&gt;                      &lt;NA&gt;
ENSG00000249387 ENSG00000249387      &lt;NA&gt;                      &lt;NA&gt;
ENSG00000204571 ENSG00000204571    440051                 KRTAP5-11
ENSG00000187811 ENSG00000187811      &lt;NA&gt;                      &lt;NA&gt;
ENSG00000184055 ENSG00000184055      &lt;NA&gt;                      &lt;NA&gt;
ENSG00000255562 ENSG00000255562      &lt;NA&gt;                      &lt;NA&gt;
ENSG00000255261 ENSG00000255261      8585                    OR7E4P
ENSG00000255415 ENSG00000255415 127379745                  VPS51P11
ENSG00000221458 ENSG00000221458      &lt;NA&gt;                      &lt;NA&gt;
ENSG00000239481 ENSG00000239481 100271595                  RPS3AP41
ENSG00000254805 ENSG00000254805 100310855                  SNRPCP14
ENSG00000254972 ENSG00000254972      &lt;NA&gt;                      &lt;NA&gt;
ENSG00000223235 ENSG00000223235      &lt;NA&gt;                      &lt;NA&gt;
ENSG00000255319 ENSG00000255319 100421860                   ENPP7P8
ENSG00000158483 ENSG00000158483     55199                  FAM86C1P
ENSG00000248671 ENSG00000248671      &lt;NA&gt;                      &lt;NA&gt;
ENSG00000254978 ENSG00000254978      &lt;NA&gt;                      &lt;NA&gt;
ENSG00000264091 ENSG00000264091      &lt;NA&gt;                      &lt;NA&gt;
ENSG00000214534 ENSG00000214534      &lt;NA&gt;                      &lt;NA&gt;
ENSG00000184276 ENSG00000184276    245911                  DEFB108B
ENSG00000252902 ENSG00000252902 106479008                 RNA5SP342
ENSG00000255157 ENSG00000255157      &lt;NA&gt;                      &lt;NA&gt;
ENSG00000254469 ENSG00000254469 100133315                    XNDC1N
ENSG00000225805 ENSG00000225805 100129216                  DEFB131B
ENSG00000228915 ENSG00000228915     81175                  OR7E128P
ENSG00000254593 ENSG00000254593      &lt;NA&gt;                      &lt;NA&gt;
ENSG00000266859 ENSG00000266859      &lt;NA&gt;                      &lt;NA&gt;
ENSG00000137522 ENSG00000137522     55298                    RNF121
ENSG00000255296 ENSG00000255296      &lt;NA&gt;                      &lt;NA&gt;
ENSG00000137496 ENSG00000137496     10068                    IL18BP
ENSG00000137497 ENSG00000137497      4926                     NUMA1
ENSG00000251143 ENSG00000251143 100128494                 NUMA1-AS1
ENSG00000206783 ENSG00000206783      &lt;NA&gt;                      &lt;NA&gt;
ENSG00000263742 ENSG00000263742 100422953                   MIR3165
ENSG00000212089 ENSG00000212089      &lt;NA&gt;                      &lt;NA&gt;
ENSG00000184154 ENSG00000184154 120356739                    LRRC51
ENSG00000149357 ENSG00000149357     55004                   LAMTOR1
ENSG00000238768 ENSG00000238768      &lt;NA&gt;                      &lt;NA&gt;
ENSG00000110200 ENSG00000110200     25906                   ANAPC15
ENSG00000110203 ENSG00000110203      2352                     FOLR3
ENSG00000257075 ENSG00000257075 100420590                     RPEP6
ENSG00000256518 ENSG00000256518      &lt;NA&gt;                      &lt;NA&gt;
ENSG00000204971 ENSG00000204971      &lt;NA&gt;                      &lt;NA&gt;
ENSG00000255860 ENSG00000255860 100288543                   FOLR3P1
ENSG00000110195 ENSG00000110195      2348                     FOLR1
ENSG00000165457 ENSG00000165457      2350                     FOLR2
ENSG00000165458 ENSG00000165458      3636                    INPPL1
ENSG00000165462 ENSG00000165462       401                    PHOX2A
ENSG00000228286 ENSG00000228286      &lt;NA&gt;                      &lt;NA&gt;
ENSG00000213365 ENSG00000213365    401703                 LOC401703
ENSG00000162129 ENSG00000162129     81570                      CLPB
ENSG00000255843 ENSG00000255843      &lt;NA&gt;                      &lt;NA&gt;
ENSG00000256739 ENSG00000256739      &lt;NA&gt;                      &lt;NA&gt;
ENSG00000255672 ENSG00000255672      &lt;NA&gt;                      &lt;NA&gt;
ENSG00000256403 ENSG00000256403      &lt;NA&gt;                      &lt;NA&gt;
ENSG00000237408 ENSG00000237408 106481723                    ART2BP
ENSG00000238048 ENSG00000238048      &lt;NA&gt;                      &lt;NA&gt;
ENSG00000227467 ENSG00000227467 101928555                 LINC01537
ENSG00000186642 ENSG00000186642      5138                     PDE2A
ENSG00000256633 ENSG00000256633 105369378                 PDE2A-AS2
ENSG00000272036 ENSG00000272036    406931                    MIR139
ENSG00000251919 ENSG00000251919 106479065                 RNU7-105P
ENSG00000255808 ENSG00000255808      &lt;NA&gt;                      &lt;NA&gt;
ENSG00000186635 ENSG00000186635    116985                     ARAP1
ENSG00000256007 ENSG00000256007      &lt;NA&gt;                      &lt;NA&gt;
ENSG00000245148 ENSG00000245148 100506020                 ARAP1-AS2
ENSG00000244134 ENSG00000244134 100271549                  RPS12P20
ENSG00000214530 ENSG00000214530     10809                   STARD10
ENSG00000202522 ENSG00000202522      &lt;NA&gt;                      &lt;NA&gt;
ENSG00000265064 ENSG00000265064 100616410                   MIR4692
ENSG00000168010 ENSG00000168010     89849                   ATG16L2
ENSG00000137478 ENSG00000137478      9873                    FCHSD2
ENSG00000206638 ENSG00000206638 106481910                 RNU6-672P
ENSG00000234751 ENSG00000234751 100127949                  RPL15P16
ENSG00000256568 ENSG00000256568      &lt;NA&gt;                      &lt;NA&gt;
ENSG00000215841 ENSG00000215841 124902709              LOC124902709
ENSG00000175591 ENSG00000175591      5029                     P2RY2
ENSG00000260401 ENSG00000260401      &lt;NA&gt;                      &lt;NA&gt;
ENSG00000256347 ENSG00000256347      &lt;NA&gt;                      &lt;NA&gt;
ENSG00000171631 ENSG00000171631      5031                     P2RY6
ENSG00000257038 ENSG00000257038 100287837              ARHGEF17-AS1
ENSG00000110237 ENSG00000110237      9828                  ARHGEF17
ENSG00000266866 ENSG00000266866      &lt;NA&gt;                      &lt;NA&gt;
ENSG00000054967 ENSG00000054967     84957                      RELT
ENSG00000256928 ENSG00000256928      &lt;NA&gt;                      &lt;NA&gt;
ENSG00000054965 ENSG00000054965     23201                   FAM168A
ENSG00000256448 ENSG00000256448      &lt;NA&gt;                      &lt;NA&gt;
ENSG00000255786 ENSG00000255786      &lt;NA&gt;                      &lt;NA&gt;
ENSG00000256148 ENSG00000256148      &lt;NA&gt;                      &lt;NA&gt;
ENSG00000231726 ENSG00000231726      &lt;NA&gt;                      &lt;NA&gt;
ENSG00000270323 ENSG00000270323 100419713              LOC100419713
ENSG00000021300 ENSG00000021300     58473                   PLEKHB1
ENSG00000252732 ENSG00000252732      &lt;NA&gt;                      &lt;NA&gt;
ENSG00000175582 ENSG00000175582      5870                     RAB6A
ENSG00000255928 ENSG00000255928      &lt;NA&gt;                      &lt;NA&gt;
ENSG00000256034 ENSG00000256034      &lt;NA&gt;                      &lt;NA&gt;
ENSG00000175581 ENSG00000175581     51642                    MRPL48
ENSG00000199975 ENSG00000199975      &lt;NA&gt;                      &lt;NA&gt;
ENSG00000256681 ENSG00000256681      &lt;NA&gt;                      &lt;NA&gt;
ENSG00000181924 ENSG00000181924     51287                      COA4
ENSG00000175575 ENSG00000175575     80227                     PAAF1
ENSG00000256898 ENSG00000256898      &lt;NA&gt;                      &lt;NA&gt;
ENSG00000256360 ENSG00000256360      &lt;NA&gt;                      &lt;NA&gt;
ENSG00000187726 ENSG00000187726    374407                   DNAJB13
ENSG00000255847 ENSG00000255847      &lt;NA&gt;                      &lt;NA&gt;
ENSG00000175567 ENSG00000175567      7351                      UCP2
ENSG00000256189 ENSG00000256189      &lt;NA&gt;                      &lt;NA&gt;
ENSG00000256723 ENSG00000256723 100421622              LOC100421622
ENSG00000175564 ENSG00000175564      7352                      UCP3
ENSG00000168014 ENSG00000168014     26005                     C2CD3
ENSG00000256098 ENSG00000256098      &lt;NA&gt;                      &lt;NA&gt;
ENSG00000214517 ENSG00000214517     51400                     PPME1
ENSG00000200649 ENSG00000200649      &lt;NA&gt;                      &lt;NA&gt;
ENSG00000149380 ENSG00000149380    283208                     P4HA3
ENSG00000206913 ENSG00000206913 124902824              LOC124902824
ENSG00000246211 ENSG00000246211 101928580                 P4HA3-AS1
ENSG00000165434 ENSG00000165434    283209                    PGM2L1
ENSG00000212961 ENSG00000212961      &lt;NA&gt;                      &lt;NA&gt;
ENSG00000254631 ENSG00000254631      &lt;NA&gt;                      &lt;NA&gt;
ENSG00000264402 ENSG00000264402 100616215                  MIR548AL
ENSG00000255440 ENSG00000255440      &lt;NA&gt;                      &lt;NA&gt;
ENSG00000175538 ENSG00000175538     10008                     KCNE3
ENSG00000254928 ENSG00000254928      &lt;NA&gt;                      &lt;NA&gt;
ENSG00000255444 ENSG00000255444      &lt;NA&gt;                      &lt;NA&gt;
ENSG00000254974 ENSG00000254974      &lt;NA&gt;                      &lt;NA&gt;
ENSG00000175536 ENSG00000175536    387787                     LIPT2
ENSG00000254837 ENSG00000254837 100287896                 LIPT2-AS1
ENSG00000077514 ENSG00000077514     10714                     POLD3
ENSG00000254500 ENSG00000254500      &lt;NA&gt;                      &lt;NA&gt;
ENSG00000223202 ENSG00000223202 106479227                 RN7SKP297
ENSG00000054938 ENSG00000054938     25884                    CHRDL2
ENSG00000185162 ENSG00000185162      &lt;NA&gt;                      &lt;NA&gt;
ENSG00000212277 ENSG00000212277      &lt;NA&gt;                      &lt;NA&gt;
ENSG00000265902 ENSG00000265902 100616402                   MIR4696
ENSG00000241097 ENSG00000241097 100271642                 RPL36AP38
ENSG00000227615 ENSG00000227615      &lt;NA&gt;                      &lt;NA&gt;
ENSG00000166439 ENSG00000166439    254225                    RNF169
ENSG00000264095 ENSG00000264095      &lt;NA&gt;                      &lt;NA&gt;
ENSG00000166435 ENSG00000166435    143570                     XRRA1
ENSG00000242999 ENSG00000242999 106479309                 RN7SL239P
ENSG00000241170 ENSG00000241170 100271479                  RPL31P46
ENSG00000265344 ENSG00000265344      &lt;NA&gt;                      &lt;NA&gt;
ENSG00000118363 ENSG00000118363      9789                     SPCS2
ENSG00000200152 ENSG00000200152 106479662                 RNU6-216P
ENSG00000162139 ENSG00000162139     10825                      NEU3
ENSG00000234611 ENSG00000234611    390224                   OR2AT2P
ENSG00000213333 ENSG00000213333 100129795                   NPM1P50
ENSG00000171561 ENSG00000171561    341152                    OR2AT4
ENSG00000255395 ENSG00000255395      &lt;NA&gt;                      &lt;NA&gt;
ENSG00000137491 ENSG00000137491     11309                   SLCO2B1
ENSG00000254475 ENSG00000254475    390225                   OR2AT1P
ENSG00000255136 ENSG00000255136      &lt;NA&gt;                      &lt;NA&gt;
ENSG00000255460 ENSG00000255460 100874348                 ZDHHC20P3
ENSG00000261594 ENSG00000261594 100507050                     TPBGL
ENSG00000254429 ENSG00000254429      &lt;NA&gt;                      &lt;NA&gt;
ENSG00000137486 ENSG00000137486       408                     ARRB1
ENSG00000254963 ENSG00000254963      &lt;NA&gt;                      &lt;NA&gt;
ENSG00000199090 ENSG00000199090    442900                    MIR326
ENSG00000149273 ENSG00000149273      6188                      RPS3
ENSG00000206941 ENSG00000206941      6079                  SNORD15A
ENSG00000207445 ENSG00000207445    114599                  SNORD15B
ENSG00000149243 ENSG00000149243    283212                    KLHL35
ENSG00000158555 ENSG00000158555     81544                     GDPD5
ENSG00000254460 ENSG00000254460      &lt;NA&gt;                      &lt;NA&gt;
ENSG00000149257 ENSG00000149257       871                  SERPINH1
ENSG00000255326 ENSG00000255326      &lt;NA&gt;                      &lt;NA&gt;
ENSG00000171533 ENSG00000171533      4135                      MAP6
ENSG00000255434 ENSG00000255434      &lt;NA&gt;                      &lt;NA&gt;
ENSG00000254630 ENSG00000254630      &lt;NA&gt;                      &lt;NA&gt;
ENSG00000255280 ENSG00000255280      &lt;NA&gt;                      &lt;NA&gt;
ENSG00000166391 ENSG00000166391     80168                    MOGAT2
ENSG00000263993 ENSG00000263993 106479506                 RN7SL786P
ENSG00000247867 ENSG00000247867    283214                  DGAT2-DT
ENSG00000062282 ENSG00000062282     84649                     DGAT2
ENSG00000254826 ENSG00000254826      &lt;NA&gt;                      &lt;NA&gt;
ENSG00000254814 ENSG00000254814      &lt;NA&gt;                      &lt;NA&gt;
ENSG00000255507 ENSG00000255507      &lt;NA&gt;                      &lt;NA&gt;
ENSG00000198382 ENSG00000198382      7405                     UVRAG
ENSG00000200256 ENSG00000200256      &lt;NA&gt;                      &lt;NA&gt;
ENSG00000199362 ENSG00000199362      &lt;NA&gt;                      &lt;NA&gt;
ENSG00000255255 ENSG00000255255     94304                 PPP1R1AP1
ENSG00000255081 ENSG00000255081      &lt;NA&gt;                      &lt;NA&gt;
ENSG00000223013 ENSG00000223013 100873606                 RNA5SP344
ENSG00000254915 ENSG00000254915      &lt;NA&gt;                      &lt;NA&gt;
ENSG00000255421 ENSG00000255421      &lt;NA&gt;                      &lt;NA&gt;
ENSG00000085741 ENSG00000085741      7481                     WNT11
ENSG00000254933 ENSG00000254933      &lt;NA&gt;                      &lt;NA&gt;
ENSG00000255362 ENSG00000255362 107984359                 LINC02761
ENSG00000137492 ENSG00000137492      5612                    THAP12
ENSG00000179240 ENSG00000179240 100506127                     GVQW3
ENSG00000272301 ENSG00000272301      &lt;NA&gt;                      &lt;NA&gt;
ENSG00000271757 ENSG00000271757      &lt;NA&gt;                      &lt;NA&gt;
ENSG00000201756 ENSG00000201756      &lt;NA&gt;                      &lt;NA&gt;
ENSG00000255135 ENSG00000255135 124902718                   EMSY-DT
ENSG00000158636 ENSG00000158636     56946                      EMSY
ENSG00000254755 ENSG00000254755      &lt;NA&gt;                      &lt;NA&gt;
ENSG00000255479 ENSG00000255479      &lt;NA&gt;                      &lt;NA&gt;
ENSG00000255363 ENSG00000255363 101928813                 LINC02757
ENSG00000254810 ENSG00000254810      &lt;NA&gt;                      &lt;NA&gt;
ENSG00000236304 ENSG00000236304      &lt;NA&gt;                      &lt;NA&gt;
ENSG00000137507 ENSG00000137507      2615                    LRRC32
ENSG00000254975 ENSG00000254975      &lt;NA&gt;                      &lt;NA&gt;
ENSG00000204529 ENSG00000204529      &lt;NA&gt;                      &lt;NA&gt;
ENSG00000254761 ENSG00000254761      &lt;NA&gt;                      &lt;NA&gt;
ENSG00000254632 ENSG00000254632      &lt;NA&gt;                      &lt;NA&gt;
ENSG00000182704 ENSG00000182704     25987                      TSKU
ENSG00000255100 ENSG00000255100 101928837                  TSKU-AS1
ENSG00000261578 ENSG00000261578      &lt;NA&gt;                      &lt;NA&gt;
ENSG00000078124 ENSG00000078124     55331                     ACER3
ENSG00000212030 ENSG00000212030      &lt;NA&gt;                      &lt;NA&gt;
ENSG00000254988 ENSG00000254988      &lt;NA&gt;                      &lt;NA&gt;
ENSG00000198488 ENSG00000198488    192134                    B3GNT6
ENSG00000149260 ENSG00000149260       726                     CAPN5
ENSG00000254550 ENSG00000254550      4975                       OMP
ENSG00000137474 ENSG00000137474      4647                     MYO7A
ENSG00000178795 ENSG00000178795    220032                     GDPD4
ENSG00000224829 ENSG00000224829      &lt;NA&gt;                      &lt;NA&gt;
ENSG00000149269 ENSG00000149269      5058                      PAK1
ENSG00000268635 ENSG00000268635      &lt;NA&gt;                      &lt;NA&gt;
ENSG00000074201 ENSG00000074201      1207                    CLNS1A
ENSG00000238880 ENSG00000238880 100151654                  RNU7-59P
ENSG00000178301 ENSG00000178301    282679                     AQP11
ENSG00000271767 ENSG00000271767      &lt;NA&gt;                      &lt;NA&gt;
ENSG00000048649 ENSG00000048649     51773                      RSF1
ENSG00000206816 ENSG00000206816      &lt;NA&gt;                      &lt;NA&gt;
ENSG00000254985 ENSG00000254985      &lt;NA&gt;                      &lt;NA&gt;
ENSG00000227376 ENSG00000227376      &lt;NA&gt;                      &lt;NA&gt;
ENSG00000255409 ENSG00000255409      &lt;NA&gt;                      &lt;NA&gt;
ENSG00000219529 ENSG00000219529      &lt;NA&gt;                      &lt;NA&gt;
ENSG00000087884 ENSG00000087884     28971                     AAMDC
ENSG00000254459 ENSG00000254459      &lt;NA&gt;                      &lt;NA&gt;
ENSG00000254691 ENSG00000254691      &lt;NA&gt;                      &lt;NA&gt;
ENSG00000255449 ENSG00000255449      &lt;NA&gt;                      &lt;NA&gt;
ENSG00000241782 ENSG00000241782 100271427                  RPL21P95
ENSG00000149262 ENSG00000149262     92105                     INTS4
ENSG00000255115 ENSG00000255115      &lt;NA&gt;                      &lt;NA&gt;
ENSG00000254829 ENSG00000254829      &lt;NA&gt;                      &lt;NA&gt;
ENSG00000151364 ENSG00000151364     65987                    KCTD14
ENSG00000259112 ENSG00000259112 100532726             NDUFC2-KCTD14
ENSG00000254675 ENSG00000254675 124902723              LOC124902723
ENSG00000151365 ENSG00000151365      7069                     THRSP
ENSG00000151366 ENSG00000151366      4718                    NDUFC2
ENSG00000159063 ENSG00000159063     79053                      ALG8
ENSG00000252494 ENSG00000252494 106479622                 RNU6-126P
ENSG00000246174 ENSG00000246174 100289388                KCTD21-AS1
ENSG00000188997 ENSG00000188997    283219                    KCTD21
ENSG00000118369 ENSG00000118369     57558                     USP35
ENSG00000033327 ENSG00000033327      9846                      GAB2
ENSG00000254420 ENSG00000254420      &lt;NA&gt;                      &lt;NA&gt;
ENSG00000254649 ENSG00000254649      &lt;NA&gt;                      &lt;NA&gt;
ENSG00000251323 ENSG00000251323 101928865                 LINC02728
ENSG00000137513 ENSG00000137513     79731                     NARS2
ENSG00000255084 ENSG00000255084 101928896                 NARS2-AS1
ENSG00000252033 ENSG00000252033 106479705                 RNU6-311P
ENSG00000254697 ENSG00000254697 106479058                   COPS8P3
ENSG00000149256 ENSG00000149256     26011                     TENM4
ENSG00000254563 ENSG00000254563      &lt;NA&gt;                      &lt;NA&gt;
ENSG00000266550 ENSG00000266550      &lt;NA&gt;                      &lt;NA&gt;
ENSG00000255345 ENSG00000255345      &lt;NA&gt;                      &lt;NA&gt;
ENSG00000254885 ENSG00000254885      &lt;NA&gt;                      &lt;NA&gt;
ENSG00000211997 ENSG00000211997 100126333                    MIR708
ENSG00000266570 ENSG00000266570 100847000                   MIR5579
ENSG00000255209 ENSG00000255209      &lt;NA&gt;                      &lt;NA&gt;
ENSG00000221551 ENSG00000221551      &lt;NA&gt;                      &lt;NA&gt;
ENSG00000254471 ENSG00000254471    646112                 LOC646112
ENSG00000254434 ENSG00000254434      &lt;NA&gt;                      &lt;NA&gt;
ENSG00000200146 ENSG00000200146 106481353                 RNU6-544P
ENSG00000255014 ENSG00000255014      &lt;NA&gt;                      &lt;NA&gt;
ENSG00000255178 ENSG00000255178 101928944                 LINC02720
ENSG00000254437 ENSG00000254437 127566421                  COX6A1P4
ENSG00000254747 ENSG00000254747      &lt;NA&gt;                      &lt;NA&gt;
ENSG00000255316 ENSG00000255316 107075262                  MTND6P25
ENSG00000270701 ENSG00000270701      &lt;NA&gt;                      &lt;NA&gt;
ENSG00000245832 ENSG00000245832 101928989                 MIR4300HG
ENSG00000264110 ENSG00000264110 100422823                   MIR4300
ENSG00000254511 ENSG00000254511      &lt;NA&gt;                      &lt;NA&gt;
ENSG00000252592 ENSG00000252592      &lt;NA&gt;                      &lt;NA&gt;
ENSG00000255246 ENSG00000255246      &lt;NA&gt;                      &lt;NA&gt;
ENSG00000227097 ENSG00000227097      &lt;NA&gt;                      &lt;NA&gt;
ENSG00000182103 ENSG00000182103    220382                   FAM181B
ENSG00000255382 ENSG00000255382 105369413                 LINC02734
ENSG00000255063 ENSG00000255063      &lt;NA&gt;                      &lt;NA&gt;
ENSG00000137509 ENSG00000137509      5547                      PRCP
ENSG00000254441 ENSG00000254441      &lt;NA&gt;                      &lt;NA&gt;
ENSG00000238995 ENSG00000238995      &lt;NA&gt;                      &lt;NA&gt;
ENSG00000165490 ENSG00000165490    220042                     DDIAS
ENSG00000242279 ENSG00000242279    390228                  RPL7AP54
ENSG00000254698 ENSG00000254698      &lt;NA&gt;                      &lt;NA&gt;
ENSG00000137502 ENSG00000137502     27314                     RAB30
ENSG00000254522 ENSG00000254522      &lt;NA&gt;                      &lt;NA&gt;
ENSG00000207221 ENSG00000207221 100379250                  SNORA70E
ENSG00000246067 ENSG00000246067 100506233                  RAB30-DT
ENSG00000255503 ENSG00000255503 123466204                 LINC02951
ENSG00000255010 ENSG00000255010      &lt;NA&gt;                      &lt;NA&gt;
ENSG00000254965 ENSG00000254965 106481729                     C1DP5
ENSG00000255051 ENSG00000255051      &lt;NA&gt;                      &lt;NA&gt;
ENSG00000165494 ENSG00000165494     51585                     PCF11
ENSG00000254676 ENSG00000254676      &lt;NA&gt;                      &lt;NA&gt;
ENSG00000247137 ENSG00000247137 100506282                ANKRD42-DT
ENSG00000269939 ENSG00000269939      &lt;NA&gt;                      &lt;NA&gt;
ENSG00000137494 ENSG00000137494    338699                   ANKRD42
ENSG00000255541 ENSG00000255541      &lt;NA&gt;                      &lt;NA&gt;
ENSG00000254551 ENSG00000254551      &lt;NA&gt;                      &lt;NA&gt;
ENSG00000241020 ENSG00000241020 100271489                  RPL32P24
ENSG00000137500 ENSG00000137500     60492                   CCDC90B
ENSG00000255234 ENSG00000255234      &lt;NA&gt;                      &lt;NA&gt;
ENSG00000255003 ENSG00000255003      &lt;NA&gt;                      &lt;NA&gt;
ENSG00000150672 ENSG00000150672      1740                      DLG2
ENSG00000256466 ENSG00000256466      &lt;NA&gt;                      &lt;NA&gt;
ENSG00000255311 ENSG00000255311      &lt;NA&gt;                      &lt;NA&gt;
ENSG00000254629 ENSG00000254629 100420800              LOC100420800
ENSG00000250257 ENSG00000250257      &lt;NA&gt;                      &lt;NA&gt;
ENSG00000264838 ENSG00000264838      &lt;NA&gt;                      &lt;NA&gt;
ENSG00000254713 ENSG00000254713      &lt;NA&gt;                      &lt;NA&gt;
ENSG00000240174 ENSG00000240174 100130066                   RPL9P22
ENSG00000254787 ENSG00000254787 124902727              LOC124902727
ENSG00000255555 ENSG00000255555      &lt;NA&gt;                      &lt;NA&gt;
ENSG00000255396 ENSG00000255396      &lt;NA&gt;                      &lt;NA&gt;
ENSG00000213305 ENSG00000213305 100421794                  HNRNPCP6
ENSG00000254684 ENSG00000254684 100419092              LOC100419092
ENSG00000254897 ENSG00000254897      &lt;NA&gt;                      &lt;NA&gt;
ENSG00000206583 ENSG00000206583 106480656                RNU6-1292P
ENSG00000171204 ENSG00000171204     55863                  TMEM126B
ENSG00000171202 ENSG00000171202     84233                  TMEM126A
ENSG00000137504 ENSG00000137504     58487                    CREBZF
ENSG00000179071 ENSG00000179071    220388                    CCDC89
ENSG00000137501 ENSG00000137501     54843                     SYTL2
ENSG00000215504 ENSG00000215504      &lt;NA&gt;                      &lt;NA&gt;
ENSG00000150676 ENSG00000150676    220047                    CCDC83
ENSG00000255005 ENSG00000255005      &lt;NA&gt;                      &lt;NA&gt;
ENSG00000254479 ENSG00000254479      &lt;NA&gt;                      &lt;NA&gt;
ENSG00000073921 ENSG00000073921      8301                    PICALM
ENSG00000238666 ENSG00000238666      &lt;NA&gt;                      &lt;NA&gt;
ENSG00000200877 ENSG00000200877 106480590                 RNU6-560P
ENSG00000254699 ENSG00000254699      &lt;NA&gt;                      &lt;NA&gt;
ENSG00000254502 ENSG00000254502      &lt;NA&gt;                      &lt;NA&gt;
ENSG00000074266 ENSG00000074266      8726                       EED
ENSG00000254783 ENSG00000254783 100289518              LOC100289518
ENSG00000255222 ENSG00000255222      &lt;NA&gt;                      &lt;NA&gt;
ENSG00000149196 ENSG00000149196     51501                   HIKESHI
ENSG00000239856 ENSG00000239856 106479304                 RN7SL225P
ENSG00000149201 ENSG00000149201     60494                    CCDC81
ENSG00000254733 ENSG00000254733      &lt;NA&gt;                      &lt;NA&gt;
ENSG00000254727 ENSG00000254727      &lt;NA&gt;                      &lt;NA&gt;
ENSG00000151376 ENSG00000151376     10873                       ME3
ENSG00000254731 ENSG00000254731      &lt;NA&gt;                      &lt;NA&gt;
ENSG00000255250 ENSG00000255250      &lt;NA&gt;                      &lt;NA&gt;
ENSG00000150687 ENSG00000150687     11098                    PRSS23
ENSG00000271318 ENSG00000271318      &lt;NA&gt;                      &lt;NA&gt;
ENSG00000197882 ENSG00000197882      &lt;NA&gt;                      &lt;NA&gt;
ENSG00000269895 ENSG00000269895      &lt;NA&gt;                      &lt;NA&gt;
ENSG00000255203 ENSG00000255203      8587                    OR7E2P
ENSG00000255471 ENSG00000255471      &lt;NA&gt;                      &lt;NA&gt;
ENSG00000174804 ENSG00000174804      8322                      FZD4
ENSG00000246523 ENSG00000246523 100506368                   FZD4-DT
ENSG00000254748 ENSG00000254748 100131842                  HNRNPCP8
ENSG00000166575 ENSG00000166575     65084                   TMEM135
ENSG00000254843 ENSG00000254843      &lt;NA&gt;                      &lt;NA&gt;
ENSG00000213287 ENSG00000213287 101929104              LOC101929104
ENSG00000270510 ENSG00000270510 100420680              LOC100420680
ENSG00000254582 ENSG00000254582      &lt;NA&gt;                      &lt;NA&gt;
ENSG00000255391 ENSG00000255391 100873908                  HMGB3P25
ENSG00000223015 ENSG00000223015 106481538                RNU6-1135P
ENSG00000199235 ENSG00000199235      &lt;NA&gt;                      &lt;NA&gt;
ENSG00000255183 ENSG00000255183 105369423                 LINC02711
ENSG00000254650 ENSG00000254650 109729118                  MTCYBP41
ENSG00000255022 ENSG00000255022      &lt;NA&gt;                      &lt;NA&gt;
ENSG00000254794 ENSG00000254794      &lt;NA&gt;                      &lt;NA&gt;
ENSG00000255516 ENSG00000255516      &lt;NA&gt;                      &lt;NA&gt;
ENSG00000255102 ENSG00000255102      &lt;NA&gt;                      &lt;NA&gt;
ENSG00000255241 ENSG00000255241      &lt;NA&gt;                      &lt;NA&gt;
ENSG00000206690 ENSG00000206690      &lt;NA&gt;                      &lt;NA&gt;
ENSG00000123892 ENSG00000123892     23682                     RAB38
ENSG00000266581 ENSG00000266581 100423040                   MIR3166
ENSG00000109861 ENSG00000109861      1075                      CTSC
ENSG00000249489 ENSG00000249489      &lt;NA&gt;                      &lt;NA&gt;
ENSG00000255082 ENSG00000255082 100873989                  GRM5-AS1
ENSG00000168959 ENSG00000168959      2915                      GRM5
ENSG00000207113 ENSG00000207113 100873753                  RNU6-16P
ENSG00000221130 ENSG00000221130      &lt;NA&gt;                      &lt;NA&gt;
ENSG00000077498 ENSG00000077498      7299                       TYR
ENSG00000197692 ENSG00000197692      &lt;NA&gt;                      &lt;NA&gt;
ENSG00000086991 ENSG00000086991     50507                      NOX4
ENSG00000255295 ENSG00000255295 115482702                     H3P34
ENSG00000255429 ENSG00000255429      &lt;NA&gt;                      &lt;NA&gt;
ENSG00000134612 ENSG00000134612      &lt;NA&gt;                      &lt;NA&gt;
ENSG00000255385 ENSG00000255385 106480293                   UBTFL10
ENSG00000214414 ENSG00000214414    390231                    TRIM77
ENSG00000255486 ENSG00000255486      &lt;NA&gt;                      &lt;NA&gt;
ENSG00000255540 ENSG00000255540 100130203              LOC100130203
ENSG00000234376 ENSG00000234376    120126                    UBTFL2
ENSG00000254971 ENSG00000254971      &lt;NA&gt;                      &lt;NA&gt;
ENSG00000255170 ENSG00000255170      &lt;NA&gt;                      &lt;NA&gt;
ENSG00000204456 ENSG00000204456      &lt;NA&gt;                      &lt;NA&gt;
ENSG00000254751 ENSG00000254751    727828                  TRIM64DP
ENSG00000255162 ENSG00000255162      &lt;NA&gt;                      &lt;NA&gt;
ENSG00000255285 ENSG00000255285      &lt;NA&gt;                      &lt;NA&gt;
ENSG00000168930 ENSG00000168930     57093                    TRIM49
ENSG00000250946 ENSG00000250946      &lt;NA&gt;                      &lt;NA&gt;
ENSG00000166013 ENSG00000166013      &lt;NA&gt;                      &lt;NA&gt;
ENSG00000204455 ENSG00000204455    399937                  TRIM51BP
ENSG00000254558 ENSG00000254558 100420021                ANKRD33BP8
ENSG00000189253 ENSG00000189253    642446                   TRIM64B
ENSG00000255235 ENSG00000255235      &lt;NA&gt;                      &lt;NA&gt;
ENSG00000254617 ENSG00000254617      &lt;NA&gt;                      &lt;NA&gt;
ENSG00000254785 ENSG00000254785      &lt;NA&gt;                      &lt;NA&gt;
ENSG00000255055 ENSG00000255055 106480433                  MTND1P35
ENSG00000223417 ENSG00000223417    399939                  TRIM49D1
ENSG00000233802 ENSG00000233802    729384                  TRIM49D2
ENSG00000254818 ENSG00000254818      &lt;NA&gt;                      &lt;NA&gt;
ENSG00000255360 ENSG00000255360      &lt;NA&gt;                      &lt;NA&gt;
ENSG00000254655 ENSG00000254655      &lt;NA&gt;                      &lt;NA&gt;
ENSG00000204450 ENSG00000204450    120146                    TRIM64
ENSG00000255305 ENSG00000255305 100420025                ANKRD33BP9
ENSG00000237706 ENSG00000237706      &lt;NA&gt;                      &lt;NA&gt;
ENSG00000225581 ENSG00000225581    642569                  TRIM53AP
ENSG00000255184 ENSG00000255184      &lt;NA&gt;                      &lt;NA&gt;
ENSG00000204449 ENSG00000204449    642612                   TRIM49C
ENSG00000254803 ENSG00000254803      &lt;NA&gt;                      &lt;NA&gt;
ENSG00000254916 ENSG00000254916      &lt;NA&gt;                      &lt;NA&gt;
ENSG00000223709 ENSG00000223709    440061                  TRIM64EP
ENSG00000255011 ENSG00000255011      &lt;NA&gt;                      &lt;NA&gt;
ENSG00000254888 ENSG00000254888      &lt;NA&gt;                      &lt;NA&gt;
ENSG00000255009 ENSG00000255009    642623                    UBTFL1
ENSG00000254436 ENSG00000254436      &lt;NA&gt;                      &lt;NA&gt;
ENSG00000207299 ENSG00000207299 124900309              LOC124900309
ENSG00000077616 ENSG00000077616     10003                   NAALAD2
ENSG00000110172 ENSG00000110172     26973                   CHORDC1
ENSG00000261645 ENSG00000261645      &lt;NA&gt;                      &lt;NA&gt;
ENSG00000214391 ENSG00000214391    399942                    TUBAP2
ENSG00000223101 ENSG00000223101      &lt;NA&gt;                      &lt;NA&gt;
ENSG00000266703 ENSG00000266703 100616186                   MIR4490
ENSG00000221586 ENSG00000221586 100302228                   MIR1261
ENSG00000254677 ENSG00000254677      &lt;NA&gt;                      &lt;NA&gt;
ENSG00000255070 ENSG00000255070 100420591                  OSBPL9P3
ENSG00000255187 ENSG00000255187      &lt;NA&gt;                      &lt;NA&gt;
ENSG00000255332 ENSG00000255332 105369428                 LINC02756
ENSG00000254961 ENSG00000254961 106480434                  TUBB4BP4
ENSG00000242248 ENSG00000242248 100271537                  RPL7AP57
ENSG00000235547 ENSG00000235547    390239                 NDUFB11P1
ENSG00000165323 ENSG00000165323    120114                      FAT3
ENSG00000249255 ENSG00000249255      &lt;NA&gt;                      &lt;NA&gt;
ENSG00000254705 ENSG00000254705      &lt;NA&gt;                      &lt;NA&gt;
ENSG00000244244 ENSG00000244244 100271597                  RPS3AP42
ENSG00000239086 ENSG00000239086      &lt;NA&gt;                      &lt;NA&gt;
ENSG00000255506 ENSG00000255506      &lt;NA&gt;                      &lt;NA&gt;
ENSG00000255127 ENSG00000255127    642791                 EEF1A1P49
ENSG00000255287 ENSG00000255287 106480270                  SNRPGP16
ENSG00000254874 ENSG00000254874      &lt;NA&gt;                      &lt;NA&gt;
ENSG00000134640 ENSG00000134640      4544                    MTNR1B
ENSG00000242807 ENSG00000242807 100271469                  RPL26P31
ENSG00000180773 ENSG00000180773    120103                   SLC36A4
ENSG00000255445 ENSG00000255445      &lt;NA&gt;                      &lt;NA&gt;
ENSG00000233737 ENSG00000233737      &lt;NA&gt;                      &lt;NA&gt;
ENSG00000255233 ENSG00000255233      &lt;NA&gt;                      &lt;NA&gt;
ENSG00000165325 ENSG00000165325    159989                     DEUP1
ENSG00000221565 ENSG00000221565      &lt;NA&gt;                      &lt;NA&gt;
ENSG00000166002 ENSG00000166002     56935                     SMCO4
ENSG00000234106 ENSG00000234106 111644132                   SRP14P2
ENSG00000240202 ENSG00000240202 106481754                 RN7SL223P
ENSG00000255515 ENSG00000255515      &lt;NA&gt;                      &lt;NA&gt;
ENSG00000166004 ENSG00000166004     85459                    CEP295
ENSG00000199875 ENSG00000199875      &lt;NA&gt;                      &lt;NA&gt;
ENSG00000254911 ENSG00000254911    619383                   SCARNA9
ENSG00000166012 ENSG00000166012     79101                     TAF1D
ENSG00000207112 ENSG00000207112    684959                   SNORA25
ENSG00000206799 ENSG00000206799    692063                   SNORA32
ENSG00000202314 ENSG00000202314    692075                    SNORD6
ENSG00000206834 ENSG00000206834    677792                    SNORA1
ENSG00000207304 ENSG00000207304    654320                    SNORA8
ENSG00000239195 ENSG00000239195    692072                    SNORD5
ENSG00000207145 ENSG00000207145    677805                   SNORA18
ENSG00000221170 ENSG00000221170      &lt;NA&gt;                      &lt;NA&gt;
ENSG00000210825 ENSG00000210825    677822                   SNORA40
ENSG00000182919 ENSG00000182919     28970                  C11orf54
ENSG00000042429 ENSG00000042429      9440                     MED17
ENSG00000238437 ENSG00000238437      &lt;NA&gt;                      &lt;NA&gt;
ENSG00000265292 ENSG00000265292      &lt;NA&gt;                      &lt;NA&gt;
ENSG00000214376 ENSG00000214376    387804                     VSTM5
ENSG00000206911 ENSG00000206911      &lt;NA&gt;                      &lt;NA&gt;
ENSG00000255995 ENSG00000255995      &lt;NA&gt;                      &lt;NA&gt;
ENSG00000256752 ENSG00000256752      3255                   HPRT1P3
ENSG00000181333 ENSG00000181333    341208                    HEPHL1
ENSG00000227593 ENSG00000227593      &lt;NA&gt;                      &lt;NA&gt;
ENSG00000110218 ENSG00000110218     24145                     PANX1
ENSG00000256745 ENSG00000256745      &lt;NA&gt;                      &lt;NA&gt;
ENSG00000250519 ENSG00000250519      &lt;NA&gt;                      &lt;NA&gt;
ENSG00000183560 ENSG00000183560    390243                   IZUMO1R
ENSG00000123901 ENSG00000123901     10888                     GPR83
ENSG00000263966 ENSG00000263966      &lt;NA&gt;                      &lt;NA&gt;
ENSG00000020922 ENSG00000020922      4361                     MRE11
ENSG00000221230 ENSG00000221230 100302275                   MIR548L
ENSG00000255893 ENSG00000255893      &lt;NA&gt;                      &lt;NA&gt;
ENSG00000168876 ENSG00000168876     54851                   ANKRD49
ENSG00000257057 ENSG00000257057    643037                  C11orf97
ENSG00000134627 ENSG00000134627    143689                    PIWIL4
ENSG00000196371 ENSG00000196371      2526                      FUT4
ENSG00000255929 ENSG00000255929 105369438                PIWIL4-AS1
ENSG00000233536 ENSG00000233536      &lt;NA&gt;                      &lt;NA&gt;
ENSG00000255666 ENSG00000255666      &lt;NA&gt;                      &lt;NA&gt;
ENSG00000166025 ENSG00000166025    154810                    AMOTL1
ENSG00000256469 ENSG00000256469      &lt;NA&gt;                      &lt;NA&gt;
ENSG00000213368 ENSG00000213368      &lt;NA&gt;                      &lt;NA&gt;
ENSG00000150316 ENSG00000150316     51503                     CWC15
ENSG00000186280 ENSG00000186280     55693                     KDM4D
ENSG00000255653 ENSG00000255653 100420801              LOC100420801
ENSG00000235268 ENSG00000235268    390245                     KDM4E
ENSG00000256779 ENSG00000256779      &lt;NA&gt;                      &lt;NA&gt;
ENSG00000257012 ENSG00000257012      &lt;NA&gt;                      &lt;NA&gt;
ENSG00000255855 ENSG00000255855 100129053                     KDM4F
ENSG00000180771 ENSG00000180771      &lt;NA&gt;                      &lt;NA&gt;
ENSG00000271885 ENSG00000271885      &lt;NA&gt;                      &lt;NA&gt;
ENSG00000149218 ENSG00000149218     23052                    ENDOD1
ENSG00000270689 ENSG00000270689      &lt;NA&gt;                      &lt;NA&gt;
ENSG00000270578 ENSG00000270578      &lt;NA&gt;                      &lt;NA&gt;
ENSG00000245552 ENSG00000245552 100129203              LOC100129203
ENSG00000149212 ENSG00000149212    143686                     SESN3
ENSG00000201204 ENSG00000201204      &lt;NA&gt;                      &lt;NA&gt;
ENSG00000250390 ENSG00000250390      &lt;NA&gt;                      &lt;NA&gt;
ENSG00000255605 ENSG00000255605 107984377              LOC107984377
ENSG00000077458 ENSG00000077458    143684                    FAM76B
ENSG00000166037 ENSG00000166037      9702                     CEP57
ENSG00000256885 ENSG00000256885      &lt;NA&gt;                      &lt;NA&gt;
ENSG00000087053 ENSG00000087053      8898                     MTMR2
ENSG00000222578 ENSG00000222578 100873607                 RNA5SP345
ENSG00000242993 ENSG00000242993 100271490                  RPL32P25
ENSG00000184384 ENSG00000184384     84441                     MAML2
ENSG00000266192 ENSG00000266192 100422991                  MIR1260B
ENSG00000149231 ENSG00000149231     79780                    CCDC82
ENSG00000183340 ENSG00000183340      8690                      JRKL
ENSG00000255679 ENSG00000255679      &lt;NA&gt;                      &lt;NA&gt;
ENSG00000200411 ENSG00000200411 100873608                 RNA5SP346
ENSG00000256684 ENSG00000256684 105369443                 LINC02737
ENSG00000254587 ENSG00000254587      &lt;NA&gt;                      &lt;NA&gt;
ENSG00000255376 ENSG00000255376      &lt;NA&gt;                      &lt;NA&gt;
ENSG00000255205 ENSG00000255205 106479053                   MED28P5
ENSG00000270753 ENSG00000270753      &lt;NA&gt;                      &lt;NA&gt;
ENSG00000255039 ENSG00000255039      &lt;NA&gt;                      &lt;NA&gt;
ENSG00000199315 ENSG00000199315 100873609                 RNA5SP347
ENSG00000255502 ENSG00000255502      &lt;NA&gt;                      &lt;NA&gt;
ENSG00000254555 ENSG00000254555      &lt;NA&gt;                      &lt;NA&gt;
ENSG00000216073 ENSG00000216073      &lt;NA&gt;                      &lt;NA&gt;
ENSG00000255380 ENSG00000255380 100289416              LOC100289416
ENSG00000254939 ENSG00000254939    643381                 LOC643381
ENSG00000254599 ENSG00000254599      &lt;NA&gt;                      &lt;NA&gt;
ENSG00000254830 ENSG00000254830      &lt;NA&gt;                      &lt;NA&gt;
ENSG00000149972 ENSG00000149972     53942                     CNTN5
ENSG00000223269 ENSG00000223269 106480849                  RN7SKP53
ENSG00000266616 ENSG00000266616      &lt;NA&gt;                      &lt;NA&gt;
ENSG00000255547 ENSG00000255547      &lt;NA&gt;                      &lt;NA&gt;
ENSG00000242165 ENSG00000242165 106481831                 RN7SL222P
ENSG00000255059 ENSG00000255059      &lt;NA&gt;                      &lt;NA&gt;
ENSG00000248027 ENSG00000248027 100128386              ARHGAP42-AS1
ENSG00000165895 ENSG00000165895    143872                  ARHGAP42
ENSG00000265208 ENSG00000265208      &lt;NA&gt;                      &lt;NA&gt;
ENSG00000200047 ENSG00000200047 106479146                 RN7SKP115
ENSG00000238388 ENSG00000238388      &lt;NA&gt;                      &lt;NA&gt;
ENSG00000170647 ENSG00000170647      &lt;NA&gt;                      &lt;NA&gt;
ENSG00000082175 ENSG00000082175      5241                       PGR
ENSG00000255504 ENSG00000255504      &lt;NA&gt;                      &lt;NA&gt;
ENSG00000137672 ENSG00000137672      7225                     TRPC6
ENSG00000263885 ENSG00000263885 100500823                   MIR3920
ENSG00000254506 ENSG00000254506 100127938                KIAA1191P2
ENSG00000254534 ENSG00000254534 100129471                    PLS1P1
ENSG00000187151 ENSG00000187151    253935                   ANGPTL5
ENSG00000110318 ENSG00000110318     57562                    CEP126
ENSG00000137691 ENSG00000137691     85016                   CFAP300
ENSG00000252679 ENSG00000252679      &lt;NA&gt;                      &lt;NA&gt;
ENSG00000239154 ENSG00000239154      &lt;NA&gt;                      &lt;NA&gt;
ENSG00000260008 ENSG00000260008      &lt;NA&gt;                      &lt;NA&gt;
ENSG00000137693 ENSG00000137693     10413                      YAP1
ENSG00000254422 ENSG00000254422      &lt;NA&gt;                      &lt;NA&gt;
ENSG00000243777 ENSG00000243777    120318                   RPS6P17
ENSG00000270868 ENSG00000270868      &lt;NA&gt;                      &lt;NA&gt;
ENSG00000271600 ENSG00000271600      &lt;NA&gt;                      &lt;NA&gt;
ENSG00000212466 ENSG00000212466 106479987                 RNU6-952P
ENSG00000023445 ENSG00000023445       330                     BIRC3
ENSG00000110330 ENSG00000110330       329                     BIRC2
ENSG00000152558 ENSG00000152558    114908                   TMEM123
ENSG00000255337 ENSG00000255337 101928424                TMEM123-DT
ENSG00000255482 ENSG00000255482 102723838              LOC102723838
ENSG00000137673 ENSG00000137673      4316                      MMP7
ENSG00000137674 ENSG00000137674      9313                     MMP20
ENSG00000256916 ENSG00000256916      &lt;NA&gt;                      &lt;NA&gt;
ENSG00000255798 ENSG00000255798      &lt;NA&gt;                      &lt;NA&gt;
ENSG00000137675 ENSG00000137675     64066                     MMP27
ENSG00000118113 ENSG00000118113      4317                      MMP8
ENSG00000255282 ENSG00000255282      &lt;NA&gt;                      &lt;NA&gt;
ENSG00000225678 ENSG00000225678      &lt;NA&gt;                      &lt;NA&gt;
ENSG00000256254 ENSG00000256254 100421658              LOC100421658
ENSG00000166670 ENSG00000166670      4319                     MMP10
ENSG00000196611 ENSG00000196611      4312                      MMP1
ENSG00000256035 ENSG00000256035      &lt;NA&gt;                      &lt;NA&gt;
ENSG00000149968 ENSG00000149968      4314                      MMP3
ENSG00000110347 ENSG00000110347      &lt;NA&gt;                      &lt;NA&gt;
ENSG00000255469 ENSG00000255469      &lt;NA&gt;                      &lt;NA&gt;
ENSG00000238562 ENSG00000238562 106481747                 RNU7-159P
ENSG00000137745 ENSG00000137745      4322                     MMP13
ENSG00000239861 ENSG00000239861 100271428                  RPL21P96
ENSG00000260966 ENSG00000260966      &lt;NA&gt;                      &lt;NA&gt;
ENSG00000137692 ENSG00000137692     84259                   DCUN1D5
ENSG00000187240 ENSG00000187240     79659                   DYNC2H1
ENSG00000254895 ENSG00000254895 107075154                  MTCO3P15
ENSG00000254931 ENSG00000254931 107075273                 MTATP6P15
ENSG00000255417 ENSG00000255417 107075147                  MTCO2P15
ENSG00000255350 ENSG00000255350 107075265                  MTCO1P15
ENSG00000254565 ENSG00000254565 100873349                  MTND2P26
ENSG00000253245 ENSG00000253245 100506721                  MTND1P36
ENSG00000254824 ENSG00000254824      &lt;NA&gt;                      &lt;NA&gt;
ENSG00000254987 ENSG00000254987      &lt;NA&gt;                      &lt;NA&gt;
ENSG00000264200 ENSG00000264200 100616457                   MIR4693
ENSG00000170962 ENSG00000170962     80310                     PDGFD
ENSG00000255548 ENSG00000255548      &lt;NA&gt;                      &lt;NA&gt;
ENSG00000170967 ENSG00000170967    414301                      DDI1
ENSG00000252251 ENSG00000252251      &lt;NA&gt;                      &lt;NA&gt;
ENSG00000256422 ENSG00000256422 102723895                 LINC02552
ENSG00000270449 ENSG00000270449      &lt;NA&gt;                      &lt;NA&gt;
ENSG00000254569 ENSG00000254569      &lt;NA&gt;                      &lt;NA&gt;
ENSG00000204403 ENSG00000204403 100506742                    CASP12
ENSG00000235505 ENSG00000235505      &lt;NA&gt;                      &lt;NA&gt;
ENSG00000196954 ENSG00000196954       837                     CASP4
ENSG00000137757 ENSG00000137757       838                     CASP5
ENSG00000137752 ENSG00000137752       834                     CASP1
ENSG00000204397 ENSG00000204397    114769                    CARD16
ENSG00000254750 ENSG00000254750      &lt;NA&gt;                      &lt;NA&gt;
ENSG00000255221 ENSG00000255221      &lt;NA&gt;                      &lt;NA&gt;
ENSG00000255430 ENSG00000255430      &lt;NA&gt;                      &lt;NA&gt;
ENSG00000255501 ENSG00000255501     59082                    CARD18
ENSG00000254998 ENSG00000254998      &lt;NA&gt;                      &lt;NA&gt;
ENSG00000254767 ENSG00000254767      &lt;NA&gt;                      &lt;NA&gt;
ENSG00000255336 ENSG00000255336      &lt;NA&gt;                      &lt;NA&gt;
ENSG00000152578 ENSG00000152578      2893                     GRIA4
ENSG00000255403 ENSG00000255403      &lt;NA&gt;                      &lt;NA&gt;
ENSG00000222663 ENSG00000222663 106481189                  RNU4-55P
ENSG00000263371 ENSG00000263371      &lt;NA&gt;                      &lt;NA&gt;
ENSG00000252081 ENSG00000252081 106481266                 RNU6-277P
ENSG00000170903 ENSG00000170903     84437                   MSANTD4
ENSG00000182359 ENSG00000182359    143879                    KBTBD3
ENSG00000149313 ENSG00000149313     60496                  AASDHPPT
ENSG00000254433 ENSG00000254433      &lt;NA&gt;                      &lt;NA&gt;
ENSG00000254580 ENSG00000254580 105369473                 LINC02719
ENSG00000254811 ENSG00000254811      &lt;NA&gt;                      &lt;NA&gt;
ENSG00000255065 ENSG00000255065      &lt;NA&gt;                      &lt;NA&gt;
ENSG00000152402 ENSG00000152402      2977                   GUCY1A2
ENSG00000264542 ENSG00000264542      &lt;NA&gt;                      &lt;NA&gt;
ENSG00000213252 ENSG00000213252 100422300              LOC100422300
ENSG00000255353 ENSG00000255353    341230                   ASS1P13
ENSG00000261098 ENSG00000261098      &lt;NA&gt;                      &lt;NA&gt;
ENSG00000152404 ENSG00000152404    143884                   CWF19L2
ENSG00000225215 ENSG00000225215 100271884                 SMARCE1P1
ENSG00000137760 ENSG00000137760     91801                    ALKBH8
ENSG00000270969 ENSG00000270969      &lt;NA&gt;                      &lt;NA&gt;
ENSG00000110675 ENSG00000110675     55531                    ELMOD1
ENSG00000268467 ENSG00000268467      &lt;NA&gt;                      &lt;NA&gt;
ENSG00000255483 ENSG00000255483 127379692                  METTL5P4
ENSG00000254758 ENSG00000254758      &lt;NA&gt;                      &lt;NA&gt;
ENSG00000170290 ENSG00000170290      6588                       SLN
ENSG00000268602 ENSG00000268602      &lt;NA&gt;                      &lt;NA&gt;
ENSG00000254702 ENSG00000254702      &lt;NA&gt;                      &lt;NA&gt;
ENSG00000214306 ENSG00000214306      &lt;NA&gt;                      &lt;NA&gt;
ENSG00000214305 ENSG00000214305      &lt;NA&gt;                      &lt;NA&gt;
ENSG00000110660 ENSG00000110660     54733                   SLC35F2
ENSG00000240652 ENSG00000240652      &lt;NA&gt;                      &lt;NA&gt;
ENSG00000179331 ENSG00000179331     54734                    RAB39A
ENSG00000166266 ENSG00000166266      8065                      CUL5
ENSG00000200855 ENSG00000200855      &lt;NA&gt;                      &lt;NA&gt;
ENSG00000255467 ENSG00000255467      &lt;NA&gt;                      &lt;NA&gt;
ENSG00000075239 ENSG00000075239        38                     ACAT1
ENSG00000149308 ENSG00000149308      4863                      NPAT
ENSG00000149311 ENSG00000149311       472                       ATM
ENSG00000206967 ENSG00000206967      &lt;NA&gt;                      &lt;NA&gt;
ENSG00000269042 ENSG00000269042      &lt;NA&gt;                      &lt;NA&gt;
ENSG00000166323 ENSG00000166323    160140                  C11orf65
ENSG00000221607 ENSG00000221607      &lt;NA&gt;                      &lt;NA&gt;
ENSG00000178202 ENSG00000178202    143888                   POGLUT3
ENSG00000110723 ENSG00000110723     23086                     EXPH5
ENSG00000178105 ENSG00000178105      1662                     DDX10
ENSG00000240698 ENSG00000240698 100271244                   RPS2P39
ENSG00000254730 ENSG00000254730      &lt;NA&gt;                      &lt;NA&gt;
ENSG00000255379 ENSG00000255379      &lt;NA&gt;                      &lt;NA&gt;
ENSG00000203334 ENSG00000203334      &lt;NA&gt;                      &lt;NA&gt;
ENSG00000255528 ENSG00000255528      &lt;NA&gt;                      &lt;NA&gt;
ENSG00000201243 ENSG00000201243 106481909                 RNU6-654P
ENSG00000200613 ENSG00000200613 100873611                 RNA5SP349
ENSG00000264997 ENSG00000264997 124900307              LOC124900307
ENSG00000255028 ENSG00000255028      &lt;NA&gt;                      &lt;NA&gt;
ENSG00000185742 ENSG00000185742    399947                  C11orf87
ENSG00000254890 ENSG00000254890      &lt;NA&gt;                      &lt;NA&gt;
ENSG00000254482 ENSG00000254482      &lt;NA&gt;                      &lt;NA&gt;
ENSG00000254659 ENSG00000254659 105369482                 LINC02715
ENSG00000254798 ENSG00000254798      &lt;NA&gt;                      &lt;NA&gt;
ENSG00000224776 ENSG00000224776      &lt;NA&gt;                      &lt;NA&gt;
ENSG00000270423 ENSG00000270423      &lt;NA&gt;                      &lt;NA&gt;
ENSG00000255210 ENSG00000255210      &lt;NA&gt;                      &lt;NA&gt;
ENSG00000149289 ENSG00000149289     85463                   ZC3H12C
ENSG00000137710 ENSG00000137710      5962                       RDX
ENSG00000254416 ENSG00000254416 124902752              LOC124902752
ENSG00000137714 ENSG00000137714      2230                      FDX1
ENSG00000137727 ENSG00000137727     57569                  ARHGAP20
ENSG00000233497 ENSG00000233497      &lt;NA&gt;                      &lt;NA&gt;
ENSG00000255149 ENSG00000255149      &lt;NA&gt;                      &lt;NA&gt;
ENSG00000200168 ENSG00000200168 106481794                 RNA5SP350
ENSG00000271390 ENSG00000271390      &lt;NA&gt;                      &lt;NA&gt;
ENSG00000271584 ENSG00000271584 105369490                 LINC02550
ENSG00000239354 ENSG00000239354 100271363                  RPS17P15
ENSG00000270202 ENSG00000270202      &lt;NA&gt;                      &lt;NA&gt;
ENSG00000150750 ENSG00000150750    341032                   POU2AF2
ENSG00000196167 ENSG00000196167    399948                    COLCA1
ENSG00000214290 ENSG00000214290    120376                   POU2AF3
ENSG00000264032 ENSG00000264032 100616330                   MIR4491
ENSG00000110777 ENSG00000110777      5450                   POU2AF1
ENSG00000253099 ENSG00000253099 106481653                  RNU2-60P
ENSG00000255428 ENSG00000255428 100132078              LOC100132078
ENSG00000255208 ENSG00000255208      &lt;NA&gt;                      &lt;NA&gt;
ENSG00000255093 ENSG00000255093      &lt;NA&gt;                      &lt;NA&gt;
ENSG00000137707 ENSG00000137707     54766                      BTG4
ENSG00000207811 ENSG00000207811    407041                    MIR34B
ENSG00000207562 ENSG00000207562    407042                    MIR34C
ENSG00000254980 ENSG00000254980      &lt;NA&gt;                      &lt;NA&gt;
ENSG00000183644 ENSG00000183644    399949                     HOATZ
ENSG00000204381 ENSG00000204381    143903                      LAYN
ENSG00000170145 ENSG00000170145     23235                      SIK2
ENSG00000235286 ENSG00000235286      &lt;NA&gt;                      &lt;NA&gt;
ENSG00000223324 ENSG00000223324 106481821                 RN7SKP273
ENSG00000137713 ENSG00000137713      5519                   PPP2R1B
ENSG00000254990 ENSG00000254990      &lt;NA&gt;                      &lt;NA&gt;
ENSG00000086848 ENSG00000086848     79796                      ALG9
ENSG00000258529 ENSG00000258529      &lt;NA&gt;                      &lt;NA&gt;
ENSG00000254450 ENSG00000254450      &lt;NA&gt;                      &lt;NA&gt;
ENSG00000254949 ENSG00000254949      &lt;NA&gt;                      &lt;NA&gt;
ENSG00000255561 ENSG00000255561     91893                   FDXACB1
ENSG00000137720 ENSG00000137720     64776                    CFAP68
ENSG00000176343 ENSG00000176343      &lt;NA&gt;                      &lt;NA&gt;
ENSG00000109846 ENSG00000109846      1410                     CRYAB
ENSG00000170276 ENSG00000170276      3316                     HSPB2
ENSG00000254445 ENSG00000254445 100528019            HSPB2-C11orf52
ENSG00000149300 ENSG00000149300     91894                  C11orf52
ENSG00000150764 ENSG00000150764     85458                    DIXDC1
ENSG00000238965 ENSG00000238965 106480764                 RNA5SP351
ENSG00000255286 ENSG00000255286      &lt;NA&gt;                      &lt;NA&gt;
ENSG00000255334 ENSG00000255334      &lt;NA&gt;                      &lt;NA&gt;
ENSG00000150768 ENSG00000150768      1737                      DLAT
ENSG00000230911 ENSG00000230911      &lt;NA&gt;                      &lt;NA&gt;
ENSG00000238444 ENSG00000238444 106479961                 RNU6-893P
ENSG00000271025 ENSG00000271025      &lt;NA&gt;                      &lt;NA&gt;
ENSG00000150773 ENSG00000150773    120379                    PIH1D2
ENSG00000150776 ENSG00000150776     55216                    NKAPD1
ENSG00000150779 ENSG00000150779     26521                    TIMM8B
ENSG00000204370 ENSG00000204370      6392                      SDHD
ENSG00000255292 ENSG00000255292      &lt;NA&gt;                      &lt;NA&gt;
ENSG00000150782 ENSG00000150782      3606                      IL18
ENSG00000254638 ENSG00000254638      &lt;NA&gt;                      &lt;NA&gt;
ENSG00000150783 ENSG00000150783     56158                     TEX12
ENSG00000272790 ENSG00000272790      &lt;NA&gt;                      &lt;NA&gt;
ENSG00000197580 ENSG00000197580     83875                      BCO2
ENSG00000214264 ENSG00000214264      &lt;NA&gt;                      &lt;NA&gt;
ENSG00000255231 ENSG00000255231      &lt;NA&gt;                      &lt;NA&gt;
ENSG00000243930 ENSG00000243930      &lt;NA&gt;                      &lt;NA&gt;
ENSG00000150787 ENSG00000150787      5805                       PTS
ENSG00000243250 ENSG00000243250 100128923                   RPS6P16
ENSG00000215954 ENSG00000215954      &lt;NA&gt;                      &lt;NA&gt;
ENSG00000188771 ENSG00000188771    349633                     PLET1
ENSG00000268472 ENSG00000268472 100132686              LOC100132686
ENSG00000213234 ENSG00000213234      &lt;NA&gt;                      &lt;NA&gt;
ENSG00000250303 ENSG00000250303    283140                 LINC02762
ENSG00000206772 ENSG00000206772 106478922                  RNU6-44P
ENSG00000254968 ENSG00000254968 101928823                 LINC02763
ENSG00000213233 ENSG00000213233 100271617                 RPL23AP62
ENSG00000255484 ENSG00000255484    387810                 LINC02764
ENSG00000212397 ENSG00000212397      &lt;NA&gt;                      &lt;NA&gt;
ENSG00000254626 ENSG00000254626      &lt;NA&gt;                      &lt;NA&gt;
ENSG00000247416 ENSG00000247416 101928847                 NCAM1-AS2
ENSG00000149294 ENSG00000149294      4684                     NCAM1
ENSG00000238998 ENSG00000238998 106479095                 RNU7-187P
ENSG00000227487 ENSG00000227487      &lt;NA&gt;                      &lt;NA&gt;
ENSG00000255129 ENSG00000255129      &lt;NA&gt;                      &lt;NA&gt;
ENSG00000149292 ENSG00000149292     54970                     TTC12
ENSG00000270179 ENSG00000270179      &lt;NA&gt;                      &lt;NA&gt;
ENSG00000170209 ENSG00000170209    255239                     ANKK1
ENSG00000256757 ENSG00000256757      &lt;NA&gt;                      &lt;NA&gt;
ENSG00000149295 ENSG00000149295      1813                      DRD2
ENSG00000265140 ENSG00000265140 100422855                   MIR4301
ENSG00000166682 ENSG00000166682     80975                   TMPRSS5
ENSG00000256091 ENSG00000256091 100132520                  MTRF1LP1
ENSG00000086827 ENSG00000086827      9183                      ZW10
ENSG00000243353 ENSG00000243353 100271383                  RPS29P19
ENSG00000257070 ENSG00000257070      &lt;NA&gt;                      &lt;NA&gt;
ENSG00000256603 ENSG00000256603      &lt;NA&gt;                      &lt;NA&gt;
ENSG00000228607 ENSG00000228607    644672                    CLDN25
ENSG00000256167 ENSG00000256167      &lt;NA&gt;                      &lt;NA&gt;
ENSG00000255870 ENSG00000255870    390251                 LOC390251
ENSG00000257101 ENSG00000257101 106479024                LRRC37A13P
ENSG00000048028 ENSG00000048028     57646                     USP28
ENSG00000256452 ENSG00000256452      &lt;NA&gt;                      &lt;NA&gt;
ENSG00000255710 ENSG00000255710      &lt;NA&gt;                      &lt;NA&gt;
ENSG00000201687 ENSG00000201687 106481529                RNU6-1107P
ENSG00000149305 ENSG00000149305      9177                     HTR3B
ENSG00000166736 ENSG00000166736      3359                     HTR3A
ENSG00000109906 ENSG00000109906      7704                    ZBTB16
ENSG00000221112 ENSG00000221112      &lt;NA&gt;                      &lt;NA&gt;
ENSG00000256947 ENSG00000256947      &lt;NA&gt;                      &lt;NA&gt;
ENSG00000166741 ENSG00000166741      4837                      NNMT
ENSG00000256195 ENSG00000256195 101928940              LOC101928940
ENSG00000180425 ENSG00000180425     54494                  C11orf71
ENSG00000076053 ENSG00000076053     10179                      RBM7
ENSG00000255663 ENSG00000255663      &lt;NA&gt;                      &lt;NA&gt;
ENSG00000076043 ENSG00000076043     25996                     REXO2
ENSG00000256533 ENSG00000256533 100422382              LOC100422382
ENSG00000255982 ENSG00000255982 101926945                   NXPE2P1
ENSG00000270204 ENSG00000270204      &lt;NA&gt;                      &lt;NA&gt;
ENSG00000095110 ENSG00000095110    120400                     NXPE1
ENSG00000238724 ENSG00000238724 124902825              LOC124902825
ENSG00000137634 ENSG00000137634     54827                     NXPE4
ENSG00000256674 ENSG00000256674 100132172              LOC100132172
ENSG00000204361 ENSG00000204361    120406                     NXPE2
ENSG00000252870 ENSG00000252870      &lt;NA&gt;                      &lt;NA&gt;
ENSG00000182985 ENSG00000182985     23705                     CADM1
ENSG00000256972 ENSG00000256972      &lt;NA&gt;                      &lt;NA&gt;
ENSG00000255580 ENSG00000255580      &lt;NA&gt;                      &lt;NA&gt;
ENSG00000256315 ENSG00000256315 105369507                 CADM1-AS1
ENSG00000256281 ENSG00000256281      &lt;NA&gt;                      &lt;NA&gt;
ENSG00000257087 ENSG00000257087      &lt;NA&gt;                      &lt;NA&gt;
ENSG00000255903 ENSG00000255903 107075251                  RPL12P46
ENSG00000255689 ENSG00000255689      &lt;NA&gt;                      &lt;NA&gt;
ENSG00000239153 ENSG00000239153 124902826              LOC124902826
ENSG00000255599 ENSG00000255599      &lt;NA&gt;                      &lt;NA&gt;
ENSG00000260254 ENSG00000260254      &lt;NA&gt;                      &lt;NA&gt;
ENSG00000256717 ENSG00000256717      &lt;NA&gt;                      &lt;NA&gt;
ENSG00000246100 ENSG00000246100      &lt;NA&gt;                      &lt;NA&gt;
ENSG00000257067 ENSG00000257067 102724165                 LINC02703
ENSG00000244259 ENSG00000244259      &lt;NA&gt;                      &lt;NA&gt;
ENSG00000239600 ENSG00000239600      &lt;NA&gt;                      &lt;NA&gt;
ENSG00000238625 ENSG00000238625      &lt;NA&gt;                      &lt;NA&gt;
ENSG00000236437 ENSG00000236437      &lt;NA&gt;                      &lt;NA&gt;
ENSG00000237937 ENSG00000237937 101929011                 LINC02702
ENSG00000137656 ENSG00000137656     84811                     BUD13
ENSG00000226645 ENSG00000226645 122455333                  BUD13-DT
ENSG00000231611 ENSG00000231611      &lt;NA&gt;                      &lt;NA&gt;
ENSG00000109917 ENSG00000109917      8882                      ZPR1
ENSG00000110243 ENSG00000110243    116519                     APOA5
ENSG00000236267 ENSG00000236267 124902762                  LNC-RHL1
ENSG00000110244 ENSG00000110244       337                     APOA4
ENSG00000110245 ENSG00000110245       345                     APOC3
ENSG00000118137 ENSG00000118137       335                     APOA1
ENSG00000235910 ENSG00000235910      &lt;NA&gt;                      &lt;NA&gt;
ENSG00000160584 ENSG00000160584     23387                      SIK3
ENSG00000231865 ENSG00000231865      &lt;NA&gt;                      &lt;NA&gt;
ENSG00000264344 ENSG00000264344      &lt;NA&gt;                      &lt;NA&gt;
ENSG00000200537 ENSG00000200537 100379287                    RNY4P6
ENSG00000234268 ENSG00000234268      &lt;NA&gt;                      &lt;NA&gt;
ENSG00000224077 ENSG00000224077      &lt;NA&gt;                      &lt;NA&gt;
ENSG00000225236 ENSG00000225236      &lt;NA&gt;                      &lt;NA&gt;
ENSG00000254851 ENSG00000254851      &lt;NA&gt;                      &lt;NA&gt;
ENSG00000254678 ENSG00000254678      &lt;NA&gt;                      &lt;NA&gt;
ENSG00000168092 ENSG00000168092      5049                  PAFAH1B2
ENSG00000149577 ENSG00000149577     51092                     SIDT2
ENSG00000149591 ENSG00000149591      6876                     TAGLN
ENSG00000160613 ENSG00000160613      9159                     PCSK7
ENSG00000167257 ENSG00000167257    257160                    RNF214
ENSG00000252992 ENSG00000252992 124900313              LOC124900313
ENSG00000186318 ENSG00000186318     23621                     BACE1
ENSG00000110274 ENSG00000110274     22897                    CEP164
ENSG00000250699 ENSG00000250699      &lt;NA&gt;                      &lt;NA&gt;
ENSG00000271412 ENSG00000271412      &lt;NA&gt;                      &lt;NA&gt;
ENSG00000177103 ENSG00000177103     57453                   DSCAML1
ENSG00000270403 ENSG00000270403 105369515              LOC105369515
ENSG00000137731 ENSG00000137731       486                     FXYD2
ENSG00000254844 ENSG00000254844      &lt;NA&gt;                      &lt;NA&gt;
ENSG00000255245 ENSG00000255245 100533181               FXYD6-FXYD2
ENSG00000254528 ENSG00000254528 123706543                 FXYD6-AS1
ENSG00000137726 ENSG00000137726     53826                     FXYD6
ENSG00000137747 ENSG00000137747     84000                  TMPRSS13
ENSG00000110324 ENSG00000110324      3587                    IL10RA
ENSG00000255274 ENSG00000255274 100526771                    SMIM35
ENSG00000272075 ENSG00000272075 106481147                 RN7SL828P
ENSG00000137648 ENSG00000137648     56649                   TMPRSS4
ENSG00000177098 ENSG00000177098      6330                     SCN4B
ENSG00000149575 ENSG00000149575      6327                     SCN2B
ENSG00000160593 ENSG00000160593    120425                      JAML
ENSG00000255163 ENSG00000255163      &lt;NA&gt;                      &lt;NA&gt;
ENSG00000160588 ENSG00000160588    196264                     MPZL3
ENSG00000149573 ENSG00000149573     10205                     MPZL2
ENSG00000198851 ENSG00000198851       916                      CD3E
ENSG00000254992 ENSG00000254992      &lt;NA&gt;                      &lt;NA&gt;
ENSG00000167286 ENSG00000167286       915                      CD3D
ENSG00000160654 ENSG00000160654       917                      CD3G
ENSG00000110344 ENSG00000110344      9354                     UBE4A
ENSG00000254873 ENSG00000254873      &lt;NA&gt;                      &lt;NA&gt;
ENSG00000167283 ENSG00000167283     10632                    ATP5MG
ENSG00000269944 ENSG00000269944      &lt;NA&gt;                      &lt;NA&gt;
ENSG00000263889 ENSG00000263889      &lt;NA&gt;                      &lt;NA&gt;
ENSG00000255384 ENSG00000255384      &lt;NA&gt;                      &lt;NA&gt;
ENSG00000118058 ENSG00000118058      4297                     KMT2A
ENSG00000255435 ENSG00000255435 101929089                 TTC36-AS1
ENSG00000172425 ENSG00000172425    143941                     TTC36
ENSG00000149582 ENSG00000149582     84866                    TMEM25
ENSG00000118096 ENSG00000118096     56912                     IFT46
ENSG00000243431 ENSG00000243431    645160                   RPL5P30
ENSG00000095139 ENSG00000095139       372                     ARCN1
ENSG00000207185 ENSG00000207185 106481545                RNU6-1157P
ENSG00000019144 ENSG00000019144     23187                    PHLDB1
ENSG00000255176 ENSG00000255176      &lt;NA&gt;                      &lt;NA&gt;
ENSG00000118094 ENSG00000118094     11181                      TREH
ENSG00000255239 ENSG00000255239      &lt;NA&gt;                      &lt;NA&gt;
ENSG00000207462 ENSG00000207462 106479732                 RNU6-376P
ENSG00000255422 ENSG00000255422      &lt;NA&gt;                      &lt;NA&gt;
ENSG00000110367 ENSG00000110367      1656                      DDX6
ENSG00000254478 ENSG00000254478 127460872                   COX7CP3
ENSG00000254621 ENSG00000254621      &lt;NA&gt;                      &lt;NA&gt;
ENSG00000201535 ENSG00000201535      &lt;NA&gt;                      &lt;NA&gt;
ENSG00000160683 ENSG00000160683       643                     CXCR5
ENSG00000245869 ENSG00000245869      &lt;NA&gt;                      &lt;NA&gt;
ENSG00000186174 ENSG00000186174    283149                     BCL9L
ENSG00000264211 ENSG00000264211 100616376                   MIR4492
ENSG00000110375 ENSG00000110375      7379                      UPK2
ENSG00000239726 ENSG00000239726 106479474                 RN7SL688P
ENSG00000264523 ENSG00000264523      &lt;NA&gt;                      &lt;NA&gt;
ENSG00000222529 ENSG00000222529      &lt;NA&gt;                      &lt;NA&gt;
ENSG00000176302 ENSG00000176302    283150                     FOXR1
ENSG00000242712 ENSG00000242712      &lt;NA&gt;                      &lt;NA&gt;
ENSG00000255121 ENSG00000255121      &lt;NA&gt;                      &lt;NA&gt;
ENSG00000186166 ENSG00000186166    338657                   CENATAC
ENSG00000240970 ENSG00000240970      &lt;NA&gt;                      &lt;NA&gt;
ENSG00000254428 ENSG00000254428      &lt;NA&gt;                      &lt;NA&gt;
ENSG00000254909 ENSG00000254909      &lt;NA&gt;                      &lt;NA&gt;
ENSG00000118181 ENSG00000118181      6230                     RPS25
ENSG00000196655 ENSG00000196655     51399                   TRAPPC4
ENSG00000266398 ENSG00000266398      &lt;NA&gt;                      &lt;NA&gt;
ENSG00000137700 ENSG00000137700      2542                   SLC37A4
ENSG00000255114 ENSG00000255114 128385375                 HYOU1-AS1
ENSG00000149428 ENSG00000149428     10525                     HYOU1
ENSG00000271751 ENSG00000271751      &lt;NA&gt;                      &lt;NA&gt;
ENSG00000272186 ENSG00000272186 124902769              LOC124902769
ENSG00000160695 ENSG00000160695     55823                     VPS11
ENSG00000256269 ENSG00000256269      3145                      HMBS
ENSG00000188486 ENSG00000188486      3014                      H2AX
ENSG00000172269 ENSG00000172269      1798                    DPAGT1
ENSG00000172375 ENSG00000172375      9854                    C2CD2L
ENSG00000172273 ENSG00000172273     25988                     HINFP
ENSG00000172350 ENSG00000172350     64137                     ABCG4
ENSG00000268192 ENSG00000268192      &lt;NA&gt;                      &lt;NA&gt;
ENSG00000160703 ENSG00000160703     79671                     NLRX1
ENSG00000172367 ENSG00000172367     79849                    NHERF4
ENSG00000248712 ENSG00000248712    283152                     DRC12
ENSG00000110395 ENSG00000110395       867                       CBL
ENSG00000222249 ENSG00000222249 106481261                 RNU6-262P
ENSG00000076706 ENSG00000076706      4162                      MCAM
ENSG00000252119 ENSG00000252119 124900316              LOC124900316
ENSG00000173456 ENSG00000173456     79102                     RNF26
ENSG00000245385 ENSG00000245385      &lt;NA&gt;                      &lt;NA&gt;
ENSG00000223953 ENSG00000223953    114902                   C1QTNF5
ENSG00000235718 ENSG00000235718     83552                      MFRP
ENSG00000259159 ENSG00000259159      &lt;NA&gt;                      &lt;NA&gt;
ENSG00000036672 ENSG00000036672      9099                      USP2
ENSG00000254740 ENSG00000254740      &lt;NA&gt;                      &lt;NA&gt;
ENSG00000245248 ENSG00000245248 100499227                  USP2-AS1
ENSG00000254590 ENSG00000254590      &lt;NA&gt;                      &lt;NA&gt;
ENSG00000254892 ENSG00000254892      &lt;NA&gt;                      &lt;NA&gt;
ENSG00000154096 ENSG00000154096      7070                      THY1
ENSG00000263873 ENSG00000263873      &lt;NA&gt;                      &lt;NA&gt;
ENSG00000255377 ENSG00000255377      &lt;NA&gt;                      &lt;NA&gt;
ENSG00000230716 ENSG00000230716    729131                    KRT8P7
ENSG00000254561 ENSG00000254561      &lt;NA&gt;                      &lt;NA&gt;
ENSG00000110400 ENSG00000110400      5818                   NECTIN1
ENSG00000199217 ENSG00000199217 106480060                RNU6-1123P
ENSG00000255247 ENSG00000255247 105369525               NECTIN1-AS1
ENSG00000254854 ENSG00000254854      &lt;NA&gt;                      &lt;NA&gt;
ENSG00000254406 ENSG00000254406      &lt;NA&gt;                      &lt;NA&gt;
ENSG00000254863 ENSG00000254863 105369528                 LINC02744
ENSG00000255216 ENSG00000255216      &lt;NA&gt;                      &lt;NA&gt;
ENSG00000137699 ENSG00000137699     23650                    TRIM29
ENSG00000176984 ENSG00000176984 107984399              LOC107984399
ENSG00000184232 ENSG00000184232    220323                       OAF
ENSG00000137709 ENSG00000137709     25833                    POU2F3
ENSG00000259541 ENSG00000259541    649133                POU2F3-AS1
ENSG00000181264 ENSG00000181264    219902                     TLCD5
ENSG00000196914 ENSG00000196914     23365                  ARHGEF12
ENSG00000269601 ENSG00000269601      &lt;NA&gt;                      &lt;NA&gt;
ENSG00000149403 ENSG00000149403      2900                     GRIK4
ENSG00000204306 ENSG00000204306      &lt;NA&gt;                      &lt;NA&gt;
ENSG00000255006 ENSG00000255006 100287579                   ELOCP22
ENSG00000250493 ENSG00000250493 101929227              LOC101929227
ENSG00000254735 ENSG00000254735      &lt;NA&gt;                      &lt;NA&gt;
ENSG00000154114 ENSG00000154114    219899                     TBCEL
ENSG00000109927 ENSG00000109927      7007                     TECTA
ENSG00000254515 ENSG00000254515 123464510                   TRPC6P5
ENSG00000244400 ENSG00000244400 100271385                  RPS4XP12
ENSG00000109929 ENSG00000109929      6309                      SC5D
ENSG00000232460 ENSG00000232460      &lt;NA&gt;                      &lt;NA&gt;
ENSG00000271022 ENSG00000271022      &lt;NA&gt;                      &lt;NA&gt;
ENSG00000246790 ENSG00000246790 105369536                 SORL1-AS1
ENSG00000137642 ENSG00000137642      6653                     SORL1
ENSG00000252556 ENSG00000252556 106479680                 RNU6-256P
ENSG00000255248 ENSG00000255248    399959                  MIR100HG
ENSG00000207971 ENSG00000207971    406911                  MIR125B1
ENSG00000259571 ENSG00000259571    414899                      BLID
ENSG00000198975 ENSG00000198975    406882                 MIRLET7A2
ENSG00000207994 ENSG00000207994    406892                    MIR100
ENSG00000255090 ENSG00000255090      &lt;NA&gt;                      &lt;NA&gt;
ENSG00000255015 ENSG00000255015      &lt;NA&gt;                      &lt;NA&gt;
ENSG00000255219 ENSG00000255219      &lt;NA&gt;                      &lt;NA&gt;
ENSG00000252776 ENSG00000252776 106479542               RNU4ATAC10P
ENSG00000253035 ENSG00000253035 106481156                RNU4ATAC5P
ENSG00000223265 ENSG00000223265 106481368                 RNU6-592P
ENSG00000254572 ENSG00000254572      &lt;NA&gt;                      &lt;NA&gt;
ENSG00000254935 ENSG00000254935      &lt;NA&gt;                      &lt;NA&gt;
ENSG00000154127 ENSG00000154127     84959                   UBASH3B
ENSG00000239079 ENSG00000239079 124902828              LOC124902828
ENSG00000109943 ENSG00000109943     56253                     CRTAM
ENSG00000109944 ENSG00000109944     79864                       JHY
ENSG00000199709 ENSG00000199709 106479568                  RNU4-23P
ENSG00000254944 ENSG00000254944      &lt;NA&gt;                      &lt;NA&gt;
ENSG00000188909 ENSG00000188909    390259                       BSX
ENSG00000213184 ENSG00000213184      &lt;NA&gt;                      &lt;NA&gt;
ENSG00000243669 ENSG00000243669 100271499                  RPL34P23
ENSG00000244641 ENSG00000244641      &lt;NA&gt;                      &lt;NA&gt;
ENSG00000233541 ENSG00000233541      &lt;NA&gt;                      &lt;NA&gt;
ENSG00000109971 ENSG00000109971      3312                     HSPA8
ENSG00000200879 ENSG00000200879     85391                  SNORD14E
ENSG00000207118 ENSG00000207118     85390                  SNORD14D
ENSG00000202252 ENSG00000202252     85389                  SNORD14C
ENSG00000166250 ENSG00000166250     79827                      CLMP
ENSG00000255342 ENSG00000255342      &lt;NA&gt;                      &lt;NA&gt;
ENSG00000254710 ENSG00000254710      &lt;NA&gt;                      &lt;NA&gt;
ENSG00000200496 ENSG00000200496 124900305              LOC124900305
ENSG00000254823 ENSG00000254823 105369541                 LINC02727
ENSG00000254407 ENSG00000254407 106480420                   PHB1P17
ENSG00000265357 ENSG00000265357 100616319                   MIR4493
ENSG00000254667 ENSG00000254667      &lt;NA&gt;                      &lt;NA&gt;
ENSG00000255414 ENSG00000255414      &lt;NA&gt;                      &lt;NA&gt;
ENSG00000023171 ENSG00000023171     57476                   GRAMD1B
ENSG00000254449 ENSG00000254449      &lt;NA&gt;                      &lt;NA&gt;
ENSG00000166257 ENSG00000166257     55800                     SCN3B
ENSG00000254467 ENSG00000254467      &lt;NA&gt;                      &lt;NA&gt;
ENSG00000266814 ENSG00000266814      &lt;NA&gt;                      &lt;NA&gt;
ENSG00000166261 ENSG00000166261      7753                    ZNF202
ENSG00000221931 ENSG00000221931    390260                     OR6X1
ENSG00000200197 ENSG00000200197 100873862                  RNU1-21P
ENSG00000196099 ENSG00000196099    390261                     OR6M1
ENSG00000254613 ENSG00000254613     79546                    OR6M2P
ENSG00000254430 ENSG00000254430     79321                    OR6M3P
ENSG00000204300 ENSG00000204300    338661                   TMEM225
ENSG00000181518 ENSG00000181518    338662                     OR8D4
ENSG00000171014 ENSG00000171014    219875                     OR4D5
ENSG00000181499 ENSG00000181499    219874                     OR6T1
ENSG00000196248 ENSG00000196248    219873                    OR10S1
ENSG00000198674 ENSG00000198674     79490                    OR10G6
ENSG00000226461 ENSG00000226461      &lt;NA&gt;                      &lt;NA&gt;
ENSG00000254737 ENSG00000254737    390264                    OR10G4
ENSG00000236981 ENSG00000236981    219870                    OR10G9
ENSG00000234560 ENSG00000234560    219869                    OR10G8
ENSG00000182634 ENSG00000182634    390265                    OR10G7
ENSG00000213182 ENSG00000213182     79488                   OR10D5P
ENSG00000186268 ENSG00000186268      &lt;NA&gt;                      &lt;NA&gt;
ENSG00000213181 ENSG00000213181    390267                   OR10N1P
ENSG00000110002 ENSG00000110002      4013                     VWA5A
ENSG00000196403 ENSG00000196403     26541                   OR10D1P
ENSG00000197309 ENSG00000197309     26497                    OR10D3
ENSG00000239426 ENSG00000239426    390269                    OR8F1P
ENSG00000255425 ENSG00000255425    387815                     OR8G3
ENSG00000181214 ENSG00000181214     26492                    OR8G2P
ENSG00000254845 ENSG00000254845      &lt;NA&gt;                      &lt;NA&gt;
ENSG00000197849 ENSG00000197849     26494                     OR8G1
ENSG00000255298 ENSG00000255298    219865                     OR8G5
ENSG00000255116 ENSG00000255116 100422550                  SLC5A4P1
ENSG00000196341 ENSG00000196341    283159                     OR8D1
ENSG00000197263 ENSG00000197263      &lt;NA&gt;                      &lt;NA&gt;
ENSG00000254976 ENSG00000254976      &lt;NA&gt;                      &lt;NA&gt;
ENSG00000255225 ENSG00000255225     26591                    OR8B6P
ENSG00000255030 ENSG00000255030     26592                    OR8B5P
ENSG00000227737 ENSG00000227737      &lt;NA&gt;                      &lt;NA&gt;
ENSG00000229254 ENSG00000229254      &lt;NA&gt;                      &lt;NA&gt;
ENSG00000204293 ENSG00000204293      &lt;NA&gt;                      &lt;NA&gt;
ENSG00000196661 ENSG00000196661      &lt;NA&gt;                      &lt;NA&gt;
ENSG00000255048 ENSG00000255048    403305                    OR8X1P
ENSG00000198657 ENSG00000198657      &lt;NA&gt;                      &lt;NA&gt;
ENSG00000197125 ENSG00000197125     26493                     OR8B8
ENSG00000255510 ENSG00000255510    390273                    OR8A2P
ENSG00000229386 ENSG00000229386      &lt;NA&gt;                      &lt;NA&gt;
ENSG00000254646 ENSG00000254646    390274                   OR8B10P
ENSG00000255315 ENSG00000255315      &lt;NA&gt;                      &lt;NA&gt;
ENSG00000254937 ENSG00000254937 100421985              LOC100421985
ENSG00000170953 ENSG00000170953    219858                    OR8B12
ENSG00000196119 ENSG00000196119    390275                     OR8A1
ENSG00000255341 ENSG00000255341     81163                    OR8Q1P
ENSG00000154143 ENSG00000154143    116337                     PANX3
ENSG00000154144 ENSG00000154144     84897                     TBRG1
ENSG00000110013 ENSG00000110013     54414                      SIAE
ENSG00000200278 ENSG00000200278 100873612                 RNA5SP352
ENSG00000064199 ENSG00000064199     53340                     SPA17
ENSG00000154146 ENSG00000154146      4900                      NRGN
ENSG00000255045 ENSG00000255045      &lt;NA&gt;                      &lt;NA&gt;
ENSG00000019102 ENSG00000019102     23584                     VSIG2
ENSG00000149564 ENSG00000149564     90952                      ESAM
ENSG00000250073 ENSG00000250073 101929340                  ESAM-AS1
ENSG00000120458 ENSG00000120458     79684                   MSANTD2
ENSG00000254509 ENSG00000254509      &lt;NA&gt;                      &lt;NA&gt;
ENSG00000245498 ENSG00000245498 100507283               MSANTD2-AS1
ENSG00000254941 ENSG00000254941      &lt;NA&gt;                      &lt;NA&gt;
ENSG00000215942 ENSG00000215942      &lt;NA&gt;                      &lt;NA&gt;
ENSG00000154134 ENSG00000154134     64221                     ROBO3
ENSG00000254568 ENSG00000254568      &lt;NA&gt;                      &lt;NA&gt;
ENSG00000154133 ENSG00000154133     54538                     ROBO4
ENSG00000254943 ENSG00000254943      &lt;NA&gt;                      &lt;NA&gt;
ENSG00000165478 ENSG00000165478    220296                   HEPACAM
ENSG00000221932 ENSG00000221932    641654                     HEPN1
ENSG00000149548 ENSG00000149548     80071                    CCDC15
ENSG00000134955 ENSG00000134955    219855                   SLC37A2
ENSG00000203306 ENSG00000203306      &lt;NA&gt;                      &lt;NA&gt;
ENSG00000150433 ENSG00000150433    219854                   TMEM218
ENSG00000187686 ENSG00000187686    399965                  KRT18P59
ENSG00000255475 ENSG00000255475      &lt;NA&gt;                      &lt;NA&gt;
ENSG00000254880 ENSG00000254880 103695364                 PKNOX2-DT
ENSG00000165495 ENSG00000165495     63876                    PKNOX2
ENSG00000259290 ENSG00000259290      &lt;NA&gt;                      &lt;NA&gt;
ENSG00000254932 ENSG00000254932 105369549                PKNOX2-AS1
ENSG00000222844 ENSG00000222844 106479709                 RNU6-321P
ENSG00000149557 ENSG00000149557      9638                      FEZ1
ENSG00000255537 ENSG00000255537    403312                 LOC403312
ENSG00000149547 ENSG00000149547      9538                      EI24
ENSG00000254671 ENSG00000254671      &lt;NA&gt;                      &lt;NA&gt;
ENSG00000222297 ENSG00000222297 106480075                RNU6-1156P
ENSG00000134910 ENSG00000134910      3703                     STT3A
ENSG00000149554 ENSG00000149554      1111                     CHEK1
ENSG00000252255 ENSG00000252255 106480212                  RNU2-35P
ENSG00000134940 ENSG00000134940        56                     ACRV1
ENSG00000171053 ENSG00000171053    160065                     PATE1
ENSG00000196844 ENSG00000196844    399967                     PATE2
ENSG00000236027 ENSG00000236027 100169851                     PATE3
ENSG00000237353 ENSG00000237353    399968                     PATE4
ENSG00000260209 ENSG00000260209      &lt;NA&gt;                      &lt;NA&gt;
ENSG00000198331 ENSG00000198331    219844                     HYLS1
ENSG00000110060 ENSG00000110060     83480                      PUS3
ENSG00000255027 ENSG00000255027      &lt;NA&gt;                      &lt;NA&gt;
ENSG00000109832 ENSG00000109832     29118                     DDX25
ENSG00000263906 ENSG00000263906      &lt;NA&gt;                      &lt;NA&gt;
ENSG00000255124 ENSG00000255124      &lt;NA&gt;                      &lt;NA&gt;
ENSG00000254790 ENSG00000254790      &lt;NA&gt;                      &lt;NA&gt;
ENSG00000254967 ENSG00000254967      &lt;NA&gt;                      &lt;NA&gt;
ENSG00000064309 ENSG00000064309     50937                      CDON
ENSG00000264299 ENSG00000264299      &lt;NA&gt;                      &lt;NA&gt;
ENSG00000254759 ENSG00000254759    729561                  NAP1L1P1
ENSG00000261257 ENSG00000261257      &lt;NA&gt;                      &lt;NA&gt;
ENSG00000254833 ENSG00000254833      &lt;NA&gt;                      &lt;NA&gt;
ENSG00000254771 ENSG00000254771      &lt;NA&gt;                      &lt;NA&gt;
ENSG00000165526 ENSG00000165526     84881                    RPUSD4
ENSG00000254694 ENSG00000254694      &lt;NA&gt;                      &lt;NA&gt;
ENSG00000197798 ENSG00000197798     79607                   FAM118B
ENSG00000222067 ENSG00000222067 106481199                  RNU4-86P
ENSG00000240098 ENSG00000240098 106479351                 RN7SL351P
ENSG00000182934 ENSG00000182934      6734                     SRPRA
ENSG00000110074 ENSG00000110074     55572                   FOXRED1
ENSG00000243607 ENSG00000243607 100271630                 RPL35AP26
ENSG00000238855 ENSG00000238855      &lt;NA&gt;                      &lt;NA&gt;
ENSG00000150455 ENSG00000150455    114609                     TIRAP
ENSG00000254905 ENSG00000254905      &lt;NA&gt;                      &lt;NA&gt;
ENSG00000255062 ENSG00000255062 105369557                 TIRAP-AS1
ENSG00000110063 ENSG00000110063     28960                      DCPS
ENSG00000110080 ENSG00000110080      6484                   ST3GAL4
ENSG00000149571 ENSG00000149571     84623                   KIRREL3
ENSG00000257271 ENSG00000257271      &lt;NA&gt;                      &lt;NA&gt;
ENSG00000254607 ENSG00000254607      &lt;NA&gt;                      &lt;NA&gt;
ENSG00000254938 ENSG00000254938      &lt;NA&gt;                      &lt;NA&gt;
ENSG00000254960 ENSG00000254960 100874251               KIRREL3-AS2
ENSG00000266215 ENSG00000266215 100422918                   MIR3167
ENSG00000255317 ENSG00000255317 105369558              LOC105369558
ENSG00000218109 ENSG00000218109    283165               KIRREL3-AS3
ENSG00000256527 ENSG00000256527      &lt;NA&gt;                      &lt;NA&gt;
ENSG00000255546 ENSG00000255546      &lt;NA&gt;                      &lt;NA&gt;
ENSG00000255087 ENSG00000255087 101929473              LOC101929473
ENSG00000272981 ENSG00000272981      &lt;NA&gt;                      &lt;NA&gt;
ENSG00000272642 ENSG00000272642      &lt;NA&gt;                      &lt;NA&gt;
ENSG00000273409 ENSG00000273409 101929497                 LINC02712
ENSG00000222774 ENSG00000222774 106481811                 RN7SKP121
ENSG00000223315 ENSG00000223315 106480479                 RN7SKP279
ENSG00000254591 ENSG00000254591      &lt;NA&gt;                      &lt;NA&gt;
ENSG00000254612 ENSG00000254612    387820                  DNAJB6P1
ENSG00000273415 ENSG00000273415 105369563                 LINC02725
ENSG00000272575 ENSG00000272575 105369564                 LINC02098
ENSG00000134954 ENSG00000134954      2113                      ETS1
ENSG00000254588 ENSG00000254588 101929517                  ETS1-AS1
ENSG00000270160 ENSG00000270160      &lt;NA&gt;                      &lt;NA&gt;
ENSG00000255465 ENSG00000255465      &lt;NA&gt;                      &lt;NA&gt;
ENSG00000245008 ENSG00000245008 101929538              LOC101929538
ENSG00000151702 ENSG00000151702      2313                      FLI1
ENSG00000254703 ENSG00000254703 100507392                     SENCR
ENSG00000151704 ENSG00000151704      3758                     KCNJ1
ENSG00000255369 ENSG00000255369      &lt;NA&gt;                      &lt;NA&gt;
ENSG00000120457 ENSG00000120457      3762                     KCNJ5
ENSG00000174370 ENSG00000174370    219833                 KCNJ5-AS1
ENSG00000120471 ENSG00000120471     63970                  TP53AIP1
ENSG00000134909 ENSG00000134909      9743                  ARHGAP32
ENSG00000212597 ENSG00000212597 106481455                 RNU6-876P
ENSG00000206847 ENSG00000206847      &lt;NA&gt;                      &lt;NA&gt;
ENSG00000199260 ENSG00000199260 106479952                 RNU6-874P
ENSG00000255259 ENSG00000255259 100188891                   ZNF123P
ENSG00000043039 ENSG00000043039      8538                     BARX2
ENSG00000240121 ENSG00000240121      &lt;NA&gt;                      &lt;NA&gt;
ENSG00000255188 ENSG00000255188      &lt;NA&gt;                      &lt;NA&gt;
ENSG00000151715 ENSG00000151715    120224                   TMEM45B
ENSG00000170322 ENSG00000170322      4798                     NFRKB
ENSG00000170325 ENSG00000170325     56980                    PRDM10
ENSG00000233220 ENSG00000233220    440072                 PRDM10-DT
ENSG00000255057 ENSG00000255057      &lt;NA&gt;                      &lt;NA&gt;
ENSG00000255262 ENSG00000255262    253665                    ELOBP2
ENSG00000255535 ENSG00000255535      &lt;NA&gt;                      &lt;NA&gt;
ENSG00000267981 ENSG00000267981      &lt;NA&gt;                      &lt;NA&gt;
ENSG00000084234 ENSG00000084234       334                     APLP2
ENSG00000215565 ENSG00000215565      &lt;NA&gt;                      &lt;NA&gt;
ENSG00000244451 ENSG00000244451 100271495                  RPL34P21
ENSG00000149418 ENSG00000149418      6768                      ST14
ENSG00000196323 ENSG00000196323     29068                    ZBTB44
ENSG00000255358 ENSG00000255358      &lt;NA&gt;                      &lt;NA&gt;
ENSG00000255220 ENSG00000255220      &lt;NA&gt;                      &lt;NA&gt;
ENSG00000272412 ENSG00000272412 106479504                 RN7SL778P
ENSG00000175773 ENSG00000175773    646383                 ZBTB44-DT
ENSG00000134917 ENSG00000134917     11095                   ADAMTS8
ENSG00000166106 ENSG00000166106    170689                  ADAMTS15
ENSG00000255155 ENSG00000255155      &lt;NA&gt;                      &lt;NA&gt;
ENSG00000236616 ENSG00000236616      &lt;NA&gt;                      &lt;NA&gt;
ENSG00000175728 ENSG00000175728    283171                 LINC02873
ENSG00000255352 ENSG00000255352 100422381                 PPP1R10P1
ENSG00000254842 ENSG00000254842      &lt;NA&gt;                      &lt;NA&gt;
ENSG00000255455 ENSG00000255455      &lt;NA&gt;                      &lt;NA&gt;
ENSG00000120451 ENSG00000120451    399979                     SNX19
ENSG00000242673 ENSG00000242673 106480966                 RN7SL167P
ENSG00000221516 ENSG00000221516      &lt;NA&gt;                      &lt;NA&gt;
ENSG00000236129 ENSG00000236129      &lt;NA&gt;                      &lt;NA&gt;
ENSG00000227125 ENSG00000227125      &lt;NA&gt;                      &lt;NA&gt;
ENSG00000237612 ENSG00000237612      &lt;NA&gt;                      &lt;NA&gt;
ENSG00000231698 ENSG00000231698      &lt;NA&gt;                      &lt;NA&gt;
ENSG00000182667 ENSG00000182667     50863                       NTM
ENSG00000252351 ENSG00000252351 106479548               RNU6ATAC12P
ENSG00000237654 ENSG00000237654 101929653                   NTM-AS2
ENSG00000236082 ENSG00000236082      &lt;NA&gt;                      &lt;NA&gt;
ENSG00000224795 ENSG00000224795      &lt;NA&gt;                      &lt;NA&gt;
ENSG00000271624 ENSG00000271624 100419058              LOC100419058
ENSG00000238117 ENSG00000238117      &lt;NA&gt;                      &lt;NA&gt;
ENSG00000224700 ENSG00000224700      &lt;NA&gt;                      &lt;NA&gt;
ENSG00000238262 ENSG00000238262      &lt;NA&gt;                      &lt;NA&gt;
ENSG00000183715 ENSG00000183715      4978                     OPCML
ENSG00000252703 ENSG00000252703      &lt;NA&gt;                      &lt;NA&gt;
ENSG00000255371 ENSG00000255371      &lt;NA&gt;                      &lt;NA&gt;
ENSG00000254896 ENSG00000254896 100874333                 OPCML-IT1
ENSG00000238693 ENSG00000238693      &lt;NA&gt;                      &lt;NA&gt;
ENSG00000238504 ENSG00000238504      &lt;NA&gt;                      &lt;NA&gt;
ENSG00000255258 ENSG00000255258    646522                 LINC02743
ENSG00000166118 ENSG00000166118    219938                   SPATA19
ENSG00000213153 ENSG00000213153      &lt;NA&gt;                      &lt;NA&gt;
ENSG00000264919 ENSG00000264919      &lt;NA&gt;                      &lt;NA&gt;
ENSG00000080854 ENSG00000080854     22997                    IGSF9B
ENSG00000264674 ENSG00000264674      &lt;NA&gt;                      &lt;NA&gt;
ENSG00000255406 ENSG00000255406 107984414                 LINC02730
ENSG00000204241 ENSG00000204241 100128239                 LINC02731
ENSG00000254648 ENSG00000254648      &lt;NA&gt;                      &lt;NA&gt;
ENSG00000166086 ENSG00000166086     83700                      JAM3
ENSG00000254481 ENSG00000254481      &lt;NA&gt;                      &lt;NA&gt;
ENSG00000151503 ENSG00000151503     23310                    NCAPD3
ENSG00000254616 ENSG00000254616      &lt;NA&gt;                      &lt;NA&gt;
ENSG00000255348 ENSG00000255348      &lt;NA&gt;                      &lt;NA&gt;
ENSG00000151502 ENSG00000151502    112936                    VPS26B
ENSG00000151500 ENSG00000151500     29087                     THYN1
ENSG00000151498 ENSG00000151498     27034                     ACAD8
ENSG00000166105 ENSG00000166105    112937                    GLB1L3
ENSG00000254442 ENSG00000254442      &lt;NA&gt;                      &lt;NA&gt;
ENSG00000149328 ENSG00000149328     89944                    GLB1L2
ENSG00000109956 ENSG00000109956     27087                    B3GAT1
ENSG00000255545 ENSG00000255545    283177                 B3GAT1-DT
ENSG00000254573 ENSG00000254573      &lt;NA&gt;                      &lt;NA&gt;
ENSG00000254989 ENSG00000254989      &lt;NA&gt;                      &lt;NA&gt;
ENSG00000255344 ENSG00000255344 105369584                 LINC02706
ENSG00000251226 ENSG00000251226    729305                 LINC02714
ENSG00000255327 ENSG00000255327      &lt;NA&gt;                      &lt;NA&gt;
ENSG00000268936 ENSG00000268936      &lt;NA&gt;                      &lt;NA&gt;
ENSG00000255512 ENSG00000255512 105369589                 LINC02684
ENSG00000249054 ENSG00000249054    677784                   FAM138D
ENSG00000238823 ENSG00000238823      &lt;NA&gt;                      &lt;NA&gt;
ENSG00000226210 ENSG00000226210 100288778                    WASH8P
ENSG00000256263 ENSG00000256263      &lt;NA&gt;                      &lt;NA&gt;
ENSG00000268640 ENSG00000268640      &lt;NA&gt;                      &lt;NA&gt;
ENSG00000206114 ENSG00000206114      &lt;NA&gt;                      &lt;NA&gt;
ENSG00000120645 ENSG00000120645    440073                    IQSEC3
ENSG00000256948 ENSG00000256948      &lt;NA&gt;                      &lt;NA&gt;
ENSG00000249695 ENSG00000249695    574538                 LOC574538
ENSG00000256694 ENSG00000256694      &lt;NA&gt;                      &lt;NA&gt;
ENSG00000256540 ENSG00000256540      &lt;NA&gt;                      &lt;NA&gt;
ENSG00000111181 ENSG00000111181      6539                   SLC6A12
ENSG00000255671 ENSG00000255671      &lt;NA&gt;                      &lt;NA&gt;
ENSG00000256577 ENSG00000256577 101929384               SLC6A12-AS1
ENSG00000010379 ENSG00000010379      6540                   SLC6A13
ENSG00000255746 ENSG00000255746 102723544              LOC102723544
ENSG00000261799 ENSG00000261799      &lt;NA&gt;                      &lt;NA&gt;
ENSG00000073614 ENSG00000073614      5927                     KDM5A
ENSG00000120647 ENSG00000120647     84318                    CCDC77
ENSG00000139044 ENSG00000139044    283358                  B4GALNT3
ENSG00000171840 ENSG00000171840      4815                     NINJ2
ENSG00000256020 ENSG00000256020 105369595              LOC105369595
ENSG00000238370 ENSG00000238370 107063544                 RNU7-103P
ENSG00000255825 ENSG00000255825      &lt;NA&gt;                      &lt;NA&gt;
ENSG00000177406 ENSG00000177406 100049716                 NINJ2-AS1
ENSG00000256672 ENSG00000256672      &lt;NA&gt;                      &lt;NA&gt;
ENSG00000060237 ENSG00000060237     65125                      WNK1
ENSG00000221439 ENSG00000221439 106481160               RNU4ATAC16P
ENSG00000002016 ENSG00000002016      5893                     RAD52
ENSG00000250132 ENSG00000250132      &lt;NA&gt;                      &lt;NA&gt;
ENSG00000082805 ENSG00000082805     23085                      ERC1
ENSG00000265997 ENSG00000265997      &lt;NA&gt;                      &lt;NA&gt;
ENSG00000249028 ENSG00000249028      &lt;NA&gt;                      &lt;NA&gt;
ENSG00000267285 ENSG00000267285      &lt;NA&gt;                      &lt;NA&gt;
ENSG00000249628 ENSG00000249628 100292680                 LINC00942
ENSG00000111186 ENSG00000111186     81029                     WNT5B
ENSG00000171823 ENSG00000171823    144699                    FBXL14
ENSG00000266043 ENSG00000266043 100500816                   MIR3649
ENSG00000006831 ENSG00000006831     79602                   ADIPOR2
ENSG00000271500 ENSG00000271500      &lt;NA&gt;                      &lt;NA&gt;
ENSG00000243663 ENSG00000243663    729097                  RPS4XP14
ENSG00000151062 ENSG00000151062     93589                  CACNA2D4
ENSG00000166159 ENSG00000166159    654429                     LRTM2
ENSG00000256706 ENSG00000256706      &lt;NA&gt;                      &lt;NA&gt;
ENSG00000235049 ENSG00000235049 100271702                 LINC00940
ENSG00000151065 ENSG00000151065    196513                     DCP1B
ENSG00000151067 ENSG00000151067       775                   CACNA1C
ENSG00000203593 ENSG00000203593      &lt;NA&gt;                      &lt;NA&gt;
ENSG00000256837 ENSG00000256837      &lt;NA&gt;                      &lt;NA&gt;
ENSG00000256257 ENSG00000256257      &lt;NA&gt;                      &lt;NA&gt;
ENSG00000256025 ENSG00000256025 100874234               CACNA1C-AS4
ENSG00000256721 ENSG00000256721      &lt;NA&gt;                      &lt;NA&gt;
ENSG00000256769 ENSG00000256769      &lt;NA&gt;                      &lt;NA&gt;
ENSG00000203648 ENSG00000203648      &lt;NA&gt;                      &lt;NA&gt;
ENSG00000256271 ENSG00000256271      &lt;NA&gt;                      &lt;NA&gt;
ENSG00000246627 ENSG00000246627      &lt;NA&gt;                      &lt;NA&gt;
ENSG00000256150 ENSG00000256150      &lt;NA&gt;                      &lt;NA&gt;
ENSG00000256902 ENSG00000256902      &lt;NA&gt;                      &lt;NA&gt;
ENSG00000255669 ENSG00000255669      &lt;NA&gt;                      &lt;NA&gt;
ENSG00000224438 ENSG00000224438    341511                 RPL23AP14
ENSG00000256030 ENSG00000256030      &lt;NA&gt;                      &lt;NA&gt;
ENSG00000004478 ENSG00000004478      2288                     FKBP4
ENSG00000258325 ENSG00000258325    283440                 ITFG2-AS1
ENSG00000258092 ENSG00000258092      &lt;NA&gt;                      &lt;NA&gt;
ENSG00000111203 ENSG00000111203     55846                     ITFG2
ENSG00000053702 ENSG00000053702     83714                     NRIP2
ENSG00000206044 ENSG00000206044      &lt;NA&gt;                      &lt;NA&gt;
ENSG00000111206 ENSG00000111206      2305                     FOXM1
ENSG00000222493 ENSG00000222493      &lt;NA&gt;                      &lt;NA&gt;
ENSG00000171792 ENSG00000171792     83695                     RHNO1
ENSG00000078246 ENSG00000078246      7289                     TULP3
ENSG00000238689 ENSG00000238689      &lt;NA&gt;                      &lt;NA&gt;
ENSG00000252996 ENSG00000252996 106481950                RNU6-1315P
ENSG00000197905 ENSG00000197905      7004                     TEAD4
ENSG00000250899 ENSG00000250899      &lt;NA&gt;                      &lt;NA&gt;
ENSG00000234589 ENSG00000234589      &lt;NA&gt;                      &lt;NA&gt;
ENSG00000011105 ENSG00000011105     10867                    TSPAN9
ENSG00000256197 ENSG00000256197 100874356                TSPAN9-IT1
ENSG00000227081 ENSG00000227081      &lt;NA&gt;                      &lt;NA&gt;
ENSG00000250770 ENSG00000250770      &lt;NA&gt;                      &lt;NA&gt;
ENSG00000236908 ENSG00000236908      &lt;NA&gt;                      &lt;NA&gt;
ENSG00000257048 ENSG00000257048      &lt;NA&gt;                      &lt;NA&gt;
ENSG00000111218 ENSG00000111218     56341                     PRMT8
ENSG00000256691 ENSG00000256691      &lt;NA&gt;                      &lt;NA&gt;
ENSG00000243507 ENSG00000243507      &lt;NA&gt;                      &lt;NA&gt;
ENSG00000130038 ENSG00000130038     84766                   CRACR2A
ENSG00000196138 ENSG00000196138      &lt;NA&gt;                      &lt;NA&gt;
ENSG00000222338 ENSG00000222338 106481231                 RNU6-174P
ENSG00000111224 ENSG00000111224     57097                    PARP11
ENSG00000118976 ENSG00000118976      &lt;NA&gt;                      &lt;NA&gt;
ENSG00000256862 ENSG00000256862 105369609                PARP11-AS1
ENSG00000256969 ENSG00000256969      &lt;NA&gt;                      &lt;NA&gt;
ENSG00000256356 ENSG00000256356      &lt;NA&gt;                      &lt;NA&gt;
ENSG00000242444 ENSG00000242444      &lt;NA&gt;                      &lt;NA&gt;
ENSG00000256164 ENSG00000256164      &lt;NA&gt;                      &lt;NA&gt;
ENSG00000255920 ENSG00000255920 103752584                 CCND2-AS1
ENSG00000118971 ENSG00000118971       894                     CCND2
ENSG00000078237 ENSG00000078237     57103                     TIGAR
ENSG00000213970 ENSG00000213970 100271361                   RPS15P7
ENSG00000118972 ENSG00000118972      8074                     FGF23
ENSG00000111241 ENSG00000111241      2251                      FGF6
ENSG00000047621 ENSG00000047621     57102                    FERRY3
ENSG00000111247 ENSG00000111247     10635                  RAD51AP1
ENSG00000010219 ENSG00000010219      8798                     DYRK4
ENSG00000256748 ENSG00000256748      &lt;NA&gt;                      &lt;NA&gt;
ENSG00000272921 ENSG00000272921      &lt;NA&gt;                      &lt;NA&gt;
ENSG00000111254 ENSG00000111254     10566                     AKAP3
ENSG00000256799 ENSG00000256799      &lt;NA&gt;                      &lt;NA&gt;
ENSG00000256381 ENSG00000256381      &lt;NA&gt;                      &lt;NA&gt;
ENSG00000139180 ENSG00000139180      4704                    NDUFA9
ENSG00000255639 ENSG00000255639      &lt;NA&gt;                      &lt;NA&gt;
ENSG00000255474 ENSG00000255474 101929549                      GAU1
ENSG00000130035 ENSG00000130035     26290                    GALNT8
ENSG00000256988 ENSG00000256988      &lt;NA&gt;                      &lt;NA&gt;
ENSG00000151079 ENSG00000151079      3742                     KCNA6
ENSG00000255608 ENSG00000255608      &lt;NA&gt;                      &lt;NA&gt;
ENSG00000111262 ENSG00000111262      3736                     KCNA1
ENSG00000256790 ENSG00000256790      &lt;NA&gt;                      &lt;NA&gt;
ENSG00000256654 ENSG00000256654      &lt;NA&gt;                      &lt;NA&gt;
ENSG00000255996 ENSG00000255996    390282                 LOC390282
ENSG00000130037 ENSG00000130037      3741                     KCNA5
ENSG00000256115 ENSG00000256115 101929584                 LINC02443
ENSG00000256417 ENSG00000256417      &lt;NA&gt;                      &lt;NA&gt;
ENSG00000256146 ENSG00000256146      &lt;NA&gt;                      &lt;NA&gt;
ENSG00000256218 ENSG00000256218      &lt;NA&gt;                      &lt;NA&gt;
ENSG00000255983 ENSG00000255983      &lt;NA&gt;                      &lt;NA&gt;
ENSG00000185652 ENSG00000185652      4908                      NTF3
ENSG00000047617 ENSG00000047617     57101                      ANO2
ENSG00000255973 ENSG00000255973      &lt;NA&gt;                      &lt;NA&gt;
ENSG00000110799 ENSG00000110799      7450                       VWF
ENSG00000240533 ENSG00000240533 106480940                  RN7SL69P
ENSG00000255775 ENSG00000255775      &lt;NA&gt;                      &lt;NA&gt;
ENSG00000010278 ENSG00000010278       928                       CD9
ENSG00000202318 ENSG00000202318      &lt;NA&gt;                      &lt;NA&gt;
ENSG00000256103 ENSG00000256103      &lt;NA&gt;                      &lt;NA&gt;
ENSG00000008323 ENSG00000008323     55200                   PLEKHG6
ENSG00000067182 ENSG00000067182      7132                  TNFRSF1A
ENSG00000265388 ENSG00000265388 106481030                 RN7SL391P
ENSG00000111319 ENSG00000111319      6337                    SCNN1A
ENSG00000111321 ENSG00000111321      4055                      LTBR
ENSG00000256433 ENSG00000256433      &lt;NA&gt;                      &lt;NA&gt;
ENSG00000213942 ENSG00000213942    390283                  RPL31P10
ENSG00000224906 ENSG00000224906      &lt;NA&gt;                      &lt;NA&gt;
ENSG00000215039 ENSG00000215039    678655                  CD27-AS1
ENSG00000139193 ENSG00000139193       939                      CD27
ENSG00000139192 ENSG00000139192     55080                    TAPBPL
ENSG00000139190 ENSG00000139190      6843                     VAMP1
ENSG00000256913 ENSG00000256913      &lt;NA&gt;                      &lt;NA&gt;
ENSG00000111639 ENSG00000111639     51258                    MRPL51
ENSG00000010292 ENSG00000010292      9918                    NCAPD2
ENSG00000239002 ENSG00000239002    692148                  SCARNA10
ENSG00000255966 ENSG00000255966      &lt;NA&gt;                      &lt;NA&gt;
ENSG00000111640 ENSG00000111640      2597                     GAPDH
ENSG00000269968 ENSG00000269968      &lt;NA&gt;                      &lt;NA&gt;
ENSG00000010295 ENSG00000010295     25900                     IFFO1
ENSG00000245667 ENSG00000245667      &lt;NA&gt;                      &lt;NA&gt;
ENSG00000111641 ENSG00000111641      4839                      NOP2
ENSG00000111642 ENSG00000111642      1108                      CHD4
ENSG00000247853 ENSG00000247853      &lt;NA&gt;                      &lt;NA&gt;
ENSG00000251898 ENSG00000251898    677780                  SCARNA11
ENSG00000184574 ENSG00000184574     57121                     LPAR5
ENSG00000111644 ENSG00000111644     84519                     ACRBP
ENSG00000111653 ENSG00000111653     51147                      ING4
ENSG00000219410 ENSG00000219410      &lt;NA&gt;                      &lt;NA&gt;
ENSG00000126746 ENSG00000126746    171017                    ZNF384
ENSG00000139200 ENSG00000139200    196500                     PIANP
ENSG00000252186 ENSG00000252186 106479911                 RNU6-781P
ENSG00000270068 ENSG00000270068      &lt;NA&gt;                      &lt;NA&gt;
ENSG00000111652 ENSG00000111652     50813                    COPS7A
ENSG00000269892 ENSG00000269892      &lt;NA&gt;                      &lt;NA&gt;
ENSG00000089693 ENSG00000089693      8079                      MLF2
ENSG00000159335 ENSG00000159335      5763                      PTMS
ENSG00000089692 ENSG00000089692      3902                      LAG3
ENSG00000244532 ENSG00000244532 106479361                 RN7SL380P
ENSG00000010610 ENSG00000010610       920                       CD4
ENSG00000250510 ENSG00000250510     27239                    GPR162
ENSG00000110811 ENSG00000110811     10536                      P3H3
ENSG00000111664 ENSG00000111664      2784                      GNB3
ENSG00000111665 ENSG00000111665     83461                     CDCA3
ENSG00000111667 ENSG00000111667      8078                      USP5
ENSG00000111669 ENSG00000111669      7167                      TPI1
ENSG00000111671 ENSG00000111671     84727                     SPSB2
ENSG00000240370 ENSG00000240370    283345                   RPL13P5
ENSG00000010626 ENSG00000010626     10233                    LRRC23
ENSG00000248593 ENSG00000248593      &lt;NA&gt;                      &lt;NA&gt;
ENSG00000111674 ENSG00000111674      2026                      ENO2
ENSG00000111676 ENSG00000111676      1822                      ATN1
ENSG00000111678 ENSG00000111678    113246                  C12orf57
ENSG00000272173 ENSG00000272173      &lt;NA&gt;                      &lt;NA&gt;
ENSG00000238923 ENSG00000238923 100147744                    RNU7-1
ENSG00000111679 ENSG00000111679      5777                     PTPN6
ENSG00000126749 ENSG00000126749     10436                      EMG1
ENSG00000257084 ENSG00000257084 105369635                 MIR200CHG
ENSG00000207713 ENSG00000207713    406985                   MIR200C
ENSG00000207708 ENSG00000207708    406933                    MIR141
ENSG00000271969 ENSG00000271969      &lt;NA&gt;                      &lt;NA&gt;
ENSG00000215021 ENSG00000215021     11331                      PHB2
ENSG00000238795 ENSG00000238795    677777                  SCARNA12
ENSG00000111684 ENSG00000111684     10162                    LPCAT3
ENSG00000272201 ENSG00000272201      &lt;NA&gt;                      &lt;NA&gt;
ENSG00000182326 ENSG00000182326       716                       C1S
ENSG00000239701 ENSG00000239701 100271340                  RPL37P20
ENSG00000257078 ENSG00000257078      &lt;NA&gt;                      &lt;NA&gt;
ENSG00000159403 ENSG00000159403       715                       C1R
ENSG00000139178 ENSG00000139178     51279                      C1RL
ENSG00000205885 ENSG00000205885    283314                  C1RL-AS1
ENSG00000200345 ENSG00000200345 106481333                 RNU6-485P
ENSG00000139194 ENSG00000139194     83758                      RBP5
ENSG00000256967 ENSG00000256967      &lt;NA&gt;                      &lt;NA&gt;
ENSG00000139182 ENSG00000139182      9746                    CLSTN3
ENSG00000255572 ENSG00000255572      &lt;NA&gt;                      &lt;NA&gt;
ENSG00000139197 ENSG00000139197      5830                      PEX5
ENSG00000256480 ENSG00000256480 100420983              LOC100420983
ENSG00000215009 ENSG00000215009    341392                     ACSM4
ENSG00000177675 ENSG00000177675    283316                   CD163L1
ENSG00000255836 ENSG00000255836 100419928              LOC100419928
ENSG00000177575 ENSG00000177575      9332                     CD163
ENSG00000235868 ENSG00000235868      &lt;NA&gt;                      &lt;NA&gt;
ENSG00000256331 ENSG00000256331 100270648                    NIFKP3
ENSG00000255977 ENSG00000255977      &lt;NA&gt;                      &lt;NA&gt;
ENSG00000111701 ENSG00000111701       339                   APOBEC1
ENSG00000184344 ENSG00000184344      9573                      GDF3
ENSG00000187569 ENSG00000187569    359787                     DPPA3
ENSG00000198178 ENSG00000198178    170482                    CLEC4C
ENSG00000205857 ENSG00000205857    360030                   NANOGNB
ENSG00000201549 ENSG00000201549      &lt;NA&gt;                      &lt;NA&gt;
ENSG00000111704 ENSG00000111704     79923                     NANOG
ENSG00000199912 ENSG00000199912      &lt;NA&gt;                      &lt;NA&gt;
ENSG00000173262 ENSG00000173262    144195                   SLC2A14
ENSG00000222978 ENSG00000222978      &lt;NA&gt;                      &lt;NA&gt;
ENSG00000201663 ENSG00000201663      &lt;NA&gt;                      &lt;NA&gt;
ENSG00000241828 ENSG00000241828 100271561                  RPS20P29
ENSG00000255885 ENSG00000255885      &lt;NA&gt;                      &lt;NA&gt;
ENSG00000176654 ENSG00000176654      &lt;NA&gt;                      &lt;NA&gt;
ENSG00000255356 ENSG00000255356      &lt;NA&gt;                      &lt;NA&gt;
ENSG00000059804 ENSG00000059804      6515                    SLC2A3
ENSG00000206636 ENSG00000206636      &lt;NA&gt;                      &lt;NA&gt;
ENSG00000240739 ENSG00000240739 100271560                  RPS20P28
ENSG00000255964 ENSG00000255964    283320                  HSPD1P12
ENSG00000255581 ENSG00000255581      &lt;NA&gt;                      &lt;NA&gt;
ENSG00000065970 ENSG00000065970     55810                     FOXJ2
ENSG00000171860 ENSG00000171860       719                     C3AR1
ENSG00000089818 ENSG00000089818     25977                    NECAP1
ENSG00000111729 ENSG00000111729     50856                    CLEC4A
ENSG00000235602 ENSG00000235602    642559                  POU5F1P3
ENSG00000196946 ENSG00000196946    440077                   ZNF705A
ENSG00000256171 ENSG00000256171      &lt;NA&gt;                      &lt;NA&gt;
ENSG00000226711 ENSG00000226711    440078                    FAM66C
ENSG00000244050 ENSG00000244050      &lt;NA&gt;                      &lt;NA&gt;
ENSG00000171847 ENSG00000171847     55138                   FAM90A1
ENSG00000254016 ENSG00000254016 106479037                  ALG1L10P
ENSG00000266026 ENSG00000266026      &lt;NA&gt;                      &lt;NA&gt;
ENSG00000164845 ENSG00000164845      &lt;NA&gt;                      &lt;NA&gt;
ENSG00000215241 ENSG00000215241 101927905                 LINC02449
ENSG00000256589 ENSG00000256589      &lt;NA&gt;                      &lt;NA&gt;
ENSG00000226091 ENSG00000226091    389634                 LINC00937
ENSG00000256552 ENSG00000256552      &lt;NA&gt;                      &lt;NA&gt;
ENSG00000256101 ENSG00000256101      &lt;NA&gt;                      &lt;NA&gt;
ENSG00000221307 ENSG00000221307      &lt;NA&gt;                      &lt;NA&gt;
ENSG00000242661 ENSG00000242661    727970                  RPS3AP43
ENSG00000221104 ENSG00000221104      &lt;NA&gt;                      &lt;NA&gt;
ENSG00000256136 ENSG00000256136 127379703                   VPS51P3
ENSG00000238152 ENSG00000238152    344729                  OR7E140P
ENSG00000266218 ENSG00000266218      &lt;NA&gt;                      &lt;NA&gt;
ENSG00000214487 ENSG00000214487    282801                  OR7E148P
ENSG00000177586 ENSG00000177586    282756                  OR7E149P
ENSG00000205846 ENSG00000205846     93978                    CLEC6A
ENSG00000243830 ENSG00000243830    728002                  RPL15P17
ENSG00000201780 ENSG00000201780 106481265                 RNU6-275P
ENSG00000166527 ENSG00000166527    338339                    CLEC4D
ENSG00000246115 ENSG00000246115      &lt;NA&gt;                      &lt;NA&gt;
ENSG00000166523 ENSG00000166523     26253                    CLEC4E
ENSG00000255801 ENSG00000255801      &lt;NA&gt;                      &lt;NA&gt;
ENSG00000238943 ENSG00000238943      &lt;NA&gt;                      &lt;NA&gt;
ENSG00000252727 ENSG00000252727 124900334              LOC124900334
ENSG00000111732 ENSG00000111732     57379                     AICDA
ENSG00000255967 ENSG00000255967      &lt;NA&gt;                      &lt;NA&gt;
ENSG00000197614 ENSG00000197614      8076                     MFAP5
ENSG00000255829 ENSG00000255829      &lt;NA&gt;                      &lt;NA&gt;
ENSG00000256004 ENSG00000256004      &lt;NA&gt;                      &lt;NA&gt;
ENSG00000166532 ENSG00000166532     57494                    RIMKLB
ENSG00000244131 ENSG00000244131 100271267                   RPSAP51
ENSG00000256661 ENSG00000256661      &lt;NA&gt;                      &lt;NA&gt;
ENSG00000249790 ENSG00000249790      &lt;NA&gt;                      &lt;NA&gt;
ENSG00000256904 ENSG00000256904      &lt;NA&gt;                      &lt;NA&gt;
ENSG00000166535 ENSG00000166535    144568                     A2ML1
ENSG00000111752 ENSG00000111752      1911                      PHC1
ENSG00000003056 ENSG00000003056      4074                      M6PR
ENSG00000139187 ENSG00000139187     10219                     KLRG1
ENSG00000257105 ENSG00000257105      &lt;NA&gt;                      &lt;NA&gt;
ENSG00000213049 ENSG00000213049 100996501                HNRNPA1P34
ENSG00000255776 ENSG00000255776      &lt;NA&gt;                      &lt;NA&gt;
ENSG00000214851 ENSG00000214851    253128                 LINC00612
ENSG00000245105 ENSG00000245105    144571                   A2M-AS1
ENSG00000175899 ENSG00000175899         2                       A2M
ENSG00000256937 ENSG00000256937      &lt;NA&gt;                      &lt;NA&gt;
ENSG00000211542 ENSG00000211542      &lt;NA&gt;                      &lt;NA&gt;
ENSG00000256720 ENSG00000256720      &lt;NA&gt;                      &lt;NA&gt;
ENSG00000126838 ENSG00000126838      5858                       PZP
ENSG00000256817 ENSG00000256817      &lt;NA&gt;                      &lt;NA&gt;
ENSG00000238831 ENSG00000238831      &lt;NA&gt;                      &lt;NA&gt;
ENSG00000256069 ENSG00000256069      &lt;NA&gt;                      &lt;NA&gt;
ENSG00000231503 ENSG00000231503      &lt;NA&gt;                      &lt;NA&gt;
ENSG00000237248 ENSG00000237248 100499405                 LINC00987
ENSG00000256427 ENSG00000256427      &lt;NA&gt;                      &lt;NA&gt;
ENSG00000111788 ENSG00000111788      &lt;NA&gt;                      &lt;NA&gt;
ENSG00000212440 ENSG00000212440      &lt;NA&gt;                      &lt;NA&gt;
ENSG00000255753 ENSG00000255753      &lt;NA&gt;                      &lt;NA&gt;
ENSG00000260423 ENSG00000260423 101930452                 LINC02367
ENSG00000256673 ENSG00000256673      &lt;NA&gt;                      &lt;NA&gt;
ENSG00000214826 ENSG00000214826      &lt;NA&gt;                      &lt;NA&gt;
ENSG00000212432 ENSG00000212432      &lt;NA&gt;                      &lt;NA&gt;
ENSG00000214776 ENSG00000214776      &lt;NA&gt;                      &lt;NA&gt;
ENSG00000256975 ENSG00000256975      &lt;NA&gt;                      &lt;NA&gt;
ENSG00000266633 ENSG00000266633      &lt;NA&gt;                      &lt;NA&gt;
ENSG00000111796 ENSG00000111796      3820                     KLRB1
ENSG00000212345 ENSG00000212345 106480398                 RNU6-700P
ENSG00000256594 ENSG00000256594      &lt;NA&gt;                      &lt;NA&gt;
ENSG00000233719 ENSG00000233719    644138                    GOT2P3
ENSG00000272917 ENSG00000272917      &lt;NA&gt;                      &lt;NA&gt;
ENSG00000256442 ENSG00000256442 105369728              LOC105369728
ENSG00000257027 ENSG00000257027      &lt;NA&gt;                      &lt;NA&gt;
ENSG00000069493 ENSG00000069493     29121                    CLEC2D
ENSG00000213443 ENSG00000213443      &lt;NA&gt;                      &lt;NA&gt;
ENSG00000256582 ENSG00000256582      &lt;NA&gt;                      &lt;NA&gt;
ENSG00000184293 ENSG00000184293      &lt;NA&gt;                      &lt;NA&gt;
ENSG00000110848 ENSG00000110848       969                      CD69
ENSG00000256912 ENSG00000256912 100419929                    GCNAP1
ENSG00000150045 ENSG00000150045     51348                     KLRF1
ENSG00000110852 ENSG00000110852      9976                    CLEC2B
ENSG00000255882 ENSG00000255882      &lt;NA&gt;                      &lt;NA&gt;
ENSG00000256797 ENSG00000256797 100431172                     KLRF2
ENSG00000188393 ENSG00000188393    387836                    CLEC2A
ENSG00000225231 ENSG00000225231 100506159                 LINC02470
ENSG00000231560 ENSG00000231560    400002               CLEC12A-AS1
ENSG00000172322 ENSG00000172322    160364                   CLEC12A
ENSG00000165682 ENSG00000165682     51266                    CLEC1B
ENSG00000256660 ENSG00000256660    387837                   CLEC12B
ENSG00000256803 ENSG00000256803      &lt;NA&gt;                      &lt;NA&gt;
ENSG00000197992 ENSG00000197992    283420                    CLEC9A
ENSG00000256626 ENSG00000256626 100421202              LOC100421202
ENSG00000150048 ENSG00000150048     51267                    CLEC1A
ENSG00000223042 ENSG00000223042 106479167                 RN7SKP161
ENSG00000255734 ENSG00000255734      &lt;NA&gt;                      &lt;NA&gt;
ENSG00000172243 ENSG00000172243     64581                    CLEC7A
ENSG00000173391 ENSG00000173391      4973                      OLR1
ENSG00000165685 ENSG00000165685    120939                   TMEM52B
ENSG00000139112 ENSG00000139112     23710                 GABARAPL1
ENSG00000255958 ENSG00000255958      &lt;NA&gt;                      &lt;NA&gt;
ENSG00000134539 ENSG00000134539      3824                     KLRD1
ENSG00000256288 ENSG00000256288 113523642                 LINC02617
ENSG00000256155 ENSG00000256155      &lt;NA&gt;                      &lt;NA&gt;
ENSG00000245648 ENSG00000245648 101928100                 KLRK1-AS1
ENSG00000255819 ENSG00000255819      &lt;NA&gt;                      &lt;NA&gt;
ENSG00000213809 ENSG00000213809     22914                     KLRK1
ENSG00000183542 ENSG00000183542      8302                     KLRC4
ENSG00000205810 ENSG00000205810      3823                     KLRC3
ENSG00000255641 ENSG00000255641      &lt;NA&gt;                      &lt;NA&gt;
ENSG00000205809 ENSG00000205809      3822                     KLRC2
ENSG00000134545 ENSG00000134545      3821                     KLRC1
ENSG00000180574 ENSG00000180574    255308                   EIF2S3B
ENSG00000257016 ENSG00000257016 107126289                SLC25A39P2
ENSG00000256039 ENSG00000256039 101060038                 LINC02446
ENSG00000256667 ENSG00000256667      &lt;NA&gt;                      &lt;NA&gt;
ENSG00000111196 ENSG00000111196     55110                    MAGOHB
ENSG00000060140 ENSG00000060140     55359                     STYK1
ENSG00000060138 ENSG00000060138      8531                      YBX3
ENSG00000256888 ENSG00000256888 101928162                 LINC02366
ENSG00000235930 ENSG00000235930      &lt;NA&gt;                      &lt;NA&gt;
ENSG00000121377 ENSG00000121377     50837                    TAS2R7
ENSG00000121314 ENSG00000121314     50836                    TAS2R8
ENSG00000121381 ENSG00000121381     50835                    TAS2R9
ENSG00000111215 ENSG00000111215      5554                      PRH1
ENSG00000121318 ENSG00000121318     50839                   TAS2R10
ENSG00000256651 ENSG00000256651 100420580              LOC100420580
ENSG00000231887 ENSG00000231887      5554                      PRH1
ENSG00000256682 ENSG00000256682    266656                  TAS2R12P
ENSG00000212128 ENSG00000212128     50838                   TAS2R13
ENSG00000134551 ENSG00000134551      5555                      PRH2
ENSG00000212127 ENSG00000212127     50840                   TAS2R14
ENSG00000212125 ENSG00000212125    266657                  TAS2R15P
ENSG00000212126 ENSG00000212126    259296                   TAS2R50
ENSG00000255837 ENSG00000255837    259295                   TAS2R20
ENSG00000212124 ENSG00000212124    259294                   TAS2R19
ENSG00000256436 ENSG00000256436    259290                   TAS2R31
ENSG00000268301 ENSG00000268301      &lt;NA&gt;                      &lt;NA&gt;
ENSG00000256019 ENSG00000256019    338413                  TAS2R63P
ENSG00000226761 ENSG00000226761    259292                   TAS2R46
ENSG00000256274 ENSG00000256274    338412                  TAS2R64P
ENSG00000255374 ENSG00000255374    259289                   TAS2R43
ENSG00000256400 ENSG00000256400      &lt;NA&gt;                      &lt;NA&gt;
ENSG00000256188 ENSG00000256188    259293                   TAS2R30
ENSG00000256981 ENSG00000256981    338414                  TAS2R18P
ENSG00000253095 ENSG00000253095      &lt;NA&gt;                      &lt;NA&gt;
ENSG00000256712 ENSG00000256712      &lt;NA&gt;                      &lt;NA&gt;
ENSG00000256537 ENSG00000256537 100129361                  SMIM10L1
ENSG00000256629 ENSG00000256629      &lt;NA&gt;                      &lt;NA&gt;
ENSG00000186136 ENSG00000186136    353164                   TAS2R42
ENSG00000256657 ENSG00000256657 100420583              LOC100420583
ENSG00000256373 ENSG00000256373      &lt;NA&gt;                      &lt;NA&gt;
ENSG00000197870 ENSG00000197870      5544                      PRB3
ENSG00000230657 ENSG00000230657      5545                      PRB4
ENSG00000251655 ENSG00000251655      5542                      PRB1
ENSG00000121335 ENSG00000121335    653247                      PRB2
ENSG00000255790 ENSG00000255790      &lt;NA&gt;                      &lt;NA&gt;
ENSG00000237303 ENSG00000237303 100874451                  HIGD1AP8
ENSG00000270863 ENSG00000270863 100129640                   DDX55P1
ENSG00000256237 ENSG00000256237      &lt;NA&gt;                      &lt;NA&gt;
ENSG00000221128 ENSG00000221128      &lt;NA&gt;                      &lt;NA&gt;
ENSG00000251747 ENSG00000251747 100151655                  RNU7-60P
ENSG00000247157 ENSG00000247157    338817                 LINC01252
ENSG00000139083 ENSG00000139083      2120                      ETV6
ENSG00000121380 ENSG00000121380     79370                   BCL2L14
ENSG00000198134 ENSG00000198134      &lt;NA&gt;                      &lt;NA&gt;
ENSG00000070018 ENSG00000070018      4040                      LRP6
ENSG00000242405 ENSG00000242405 100271430                 RPL21P100
ENSG00000199551 ENSG00000199551 106479808                 RNU6-545P
ENSG00000270857 ENSG00000270857 101929053              LOC101929053
ENSG00000207010 ENSG00000207010 106481589                 RNU6-318P
ENSG00000111261 ENSG00000111261     54682                    MANSC1
ENSG00000243141 ENSG00000243141 100271620                 RPL23AP66
ENSG00000205791 ENSG00000205791    503693                  LOH12CR2
ENSG00000165714 ENSG00000165714    118426                    BORCS5
ENSG00000271370 ENSG00000271370      &lt;NA&gt;                      &lt;NA&gt;
ENSG00000111266 ENSG00000111266     80824                    DUSP16
ENSG00000255670 ENSG00000255670      &lt;NA&gt;                      &lt;NA&gt;
ENSG00000240424 ENSG00000240424 100271287                  RPL19P17
ENSG00000111269 ENSG00000111269      1389                    CREBL2
ENSG00000271215 ENSG00000271215      &lt;NA&gt;                      &lt;NA&gt;
ENSG00000183150 ENSG00000183150      2842                     GPR19
ENSG00000257004 ENSG00000257004      &lt;NA&gt;                      &lt;NA&gt;
ENSG00000111276 ENSG00000111276      1027                    CDKN1B
ENSG00000256658 ENSG00000256658      &lt;NA&gt;                      &lt;NA&gt;
ENSG00000178878 ENSG00000178878     81575                    APOLD1
ENSG00000207983 ENSG00000207983    693198                    MIR613
ENSG00000270296 ENSG00000270296      &lt;NA&gt;                      &lt;NA&gt;
ENSG00000213782 ENSG00000213782     51202                     DDX47
ENSG00000242329 ENSG00000242329 100271606                  RPL37AP9
ENSG00000241352 ENSG00000241352    440086                    RPS6P1
ENSG00000234498 ENSG00000234498    387841                 RPL13AP20
ENSG00000013588 ENSG00000013588      9052                    GPRC5A
ENSG00000207817 ENSG00000207817      &lt;NA&gt;                      &lt;NA&gt;
ENSG00000247498 ENSG00000247498 100506314                GPRC5D-AS1
ENSG00000111291 ENSG00000111291     55507                    GPRC5D
ENSG00000256011 ENSG00000256011      &lt;NA&gt;                      &lt;NA&gt;
ENSG00000221611 ENSG00000221611 124903100              LOC124903100
ENSG00000013583 ENSG00000013583     50865                     HEBP1
ENSG00000183935 ENSG00000183935      &lt;NA&gt;                      &lt;NA&gt;
ENSG00000255621 ENSG00000255621      &lt;NA&gt;                      &lt;NA&gt;
ENSG00000243129 ENSG00000243129 100271572                  RPS26P46
ENSG00000084444 ENSG00000084444     57613                   FAM234B
ENSG00000111305 ENSG00000111305     83445                      GSG1
ENSG00000134531 ENSG00000134531      2012                      EMP1
ENSG00000180861 ENSG00000180861    283422                 LINC01559
ENSG00000201476 ENSG00000201476 100873613                 RNA5SP353
ENSG00000201909 ENSG00000201909 106480593                 RNU6-590P
ENSG00000256306 ENSG00000256306      &lt;NA&gt;                      &lt;NA&gt;
ENSG00000273079 ENSG00000273079      2904                    GRIN2B
ENSG00000252445 ENSG00000252445      &lt;NA&gt;                      &lt;NA&gt;
ENSG00000200475 ENSG00000200475      &lt;NA&gt;                      &lt;NA&gt;
ENSG00000256346 ENSG00000256346      &lt;NA&gt;                      &lt;NA&gt;
ENSG00000227760 ENSG00000227760 100874461                  HMGN1P23
ENSG00000266749 ENSG00000266749      &lt;NA&gt;                      &lt;NA&gt;
ENSG00000256084 ENSG00000256084      &lt;NA&gt;                      &lt;NA&gt;
ENSG00000255763 ENSG00000255763      &lt;NA&gt;                      &lt;NA&gt;
ENSG00000251908 ENSG00000251908 106479784                 RNU6-491P
ENSG00000255749 ENSG00000255749      &lt;NA&gt;                      &lt;NA&gt;
ENSG00000265119 ENSG00000265119      &lt;NA&gt;                      &lt;NA&gt;
ENSG00000244573 ENSG00000244573      &lt;NA&gt;                      &lt;NA&gt;
ENSG00000171681 ENSG00000171681     55729                    ATF7IP
ENSG00000121316 ENSG00000121316     79887                     PLBD1
ENSG00000255649 ENSG00000255649 101928317                 PLBD1-AS2
ENSG00000200830 ENSG00000200830 106479154                 RN7SKP134
ENSG00000256751 ENSG00000256751 101928290                 PLBD1-AS1
ENSG00000070019 ENSG00000070019      2984                    GUCY2C
ENSG00000214772 ENSG00000214772      &lt;NA&gt;                      &lt;NA&gt;
ENSG00000261324 ENSG00000261324      &lt;NA&gt;                      &lt;NA&gt;
ENSG00000197837 ENSG00000197837    121504                     H4C16
ENSG00000246705 ENSG00000246705     55766                      H2AJ
ENSG00000084463 ENSG00000084463     51729                     WBP11
ENSG00000182993 ENSG00000182993    144608                  C12orf60
ENSG00000179256 ENSG00000179256    440087                     SMCO3
ENSG00000111339 ENSG00000111339       420                      ART4
ENSG00000256339 ENSG00000256339      &lt;NA&gt;                      &lt;NA&gt;
ENSG00000111341 ENSG00000111341      4256                       MGP
ENSG00000139055 ENSG00000139055    121506                     ERP27
ENSG00000111348 ENSG00000111348       397                   ARHGDIB
ENSG00000139053 ENSG00000139053      5149                     PDE6H
ENSG00000255727 ENSG00000255727      &lt;NA&gt;                      &lt;NA&gt;
ENSG00000134533 ENSG00000134533     85004                      RERG
ENSG00000256650 ENSG00000256650      &lt;NA&gt;                      &lt;NA&gt;
ENSG00000255660 ENSG00000255660 100873980                  RERG-AS1
ENSG00000256283 ENSG00000256283      &lt;NA&gt;                      &lt;NA&gt;
ENSG00000151490 ENSG00000151490      5800                     PTPRO
ENSG00000243916 ENSG00000243916 100271247                   RPS2P42
ENSG00000151491 ENSG00000151491      2059                      EPS8
ENSG00000200105 ENSG00000200105 106481257                 RNU6-251P
ENSG00000255565 ENSG00000255565      &lt;NA&gt;                      &lt;NA&gt;
ENSG00000256627 ENSG00000256627      &lt;NA&gt;                      &lt;NA&gt;
ENSG00000256953 ENSG00000256953      &lt;NA&gt;                      &lt;NA&gt;
ENSG00000023734 ENSG00000023734     11171                     STRAP
ENSG00000023697 ENSG00000023697     51071                      DERA
ENSG00000256134 ENSG00000256134      &lt;NA&gt;                      &lt;NA&gt;
ENSG00000188991 ENSG00000188991    729025                   SLC15A5
ENSG00000008394 ENSG00000008394      4257                     MGST1
ENSG00000256238 ENSG00000256238    400011                 SUPT16HP1
ENSG00000215923 ENSG00000215923      &lt;NA&gt;                      &lt;NA&gt;
ENSG00000256450 ENSG00000256450      &lt;NA&gt;                      &lt;NA&gt;
ENSG00000048540 ENSG00000048540     55885                      LMO3
ENSG00000256564 ENSG00000256564      &lt;NA&gt;                      &lt;NA&gt;
ENSG00000255871 ENSG00000255871      &lt;NA&gt;                      &lt;NA&gt;
ENSG00000255740 ENSG00000255740      &lt;NA&gt;                      &lt;NA&gt;
ENSG00000256211 ENSG00000256211      &lt;NA&gt;                      &lt;NA&gt;
ENSG00000213235 ENSG00000213235    387845                 EEF1A1P16
ENSG00000212358 ENSG00000212358 106479936                 RNU6-837P
ENSG00000242991 ENSG00000242991 100271220                   RPL7P40
ENSG00000256896 ENSG00000256896    390297                   PSMC1P8
ENSG00000256756 ENSG00000256756      &lt;NA&gt;                      &lt;NA&gt;
ENSG00000256994 ENSG00000256994      &lt;NA&gt;                      &lt;NA&gt;
ENSG00000256389 ENSG00000256389 124902888              LOC124902888
ENSG00000206662 ENSG00000206662      &lt;NA&gt;                      &lt;NA&gt;
ENSG00000111404 ENSG00000111404     79785                     RERGL
ENSG00000139144 ENSG00000139144      5288                   PIK3C2G
ENSG00000255892 ENSG00000255892      &lt;NA&gt;                      &lt;NA&gt;
ENSG00000255960 ENSG00000255960      &lt;NA&gt;                      &lt;NA&gt;
ENSG00000256138 ENSG00000256138 100419827                 ZKSCAN7P1
ENSG00000139151 ENSG00000139151     89869                     PLCZ1
ENSG00000255993 ENSG00000255993    643668                   PSMC1P9
ENSG00000255648 ENSG00000255648      &lt;NA&gt;                      &lt;NA&gt;
ENSG00000177938 ENSG00000177938     93661                    CAPZA3
ENSG00000227525 ENSG00000227525     90193                    RPL7P6
ENSG00000256844 ENSG00000256844      &lt;NA&gt;                      &lt;NA&gt;
ENSG00000052126 ENSG00000052126     54477                   PLEKHA5
ENSG00000253284 ENSG00000253284      &lt;NA&gt;                      &lt;NA&gt;
ENSG00000240993 ENSG00000240993 106479390                 RN7SL459P
ENSG00000243854 ENSG00000243854 106479248                  RN7SL67P
ENSG00000139154 ENSG00000139154    121536                     AEBP2
ENSG00000255909 ENSG00000255909      &lt;NA&gt;                      &lt;NA&gt;
ENSG00000271462 ENSG00000271462      &lt;NA&gt;                      &lt;NA&gt;
ENSG00000200247 ENSG00000200247 106479679                 RNU6-254P
ENSG00000245205 ENSG00000245205 100421854                  EEF1A1P4
ENSG00000240328 ENSG00000240328      &lt;NA&gt;                      &lt;NA&gt;
ENSG00000200885 ENSG00000200885 106480198                 RNU1-146P
ENSG00000255910 ENSG00000255910      &lt;NA&gt;                      &lt;NA&gt;
ENSG00000256849 ENSG00000256849    400013                    TCP1P3
ENSG00000221679 ENSG00000221679      &lt;NA&gt;                      &lt;NA&gt;
ENSG00000256287 ENSG00000256287      &lt;NA&gt;                      &lt;NA&gt;
ENSG00000256499 ENSG00000256499      &lt;NA&gt;                      &lt;NA&gt;
ENSG00000256879 ENSG00000256879      &lt;NA&gt;                      &lt;NA&gt;
ENSG00000172572 ENSG00000172572      5139                     PDE3A
ENSG00000131982 ENSG00000131982      &lt;NA&gt;                      &lt;NA&gt;
ENSG00000256663 ENSG00000256663      &lt;NA&gt;                      &lt;NA&gt;
ENSG00000139155 ENSG00000139155     53919                   SLCO1C1
ENSG00000111700 ENSG00000111700     28234                   SLCO1B3
ENSG00000257046 ENSG00000257046 115072896           SLCO1B3-SLCO1B7
ENSG00000205754 ENSG00000205754      &lt;NA&gt;                      &lt;NA&gt;
ENSG00000256157 ENSG00000256157      &lt;NA&gt;                      &lt;NA&gt;
ENSG00000257062 ENSG00000257062      &lt;NA&gt;                      &lt;NA&gt;
ENSG00000134538 ENSG00000134538     10599                   SLCO1B1
ENSG00000084453 ENSG00000084453      6579                   SLCO1A2
ENSG00000121351 ENSG00000121351      3375                      IAPP
ENSG00000121350 ENSG00000121350     79912                   PYROXD1
ENSG00000256021 ENSG00000256021 100422582                   ELOCP31
ENSG00000004700 ENSG00000004700      5965                     RECQL
ENSG00000111711 ENSG00000111711     51026                    GOLT1B
ENSG00000134548 ENSG00000134548     80763                       SPX
ENSG00000111713 ENSG00000111713      2998                      GYS2
ENSG00000111716 ENSG00000111716      3945                      LDHB
ENSG00000256615 ENSG00000256615      &lt;NA&gt;                      &lt;NA&gt;
ENSG00000255644 ENSG00000255644      &lt;NA&gt;                      &lt;NA&gt;
ENSG00000121361 ENSG00000121361      3764                     KCNJ8
ENSG00000069431 ENSG00000069431     10060                     ABCC9
ENSG00000257022 ENSG00000257022      &lt;NA&gt;                      &lt;NA&gt;
ENSG00000255627 ENSG00000255627      &lt;NA&gt;                      &lt;NA&gt;
ENSG00000111726 ENSG00000111726     55907                      CMAS
ENSG00000111728 ENSG00000111728      6489                   ST8SIA1
ENSG00000212172 ENSG00000212172 107048983                 RNU1-149P
ENSG00000256714 ENSG00000256714      &lt;NA&gt;                      &lt;NA&gt;
ENSG00000111731 ENSG00000111731      9847                     C2CD5
ENSG00000256973 ENSG00000256973      &lt;NA&gt;                      &lt;NA&gt;
ENSG00000256371 ENSG00000256371      &lt;NA&gt;                      &lt;NA&gt;
ENSG00000256774 ENSG00000256774      &lt;NA&gt;                      &lt;NA&gt;
ENSG00000250166 ENSG00000250166      &lt;NA&gt;                      &lt;NA&gt;
ENSG00000257023 ENSG00000257023 105369691                  ETNK1-DT
ENSG00000139163 ENSG00000139163     55500                     ETNK1
ENSG00000256995 ENSG00000256995 107984516                 LINC02955
ENSG00000241451 ENSG00000241451 100131418                  RPS27P22
ENSG00000256923 ENSG00000256923      &lt;NA&gt;                      &lt;NA&gt;
ENSG00000256321 ENSG00000256321      &lt;NA&gt;                      &lt;NA&gt;
ENSG00000256353 ENSG00000256353      &lt;NA&gt;                      &lt;NA&gt;
ENSG00000115934 ENSG00000115934      &lt;NA&gt;                      &lt;NA&gt;
ENSG00000134532 ENSG00000134532      6660                      SOX5
ENSG00000256473 ENSG00000256473      &lt;NA&gt;                      &lt;NA&gt;
ENSG00000216192 ENSG00000216192 100126320                    MIR920
ENSG00000255864 ENSG00000255864      &lt;NA&gt;                      &lt;NA&gt;
ENSG00000256120 ENSG00000256120 101928471                  SOX5-AS1
ENSG00000197503 ENSG00000197503    144360                 LINC00477
ENSG00000256852 ENSG00000256852      &lt;NA&gt;                      &lt;NA&gt;
ENSG00000244662 ENSG00000244662 100271432                 RPL21P102
ENSG00000255745 ENSG00000255745 124902897              LOC124902897
ENSG00000240481 ENSG00000240481 106480932                  RN7SL38P
ENSG00000060982 ENSG00000060982       586                     BCAT1
ENSG00000256482 ENSG00000256482      &lt;NA&gt;                      &lt;NA&gt;
ENSG00000268865 ENSG00000268865      &lt;NA&gt;                      &lt;NA&gt;
ENSG00000255921 ENSG00000255921 107984475              LOC107984475
ENSG00000213736 ENSG00000213736    441630                    BRI3P2
ENSG00000226397 ENSG00000226397    196415                 LINC02909
ENSG00000258879 ENSG00000258879      &lt;NA&gt;                      &lt;NA&gt;
ENSG00000118308 ENSG00000118308      4033                     IRAG2
ENSG00000258546 ENSG00000258546 100419930                   CENPUP2
ENSG00000258449 ENSG00000258449      &lt;NA&gt;                      &lt;NA&gt;
ENSG00000118307 ENSG00000118307     55259                     DNAI7
ENSG00000205707 ENSG00000205707    144363                    ETFRF1
ENSG00000133703 ENSG00000133703      3845                      KRAS
ENSG00000268076 ENSG00000268076      &lt;NA&gt;                      &lt;NA&gt;
ENSG00000201439 ENSG00000201439 106481193                  RNU4-67P
ENSG00000241846 ENSG00000241846      &lt;NA&gt;                      &lt;NA&gt;
ENSG00000152936 ENSG00000152936    160492                    LMNTD1
ENSG00000256079 ENSG00000256079 100421617                  FAM133GP
ENSG00000255988 ENSG00000255988 106478981                  TUBB4BP1
ENSG00000257009 ENSG00000257009      &lt;NA&gt;                      &lt;NA&gt;
ENSG00000222950 ENSG00000222950 106479212                 RN7SKP262
ENSG00000256686 ENSG00000256686      &lt;NA&gt;                      &lt;NA&gt;
ENSG00000255725 ENSG00000255725      &lt;NA&gt;                      &lt;NA&gt;
ENSG00000256440 ENSG00000256440      &lt;NA&gt;                      &lt;NA&gt;
ENSG00000256256 ENSG00000256256      &lt;NA&gt;                      &lt;NA&gt;
ENSG00000246695 ENSG00000246695 100506451                RASSF8-AS1
ENSG00000123094 ENSG00000123094     11228                    RASSF8
ENSG00000123095 ENSG00000123095     79365                   BHLHE41
ENSG00000123096 ENSG00000123096      8082                      SSPN
ENSG00000256894 ENSG00000256894      &lt;NA&gt;                      &lt;NA&gt;
ENSG00000256234 ENSG00000256234      &lt;NA&gt;                      &lt;NA&gt;
ENSG00000255750 ENSG00000255750 101928554                  SSPN-AS1
ENSG00000255858 ENSG00000255858      &lt;NA&gt;                      &lt;NA&gt;
ENSG00000255968 ENSG00000255968      &lt;NA&gt;                      &lt;NA&gt;
ENSG00000256185 ENSG00000256185      &lt;NA&gt;                      &lt;NA&gt;
ENSG00000123104 ENSG00000123104      3709                     ITPR2
ENSG00000212549 ENSG00000212549 100873614                 RNA5SP354
ENSG00000234428 ENSG00000234428      &lt;NA&gt;                      &lt;NA&gt;
ENSG00000256640 ENSG00000256640      &lt;NA&gt;                      &lt;NA&gt;
ENSG00000064102 ENSG00000064102     55726                    INTS13
ENSG00000111790 ENSG00000111790     26127                  FGFR1OP2
ENSG00000247903 ENSG00000247903      &lt;NA&gt;                      &lt;NA&gt;
ENSG00000064115 ENSG00000064115     51768                    TM7SF3
ENSG00000265012 ENSG00000265012      &lt;NA&gt;                      &lt;NA&gt;
ENSG00000152944 ENSG00000152944      9412                     MED21
ENSG00000214700 ENSG00000214700    728858                  C12orf71
ENSG00000271418 ENSG00000271418      &lt;NA&gt;                      &lt;NA&gt;
ENSG00000256226 ENSG00000256226      &lt;NA&gt;                      &lt;NA&gt;
ENSG00000256625 ENSG00000256625 124902904              LOC124902904
ENSG00000211455 ENSG00000211455     23012                    STK38L
ENSG00000029153 ENSG00000029153     56938                     BMAL2
ENSG00000245311 ENSG00000245311 101928646                 BMAL2-AS1
ENSG00000165935 ENSG00000165935    341346                     SMCO2
ENSG00000257037 ENSG00000257037      &lt;NA&gt;                      &lt;NA&gt;
ENSG00000110841 ENSG00000110841      8496                   PPFIBP1
ENSG00000248100 ENSG00000248100      &lt;NA&gt;                      &lt;NA&gt;
ENSG00000256056 ENSG00000256056      &lt;NA&gt;                      &lt;NA&gt;
ENSG00000256557 ENSG00000256557      &lt;NA&gt;                      &lt;NA&gt;
ENSG00000256377 ENSG00000256377      &lt;NA&gt;                      &lt;NA&gt;
ENSG00000174236 ENSG00000174236    387849                     REP15
ENSG00000230519 ENSG00000230519 100420013                  HMGB1P49
ENSG00000256504 ENSG00000256504      &lt;NA&gt;                      &lt;NA&gt;
ENSG00000061794 ENSG00000061794     60488                    MRPS35
ENSG00000252585 ENSG00000252585      &lt;NA&gt;                      &lt;NA&gt;
ENSG00000205693 ENSG00000205693 100287284                    MANSC4
ENSG00000256747 ENSG00000256747      &lt;NA&gt;                      &lt;NA&gt;
ENSG00000087448 ENSG00000087448     57542                    KLHL42
ENSG00000256512 ENSG00000256512      &lt;NA&gt;                      &lt;NA&gt;
ENSG00000201612 ENSG00000201612 106480456                  RN7SKP15
ENSG00000256378 ENSG00000256378      &lt;NA&gt;                      &lt;NA&gt;
ENSG00000087494 ENSG00000087494      5744                     PTHLH
ENSG00000257042 ENSG00000257042      &lt;NA&gt;                      &lt;NA&gt;
ENSG00000123106 ENSG00000123106     55297                    CCDC91
ENSG00000247934 ENSG00000247934      &lt;NA&gt;                      &lt;NA&gt;
ENSG00000255951 ENSG00000255951      &lt;NA&gt;                      &lt;NA&gt;
ENSG00000252237 ENSG00000252237 106479583                  RNU4-54P
ENSG00000202187 ENSG00000202187      &lt;NA&gt;                      &lt;NA&gt;
ENSG00000244712 ENSG00000244712      &lt;NA&gt;                      &lt;NA&gt;
ENSG00000256513 ENSG00000256513      &lt;NA&gt;                      &lt;NA&gt;
ENSG00000222481 ENSG00000222481      &lt;NA&gt;                      &lt;NA&gt;
ENSG00000257258 ENSG00000257258      &lt;NA&gt;                      &lt;NA&gt;
ENSG00000064763 ENSG00000064763     55711                      FAR2
ENSG00000257176 ENSG00000257176 100506606              LOC100506606
ENSG00000087502 ENSG00000087502     51290                    ERGIC2
ENSG00000257599 ENSG00000257599      &lt;NA&gt;                      &lt;NA&gt;
ENSG00000187950 ENSG00000187950    341350                     OVCH1
ENSG00000133687 ENSG00000133687     83857                     TMTC1
ENSG00000257456 ENSG00000257456      &lt;NA&gt;                      &lt;NA&gt;
ENSG00000242986 ENSG00000242986 100271429                  RPL21P99
ENSG00000253052 ENSG00000253052      &lt;NA&gt;                      &lt;NA&gt;
ENSG00000257262 ENSG00000257262      &lt;NA&gt;                      &lt;NA&gt;
ENSG00000257756 ENSG00000257756 105369717                 LINC02386
ENSG00000251781 ENSG00000251781 100873615                 RNA5SP356
ENSG00000257932 ENSG00000257932      &lt;NA&gt;                      &lt;NA&gt;
ENSG00000258202 ENSG00000258202      &lt;NA&gt;                      &lt;NA&gt;
ENSG00000133704 ENSG00000133704     10526                      IPO8
ENSG00000110888 ENSG00000110888     65981                   CAPRIN2
ENSG00000246331 ENSG00000246331      &lt;NA&gt;                      &lt;NA&gt;
ENSG00000235884 ENSG00000235884      &lt;NA&gt;                      &lt;NA&gt;
ENSG00000258118 ENSG00000258118 111082964                   PPIAP44
ENSG00000110900 ENSG00000110900    441631                   TSPAN11
ENSG00000226472 ENSG00000226472      &lt;NA&gt;                      &lt;NA&gt;
ENSG00000256984 ENSG00000256984      &lt;NA&gt;                      &lt;NA&gt;
ENSG00000245614 ENSG00000245614 100506660                 DDX11-AS1
ENSG00000013573 ENSG00000013573      1663                     DDX11
ENSG00000212533 ENSG00000212533      &lt;NA&gt;                      &lt;NA&gt;
ENSG00000270926 ENSG00000270926      &lt;NA&gt;                      &lt;NA&gt;
ENSG00000177359 ENSG00000177359    144203                     OVOS2
ENSG00000270766 ENSG00000270766      &lt;NA&gt;                      &lt;NA&gt;
ENSG00000243517 ENSG00000243517    441632                 RPL13AP22
ENSG00000270395 ENSG00000270395 106480304                    MREGP1
ENSG00000139146 ENSG00000139146     58516                   SINHCAF
ENSG00000238661 ENSG00000238661      &lt;NA&gt;                      &lt;NA&gt;
ENSG00000256176 ENSG00000256176      &lt;NA&gt;                      &lt;NA&gt;
ENSG00000177340 ENSG00000177340     79857                  FLJ13224
ENSG00000256232 ENSG00000256232 101929027                 LINC02387
ENSG00000207477 ENSG00000207477      &lt;NA&gt;                      &lt;NA&gt;
ENSG00000170456 ENSG00000170456    160518                   DENND5B
ENSG00000200388 ENSG00000200388 106481376                 RNU6-618P
ENSG00000239033 ENSG00000239033      &lt;NA&gt;                      &lt;NA&gt;
ENSG00000203437 ENSG00000203437 100422622              LOC100422622
ENSG00000256159 ENSG00000256159      &lt;NA&gt;                      &lt;NA&gt;
ENSG00000201228 ENSG00000201228      &lt;NA&gt;                      &lt;NA&gt;
ENSG00000225349 ENSG00000225349 116435289                 ANKRD49P2
ENSG00000255867 ENSG00000255867 100874249               DENND5B-AS1
ENSG00000252390 ENSG00000252390 100873867                  RNU5F-4P
ENSG00000231788 ENSG00000231788    341356                  RPL31P50
ENSG00000233381 ENSG00000233381      &lt;NA&gt;                      &lt;NA&gt;
ENSG00000139160 ENSG00000139160    254013                   ETFBKMT
ENSG00000151743 ENSG00000151743    196394                      AMN1
ENSG00000266482 ENSG00000266482      &lt;NA&gt;                      &lt;NA&gt;
ENSG00000256843 ENSG00000256843      &lt;NA&gt;                      &lt;NA&gt;
ENSG00000223722 ENSG00000223722      &lt;NA&gt;                      &lt;NA&gt;
ENSG00000188375 ENSG00000188375    440093                      H3-5
ENSG00000252421 ENSG00000252421 106480036                RNU6-1069P
ENSG00000252204 ENSG00000252204      &lt;NA&gt;                      &lt;NA&gt;
ENSG00000256372 ENSG00000256372      &lt;NA&gt;                      &lt;NA&gt;
ENSG00000255760 ENSG00000255760 105369723                 LINC02422
ENSG00000256465 ENSG00000256465      &lt;NA&gt;                      &lt;NA&gt;
ENSG00000244436 ENSG00000244436 100271347                   RPLP2P4
ENSG00000252584 ENSG00000252584      &lt;NA&gt;                      &lt;NA&gt;
ENSG00000242314 ENSG00000242314      &lt;NA&gt;                      &lt;NA&gt;
ENSG00000256987 ENSG00000256987      &lt;NA&gt;                      &lt;NA&gt;
ENSG00000174718 ENSG00000174718     55196                     RESF1
ENSG00000257094 ENSG00000257094      &lt;NA&gt;                      &lt;NA&gt;
ENSG00000257852 ENSG00000257852      &lt;NA&gt;                      &lt;NA&gt;
ENSG00000271357 ENSG00000271357      &lt;NA&gt;                      &lt;NA&gt;
ENSG00000257530 ENSG00000257530 120766143                 BICD1-AS1
ENSG00000151746 ENSG00000151746       636                     BICD1
ENSG00000258134 ENSG00000258134 100420186              LOC100420186
ENSG00000207176 ENSG00000207176      &lt;NA&gt;                      &lt;NA&gt;
ENSG00000139132 ENSG00000139132    121512                      FGD4
ENSG00000253063 ENSG00000253063 106479785                 RNU6-494P
ENSG00000087470 ENSG00000087470     10059                     DNM1L
ENSG00000257643 ENSG00000257643      &lt;NA&gt;                      &lt;NA&gt;
ENSG00000201563 ENSG00000201563      &lt;NA&gt;                      &lt;NA&gt;
ENSG00000257511 ENSG00000257511 100420981              LOC100420981
ENSG00000139131 ENSG00000139131     51067                     YARS2
ENSG00000057294 ENSG00000057294      5318                      PKP2
ENSG00000244743 ENSG00000244743      &lt;NA&gt;                      &lt;NA&gt;
ENSG00000257316 ENSG00000257316       459                   ASS1P14
ENSG00000257435 ENSG00000257435      &lt;NA&gt;                      &lt;NA&gt;
ENSG00000238911 ENSG00000238911      &lt;NA&gt;                      &lt;NA&gt;
ENSG00000251863 ENSG00000251863      &lt;NA&gt;                      &lt;NA&gt;
ENSG00000110975 ENSG00000110975    341359                     SYT10
ENSG00000259937 ENSG00000259937      &lt;NA&gt;                      &lt;NA&gt;
ENSG00000265029 ENSG00000265029      &lt;NA&gt;                      &lt;NA&gt;
ENSG00000256070 ENSG00000256070    390301                    ST13P9
ENSG00000212475 ENSG00000212475 106481304                 RNU6-400P
ENSG00000270807 ENSG00000270807      &lt;NA&gt;                      &lt;NA&gt;
ENSG00000207026 ENSG00000207026 106481328                 RNU6-472P
ENSG00000201624 ENSG00000201624      &lt;NA&gt;                      &lt;NA&gt;
ENSG00000139133 ENSG00000139133     84920                     ALG10
ENSG00000245482 ENSG00000245482      &lt;NA&gt;                      &lt;NA&gt;
ENSG00000264446 ENSG00000264446      &lt;NA&gt;                      &lt;NA&gt;
ENSG00000256538 ENSG00000256538      &lt;NA&gt;                      &lt;NA&gt;
ENSG00000255628 ENSG00000255628      &lt;NA&gt;                      &lt;NA&gt;
ENSG00000256986 ENSG00000256986      &lt;NA&gt;                      &lt;NA&gt;
ENSG00000250788 ENSG00000250788    260338                   TUBB8P4
ENSG00000255652 ENSG00000255652 123706542                 LINC02963
ENSG00000272435 ENSG00000272435 100873616                 RNA5SP357
ENSG00000258794 ENSG00000258794 100131369                   DUX4L27
ENSG00000256614 ENSG00000256614 100132086                     AK6P1
ENSG00000257794 ENSG00000257794      &lt;NA&gt;                      &lt;NA&gt;
ENSG00000257899 ENSG00000257899      &lt;NA&gt;                      &lt;NA&gt;
ENSG00000257933 ENSG00000257933      &lt;NA&gt;                      &lt;NA&gt;
ENSG00000258368 ENSG00000258368      &lt;NA&gt;                      &lt;NA&gt;
ENSG00000257173 ENSG00000257173 100128817                     AK6P2
ENSG00000258278 ENSG00000258278      &lt;NA&gt;                      &lt;NA&gt;
ENSG00000199843 ENSG00000199843 100873617                 RNA5SP358
ENSG00000201708 ENSG00000201708 100873618                 RNA5SP359
ENSG00000254381 ENSG00000254381    121014                   TUBB8P5
ENSG00000257292 ENSG00000257292      &lt;NA&gt;                      &lt;NA&gt;
ENSG00000258360 ENSG00000258360 100418983                    NF1P12
ENSG00000253016 ENSG00000253016      &lt;NA&gt;                      &lt;NA&gt;
ENSG00000175548 ENSG00000175548    144245                    ALG10B
ENSG00000266333 ENSG00000266333      &lt;NA&gt;                      &lt;NA&gt;
ENSG00000256878 ENSG00000256878      &lt;NA&gt;                      &lt;NA&gt;
ENSG00000257645 ENSG00000257645      &lt;NA&gt;                      &lt;NA&gt;
ENSG00000258119 ENSG00000258119      &lt;NA&gt;                      &lt;NA&gt;
ENSG00000139117 ENSG00000139117    144402                     CPNE8
ENSG00000257718 ENSG00000257718      &lt;NA&gt;                      &lt;NA&gt;
ENSG00000252801 ENSG00000252801      &lt;NA&gt;                      &lt;NA&gt;
ENSG00000257586 ENSG00000257586 100421126              LOC100421126
ENSG00000257237 ENSG00000257237      &lt;NA&gt;                      &lt;NA&gt;
ENSG00000258144 ENSG00000258144 105369730                 LINC02406
ENSG00000270718 ENSG00000270718      &lt;NA&gt;                      &lt;NA&gt;
ENSG00000139116 ENSG00000139116     55605                    KIF21A
ENSG00000252974 ENSG00000252974      &lt;NA&gt;                      &lt;NA&gt;
ENSG00000255991 ENSG00000255991    390306                  RPL7AP74
ENSG00000270273 ENSG00000270273      &lt;NA&gt;                      &lt;NA&gt;
ENSG00000173208 ENSG00000173208       225                     ABCD2
ENSG00000180116 ENSG00000180116    283461                    REDIC1
ENSG00000151229 ENSG00000151229    114134                   SLC2A13
ENSG00000223082 ENSG00000223082      &lt;NA&gt;                      &lt;NA&gt;
ENSG00000199571 ENSG00000199571 124900327              LOC124900327
ENSG00000229014 ENSG00000229014 100271305                  RPL30P13
ENSG00000260943 ENSG00000260943      &lt;NA&gt;                      &lt;NA&gt;
ENSG00000223914 ENSG00000223914 105369734                 LINC02471
ENSG00000225342 ENSG00000225342 107985190                 LINC01779
ENSG00000188906 ENSG00000188906    120892                     LRRK2
ENSG00000229899 ENSG00000229899      &lt;NA&gt;                      &lt;NA&gt;
ENSG00000205592 ENSG00000205592    283463                     MUC19
ENSG00000258167 ENSG00000258167 105369736              LOC105369736
ENSG00000207492 ENSG00000207492 106479882                 RNU6-713P
ENSG00000018236 ENSG00000018236      1272                     CNTN1
ENSG00000257680 ENSG00000257680      &lt;NA&gt;                      &lt;NA&gt;
ENSG00000165966 ENSG00000165966     29951                    PDZRN4
ENSG00000257228 ENSG00000257228      &lt;NA&gt;                      &lt;NA&gt;
ENSG00000252364 ENSG00000252364 100873619                 RNA5SP360
ENSG00000258239 ENSG00000258239 100873348                  MTND2P17
ENSG00000257858 ENSG00000257858 100873341                  MTND1P24
ENSG00000257784 ENSG00000257784 101927038                 LINC02400
ENSG00000257239 ENSG00000257239      &lt;NA&gt;                      &lt;NA&gt;
ENSG00000257128 ENSG00000257128 100129078              LOC100129078
ENSG00000271379 ENSG00000271379 101929308              LOC101929308
ENSG00000222884 ENSG00000222884      &lt;NA&gt;                      &lt;NA&gt;
ENSG00000151233 ENSG00000151233    283464                    GXYLT1
ENSG00000015153 ENSG00000015153     10138                      YAF2
ENSG00000269367 ENSG00000269367      &lt;NA&gt;                      &lt;NA&gt;
ENSG00000134283 ENSG00000134283     51535                    PPHLN1
ENSG00000241710 ENSG00000241710      &lt;NA&gt;                      &lt;NA&gt;
ENSG00000257674 ENSG00000257674      &lt;NA&gt;                      &lt;NA&gt;
ENSG00000139168 ENSG00000139168     85437                     ZCRB1
ENSG00000252917 ENSG00000252917      &lt;NA&gt;                      &lt;NA&gt;
ENSG00000199886 ENSG00000199886 106479677                 RNU6-249P
ENSG00000257376 ENSG00000257376      &lt;NA&gt;                      &lt;NA&gt;
ENSG00000207142 ENSG00000207142      &lt;NA&gt;                      &lt;NA&gt;
ENSG00000139174 ENSG00000139174    144165                  PRICKLE1
ENSG00000257225 ENSG00000257225      &lt;NA&gt;                      &lt;NA&gt;
ENSG00000258068 ENSG00000258068      &lt;NA&gt;                      &lt;NA&gt;
ENSG00000257510 ENSG00000257510 101927058                 LINC02402
ENSG00000257687 ENSG00000257687      &lt;NA&gt;                      &lt;NA&gt;
ENSG00000257405 ENSG00000257405      &lt;NA&gt;                      &lt;NA&gt;
ENSG00000257164 ENSG00000257164      &lt;NA&gt;                      &lt;NA&gt;
ENSG00000240759 ENSG00000240759      &lt;NA&gt;                      &lt;NA&gt;
ENSG00000257114 ENSG00000257114 105369738                 LINC02451
ENSG00000271272 ENSG00000271272      &lt;NA&gt;                      &lt;NA&gt;
ENSG00000257849 ENSG00000257849      &lt;NA&gt;                      &lt;NA&gt;
ENSG00000257373 ENSG00000257373      &lt;NA&gt;                      &lt;NA&gt;
ENSG00000257927 ENSG00000257927    347703                  MRPS36P5
ENSG00000258331 ENSG00000258331 105369740                 LINC02461
ENSG00000215993 ENSG00000215993      &lt;NA&gt;                      &lt;NA&gt;
ENSG00000173157 ENSG00000173157     80070                  ADAMTS20
ENSG00000241251 ENSG00000241251 100271431                 RPL21P101
ENSG00000257813 ENSG00000257813    400026                 LOC400026
ENSG00000271508 ENSG00000271508      &lt;NA&gt;                      &lt;NA&gt;
ENSG00000257907 ENSG00000257907    401717                 EEF1A1P17
ENSG00000257742 ENSG00000257742      &lt;NA&gt;                      &lt;NA&gt;
ENSG00000129317 ENSG00000129317     83448                     PUS7L
ENSG00000257896 ENSG00000257896      &lt;NA&gt;                      &lt;NA&gt;
ENSG00000198001 ENSG00000198001     51135                     IRAK4
ENSG00000151239 ENSG00000151239      5756                      TWF1
ENSG00000139173 ENSG00000139173     84216                   TMEM117
ENSG00000258212 ENSG00000258212      &lt;NA&gt;                      &lt;NA&gt;
ENSG00000257947 ENSG00000257947      &lt;NA&gt;                      &lt;NA&gt;
ENSG00000257864 ENSG00000257864 100294713              LOC100294713
ENSG00000184613 ENSG00000184613      4753                     NELL2
ENSG00000201788 ENSG00000201788      &lt;NA&gt;                      &lt;NA&gt;
ENSG00000185610 ENSG00000185610    440097                      DBX2
ENSG00000257319 ENSG00000257319      &lt;NA&gt;                      &lt;NA&gt;
ENSG00000257331 ENSG00000257331      &lt;NA&gt;                      &lt;NA&gt;
ENSG00000257572 ENSG00000257572 100533757                    SSBL3P
ENSG00000199556 ENSG00000199556 100873620                 RNA5SP361
ENSG00000134297 ENSG00000134297      &lt;NA&gt;                      &lt;NA&gt;
ENSG00000257738 ENSG00000257738 100419293              LOC100419293
ENSG00000177119 ENSG00000177119    196527                      ANO6
ENSG00000257368 ENSG00000257368 100128248                    MESDP1
ENSG00000257657 ENSG00000257657      &lt;NA&gt;                      &lt;NA&gt;
ENSG00000239178 ENSG00000239178      &lt;NA&gt;                      &lt;NA&gt;
ENSG00000273015 ENSG00000273015      &lt;NA&gt;                      &lt;NA&gt;
ENSG00000189079 ENSG00000189079    196528                     ARID2
ENSG00000265093 ENSG00000265093 106480989                 RN7SL246P
ENSG00000270429 ENSG00000270429 100420898                   KNOP1P2
ENSG00000139218 ENSG00000139218      9169                    SCAF11
ENSG00000239397 ENSG00000239397 100129799                 RPL13AP21
ENSG00000111371 ENSG00000111371     81539                   SLC38A1
ENSG00000134294 ENSG00000134294     54407                   SLC38A2
ENSG00000258096 ENSG00000258096 102723757               SLC38A2-AS1
ENSG00000257261 ENSG00000257261 100288798               SLC38A4-AS1
ENSG00000257496 ENSG00000257496 124902923              LOC124902923
ENSG00000272369 ENSG00000272369      &lt;NA&gt;                      &lt;NA&gt;
ENSG00000272963 ENSG00000272963    387853                   OR7A19P
ENSG00000271642 ENSG00000271642 100421550                   MARK3P1
ENSG00000139209 ENSG00000139209     55089                   SLC38A4
ENSG00000139211 ENSG00000139211    347902                    AMIGO2
ENSG00000179715 ENSG00000179715     91523                    PCED1B
ENSG00000258352 ENSG00000258352      &lt;NA&gt;                      &lt;NA&gt;
ENSG00000263838 ENSG00000263838 100616486                   MIR4698
ENSG00000247774 ENSG00000247774 100233209                PCED1B-AS1
ENSG00000257925 ENSG00000257925      &lt;NA&gt;                      &lt;NA&gt;
ENSG00000258181 ENSG00000258181      &lt;NA&gt;                      &lt;NA&gt;
ENSG00000258116 ENSG00000258116 100506099                   PPIAP45
ENSG00000199566 ENSG00000199566 124900322              LOC124900322
ENSG00000257924 ENSG00000257924      &lt;NA&gt;                      &lt;NA&gt;
ENSG00000264906 ENSG00000264906 100616478                   MIR4494
ENSG00000257906 ENSG00000257906      &lt;NA&gt;                      &lt;NA&gt;
ENSG00000258369 ENSG00000258369 100288129                    ADI1P3
ENSG00000257807 ENSG00000257807 100127978                   STBD1P1
ENSG00000257905 ENSG00000257905      &lt;NA&gt;                      &lt;NA&gt;
ENSG00000005175 ENSG00000005175     79657                     RPAP3
ENSG00000257433 ENSG00000257433      &lt;NA&gt;                      &lt;NA&gt;
ENSG00000111405 ENSG00000111405      8909                     ENDOU
ENSG00000079337 ENSG00000079337     10411                   RAPGEF3
ENSG00000211584 ENSG00000211584     55652                   SLC48A1
ENSG00000061273 ENSG00000061273     51564                     HDAC7
ENSG00000268069 ENSG00000268069      &lt;NA&gt;                      &lt;NA&gt;
ENSG00000257488 ENSG00000257488      &lt;NA&gt;                      &lt;NA&gt;
ENSG00000111424 ENSG00000111424      7421                       VDR
ENSG00000205537 ENSG00000205537      &lt;NA&gt;                      &lt;NA&gt;
ENSG00000134291 ENSG00000134291     79022                  TMEM106C
ENSG00000139219 ENSG00000139219      1280                    COL2A1
ENSG00000258203 ENSG00000258203      &lt;NA&gt;                      &lt;NA&gt;
ENSG00000257985 ENSG00000257985      &lt;NA&gt;                      &lt;NA&gt;
ENSG00000257955 ENSG00000257955      &lt;NA&gt;                      &lt;NA&gt;
ENSG00000079387 ENSG00000079387     29843                     SENP1
ENSG00000240399 ENSG00000240399 100271515                  RPL37P19
ENSG00000222635 ENSG00000222635 106480092                RNU6-1203P
ENSG00000226138 ENSG00000226138      &lt;NA&gt;                      &lt;NA&gt;
ENSG00000152556 ENSG00000152556      5213                      PFKM
ENSG00000177981 ENSG00000177981    140461                      ASB8
ENSG00000258051 ENSG00000258051      &lt;NA&gt;                      &lt;NA&gt;
ENSG00000257885 ENSG00000257885      &lt;NA&gt;                      &lt;NA&gt;
ENSG00000257848 ENSG00000257848      &lt;NA&gt;                      &lt;NA&gt;
ENSG00000177875 ENSG00000177875    387856                   CCDC184
ENSG00000269514 ENSG00000269514      &lt;NA&gt;                      &lt;NA&gt;
ENSG00000172640 ENSG00000172640    121275                   OR10AD1
ENSG00000258234 ENSG00000258234      &lt;NA&gt;                      &lt;NA&gt;
ENSG00000187166 ENSG00000187166    341567                      H1-7
ENSG00000258273 ENSG00000258273      &lt;NA&gt;                      &lt;NA&gt;
ENSG00000167528 ENSG00000167528    121274                    ZNF641
ENSG00000257735 ENSG00000257735      &lt;NA&gt;                      &lt;NA&gt;
ENSG00000257763 ENSG00000257763      &lt;NA&gt;                      &lt;NA&gt;
ENSG00000269282 ENSG00000269282      &lt;NA&gt;                      &lt;NA&gt;
ENSG00000258024 ENSG00000258024    282790                   OR5BT1P
ENSG00000257792 ENSG00000257792     81047                   OR5BJ1P
ENSG00000273434 ENSG00000273434    403304                   OR8S21P
ENSG00000226413 ENSG00000226413    282791                    OR8T1P
ENSG00000139223 ENSG00000139223     23519                    ANP32D
ENSG00000177627 ENSG00000177627    121273                  C12orf54
ENSG00000258121 ENSG00000258121      &lt;NA&gt;                      &lt;NA&gt;
ENSG00000240443 ENSG00000240443 100271547                  RPS10P20
ENSG00000197376 ENSG00000197376      &lt;NA&gt;                      &lt;NA&gt;
ENSG00000198678 ENSG00000198678    390313                    OR5BS1
ENSG00000167531 ENSG00000167531      3906                     LALBA
ENSG00000224709 ENSG00000224709    121270                   OR11M1P
ENSG00000139620 ENSG00000139620     54934                    KANSL2
ENSG00000221491 ENSG00000221491    677815                   SNORA2C
ENSG00000206612 ENSG00000206612    677793                   SNORA2A
ENSG00000207313 ENSG00000207313    677794                   SNORA2B
ENSG00000129315 ENSG00000129315       904                     CCNT1
ENSG00000257987 ENSG00000257987    255411                   SPMIP11
ENSG00000174233 ENSG00000174233       112                     ADCY6
ENSG00000257653 ENSG00000257653      &lt;NA&gt;                      &lt;NA&gt;
ENSG00000264201 ENSG00000264201 100616262                   MIR4701
ENSG00000257660 ENSG00000257660 100506125                  ADCY6-DT
ENSG00000271547 ENSG00000271547      &lt;NA&gt;                      &lt;NA&gt;
ENSG00000207467 ENSG00000207467      &lt;NA&gt;                      &lt;NA&gt;
ENSG00000167535 ENSG00000167535       784                    CACNB3
ENSG00000174243 ENSG00000174243      9416                     DDX23
ENSG00000172602 ENSG00000172602     27289                      RND1
ENSG00000199394 ENSG00000199394 106479831                 RNU6-600P
ENSG00000239617 ENSG00000239617 100271306                  RPL32P27
ENSG00000272822 ENSG00000272822      &lt;NA&gt;                      &lt;NA&gt;
ENSG00000139537 ENSG00000139537     85478                    CCDC65
ENSG00000134285 ENSG00000134285     51303                    FKBP11
ENSG00000255863 ENSG00000255863      &lt;NA&gt;                      &lt;NA&gt;
ENSG00000201678 ENSG00000201678      &lt;NA&gt;                      &lt;NA&gt;
ENSG00000134287 ENSG00000134287       377                      ARF3
ENSG00000238395 ENSG00000238395      &lt;NA&gt;                      &lt;NA&gt;
ENSG00000169884 ENSG00000169884      7480                    WNT10B
ENSG00000200303 ENSG00000200303 106479982                 RNU6-940P
ENSG00000125084 ENSG00000125084      7471                      WNT1
ENSG00000181418 ENSG00000181418     23109                       DDN
ENSG00000258283 ENSG00000258283      &lt;NA&gt;                      &lt;NA&gt;
ENSG00000257913 ENSG00000257913 105369758                   DDN-AS1
ENSG00000181929 ENSG00000181929      5571                    PRKAG1
ENSG00000167548 ENSG00000167548      8085                     KMT2D
ENSG00000167550 ENSG00000167550    121268                    RHEBL1
ENSG00000139549 ENSG00000139549     50846                       DHH
ENSG00000257346 ENSG00000257346 105369759              LOC105369759
ENSG00000139636 ENSG00000139636     55716                    LMBR1L
ENSG00000258017 ENSG00000258017      &lt;NA&gt;                      &lt;NA&gt;
ENSG00000123416 ENSG00000123416     10376                    TUBA1B
ENSG00000200309 ENSG00000200309      &lt;NA&gt;                      &lt;NA&gt;
ENSG00000167552 ENSG00000167552      7846                    TUBA1A
ENSG00000167553 ENSG00000167553     84790                    TUBA1C
ENSG00000258101 ENSG00000258101      &lt;NA&gt;                      &lt;NA&gt;
ENSG00000258232 ENSG00000258232      &lt;NA&gt;                      &lt;NA&gt;
ENSG00000258334 ENSG00000258334 101927267                 TROAP-AS1
ENSG00000135406 ENSG00000135406      5630                      PRPH
ENSG00000135451 ENSG00000135451     10024                     TROAP
ENSG00000186897 ENSG00000186897    338761                     C1QL4
ENSG00000178401 ENSG00000178401     79962                   DNAJC22
ENSG00000123352 ENSG00000123352     65244                    SPATS2
ENSG00000257954 ENSG00000257954      &lt;NA&gt;                      &lt;NA&gt;
ENSG00000257464 ENSG00000257464      &lt;NA&gt;                      &lt;NA&gt;
ENSG00000135519 ENSG00000135519     23416                     KCNH3
ENSG00000187778 ENSG00000187778     10445                     MCRS1
ENSG00000110844 ENSG00000110844     25766                   PRPF40B
ENSG00000257964 ENSG00000257964      &lt;NA&gt;                      &lt;NA&gt;
ENSG00000135436 ENSG00000135436     84070                   FAM186B
ENSG00000199237 ENSG00000199237 106479935                 RNU6-834P
ENSG00000258284 ENSG00000258284      &lt;NA&gt;                      &lt;NA&gt;
ENSG00000257243 ENSG00000257243 100422296                   PARK7P1
ENSG00000258104 ENSG00000258104      &lt;NA&gt;                      &lt;NA&gt;
ENSG00000161791 ENSG00000161791     91010                     FMNL3
ENSG00000139644 ENSG00000139644      7009                    TMBIM6
ENSG00000257570 ENSG00000257570      &lt;NA&gt;                      &lt;NA&gt;
ENSG00000257730 ENSG00000257730      &lt;NA&gt;                      &lt;NA&gt;
ENSG00000167566 ENSG00000167566     57701                   NCKAP5L
ENSG00000258057 ENSG00000258057 100286844               BCDIN3D-AS1
ENSG00000186666 ENSG00000186666    144233                   BCDIN3D
ENSG00000257253 ENSG00000257253      &lt;NA&gt;                      &lt;NA&gt;
ENSG00000242041 ENSG00000242041      &lt;NA&gt;                      &lt;NA&gt;
ENSG00000135472 ENSG00000135472     23017                     FAIM2
ENSG00000258135 ENSG00000258135    283332                 LINC02396
ENSG00000257771 ENSG00000257771 101927292                 LINC02395
ENSG00000167580 ENSG00000167580       359                      AQP2
ENSG00000257588 ENSG00000257588 101927318                  AQP5-AS1
ENSG00000257378 ENSG00000257378      &lt;NA&gt;                      &lt;NA&gt;
ENSG00000161798 ENSG00000161798       362                      AQP5
ENSG00000086159 ENSG00000086159       363                      AQP6
ENSG00000161800 ENSG00000161800     29127                   RACGAP1
ENSG00000110881 ENSG00000110881        41                     ASIC1
ENSG00000066117 ENSG00000066117      6602                   SMARCD1
ENSG00000167588 ENSG00000167588      2819                      GPD1
ENSG00000178449 ENSG00000178449     84987                     COX14
ENSG00000272368 ENSG00000272368      &lt;NA&gt;                      &lt;NA&gt;
ENSG00000139624 ENSG00000139624     91012                     CERS5
ENSG00000050405 ENSG00000050405     51474                     LIMA1
ENSG00000257298 ENSG00000257298      &lt;NA&gt;                      &lt;NA&gt;
ENSG00000257531 ENSG00000257531      &lt;NA&gt;                      &lt;NA&gt;
ENSG00000257256 ENSG00000257256      &lt;NA&gt;                      &lt;NA&gt;
ENSG00000221604 ENSG00000221604 100302220                   MIR1293
ENSG00000212496 ENSG00000212496 106481524                RNU6-1093P
ENSG00000203433 ENSG00000203433      &lt;NA&gt;                      &lt;NA&gt;
ENSG00000203432 ENSG00000203432      &lt;NA&gt;                      &lt;NA&gt;
ENSG00000203431 ENSG00000203431      &lt;NA&gt;                      &lt;NA&gt;
ENSG00000203430 ENSG00000203430      &lt;NA&gt;                      &lt;NA&gt;
ENSG00000269529 ENSG00000269529      &lt;NA&gt;                      &lt;NA&gt;
ENSG00000203428 ENSG00000203428      &lt;NA&gt;                      &lt;NA&gt;
ENSG00000203427 ENSG00000203427      &lt;NA&gt;                      &lt;NA&gt;
ENSG00000203426 ENSG00000203426      &lt;NA&gt;                      &lt;NA&gt;
ENSG00000196082 ENSG00000196082      &lt;NA&gt;                      &lt;NA&gt;
ENSG00000203425 ENSG00000203425      &lt;NA&gt;                      &lt;NA&gt;
ENSG00000203424 ENSG00000203424      &lt;NA&gt;                      &lt;NA&gt;
ENSG00000203423 ENSG00000203423      &lt;NA&gt;                      &lt;NA&gt;
ENSG00000203422 ENSG00000203422      &lt;NA&gt;                      &lt;NA&gt;
ENSG00000203421 ENSG00000203421      &lt;NA&gt;                      &lt;NA&gt;
ENSG00000185958 ENSG00000185958    121006                   FAM186A
ENSG00000244266 ENSG00000244266 100132547                  RPL26P33
ENSG00000161813 ENSG00000161813    113251                     LARP4
ENSG00000066084 ENSG00000066084     57609                     DIP2B
ENSG00000207136 ENSG00000207136 106479906                 RNU6-769P
ENSG00000200183 ENSG00000200183 106481253                 RNU6-238P
ENSG00000200428 ENSG00000200428      &lt;NA&gt;                      &lt;NA&gt;
ENSG00000271018 ENSG00000271018      &lt;NA&gt;                      &lt;NA&gt;
ENSG00000123268 ENSG00000123268       466                      ATF1
ENSG00000271490 ENSG00000271490      &lt;NA&gt;                      &lt;NA&gt;
ENSG00000243075 ENSG00000243075 106479412                 RN7SL519P
ENSG00000186452 ENSG00000186452    283471                  TMPRSS12
ENSG00000271621 ENSG00000271621      &lt;NA&gt;                      &lt;NA&gt;
ENSG00000185432 ENSG00000185432     25840                     TMT1A
ENSG00000199740 ENSG00000199740      &lt;NA&gt;                      &lt;NA&gt;
ENSG00000271596 ENSG00000271596      &lt;NA&gt;                      &lt;NA&gt;
ENSG00000214511 ENSG00000214511    613227                    HIGD1C
ENSG00000110911 ENSG00000110911      4891                   SLC11A2
ENSG00000272028 ENSG00000272028 106481204                  RNU6-87P
ENSG00000199903 ENSG00000199903 106481947                RNU6-1273P
ENSG00000050426 ENSG00000050426     25875                    LETMD1
ENSG00000110925 ENSG00000110925     81566                    CSRNP2
ENSG00000135457 ENSG00000135457      7024                     TFCP2
ENSG00000244540 ENSG00000244540 100271638                 RPL35AP29
ENSG00000257246 ENSG00000257246      &lt;NA&gt;                      &lt;NA&gt;
ENSG00000200953 ENSG00000200953      &lt;NA&gt;                      &lt;NA&gt;
ENSG00000199824 ENSG00000199824 106481881                 RNU6-199P
ENSG00000184271 ENSG00000184271      5463                    POU6F1
ENSG00000269339 ENSG00000269339      &lt;NA&gt;                      &lt;NA&gt;
ENSG00000183283 ENSG00000183283      9802                    DAZAP2
ENSG00000170545 ENSG00000170545     57228                     SMAGP
ENSG00000110934 ENSG00000110934     51411                      BIN2
ENSG00000139610 ENSG00000139610      1990                     CELA1
ENSG00000139629 ENSG00000139629     11226                    GALNT6
ENSG00000050438 ENSG00000050438      9498                    SLC4A8
ENSG00000271065 ENSG00000271065 107984508                SLC4A8-AS1
ENSG00000196876 ENSG00000196876      6334                     SCN8A
ENSG00000257851 ENSG00000257851 100421413                HNRNPA3P10
ENSG00000260122 ENSG00000260122      &lt;NA&gt;                      &lt;NA&gt;
ENSG00000260415 ENSG00000260415      &lt;NA&gt;                      &lt;NA&gt;
ENSG00000261586 ENSG00000261586      &lt;NA&gt;                      &lt;NA&gt;
ENSG00000261308 ENSG00000261308    401720                    FIGNL2
ENSG00000260473 ENSG00000260473      &lt;NA&gt;                      &lt;NA&gt;
ENSG00000259887 ENSG00000259887 105369971                 FIGNL2-DT
ENSG00000167612 ENSG00000167612    341405                   ANKRD33
ENSG00000258021 ENSG00000258021 102724178              LOC102724178
ENSG00000139567 ENSG00000139567        94                    ACVRL1
ENSG00000135503 ENSG00000135503        91                    ACVR1B
ENSG00000206992 ENSG00000206992 106479820                 RNU6-574P
ENSG00000161835 ENSG00000161835    160622                   TAMALIN
ENSG00000123358 ENSG00000123358      3164                     NR4A1
ENSG00000259884 ENSG00000259884 115409980                   NR4A1AS
ENSG00000123395 ENSG00000123395     60673                    ATG101
ENSG00000257663 ENSG00000257663      &lt;NA&gt;                      &lt;NA&gt;
ENSG00000257542 ENSG00000257542      &lt;NA&gt;                      &lt;NA&gt;
ENSG00000272724 ENSG00000272724      &lt;NA&gt;                      &lt;NA&gt;
ENSG00000257989 ENSG00000257989      &lt;NA&gt;                      &lt;NA&gt;
ENSG00000265009 ENSG00000265009      &lt;NA&gt;                      &lt;NA&gt;
ENSG00000265804 ENSG00000265804      &lt;NA&gt;                      &lt;NA&gt;
ENSG00000167767 ENSG00000167767    144501                     KRT80
ENSG00000257137 ENSG00000257137      &lt;NA&gt;                      &lt;NA&gt;
ENSG00000258279 ENSG00000258279    283404                 LINC00592
ENSG00000257649 ENSG00000257649      &lt;NA&gt;                      &lt;NA&gt;
ENSG00000135480 ENSG00000135480      3855                      KRT7
ENSG00000257671 ENSG00000257671 109729127                   KRT7-AS
ENSG00000170442 ENSG00000170442      3892                     KRT86
ENSG00000135477 ENSG00000135477     85349                    KRT87P
ENSG00000257830 ENSG00000257830      &lt;NA&gt;                      &lt;NA&gt;
ENSG00000205426 ENSG00000205426      3887                     KRT81
ENSG00000257829 ENSG00000257829      &lt;NA&gt;                      &lt;NA&gt;
ENSG00000170523 ENSG00000170523      3889                     KRT83
ENSG00000267873 ENSG00000267873      &lt;NA&gt;                      &lt;NA&gt;
ENSG00000135443 ENSG00000135443      3891                     KRT85
ENSG00000161849 ENSG00000161849      3890                     KRT84
ENSG00000258253 ENSG00000258253      &lt;NA&gt;                      &lt;NA&gt;
ENSG00000161850 ENSG00000161850      3888                     KRT82
ENSG00000257500 ENSG00000257500      &lt;NA&gt;                      &lt;NA&gt;
ENSG00000257844 ENSG00000257844      &lt;NA&gt;                      &lt;NA&gt;
ENSG00000170454 ENSG00000170454      9119                     KRT75
ENSG00000185479 ENSG00000185479      3854                     KRT6B
ENSG00000170465 ENSG00000170465    286887                     KRT6C
ENSG00000205420 ENSG00000205420      3853                     KRT6A
ENSG00000186081 ENSG00000186081      3852                      KRT5
ENSG00000268716 ENSG00000268716      &lt;NA&gt;                      &lt;NA&gt;
ENSG00000139648 ENSG00000139648    112802                     KRT71
ENSG00000170484 ENSG00000170484    121391                     KRT74
ENSG00000170486 ENSG00000170486    140807                     KRT72
ENSG00000257495 ENSG00000257495 100127967                 KRT73-AS1
ENSG00000186049 ENSG00000186049    319101                     KRT73
ENSG00000258120 ENSG00000258120      &lt;NA&gt;                      &lt;NA&gt;
ENSG00000172867 ENSG00000172867      3849                      KRT2
ENSG00000167768 ENSG00000167768      3848                      KRT1
ENSG00000189182 ENSG00000189182    374454                     KRT77
ENSG00000257700 ENSG00000257700      &lt;NA&gt;                      &lt;NA&gt;
ENSG00000257402 ENSG00000257402      &lt;NA&gt;                      &lt;NA&gt;
ENSG00000257616 ENSG00000257616    400036                 LOC400036
ENSG00000258036 ENSG00000258036      &lt;NA&gt;                      &lt;NA&gt;
ENSG00000257343 ENSG00000257343      &lt;NA&gt;                      &lt;NA&gt;
ENSG00000257675 ENSG00000257675 100128678                  BTBD10P1
ENSG00000257125 ENSG00000257125      &lt;NA&gt;                      &lt;NA&gt;
ENSG00000258071 ENSG00000258071      &lt;NA&gt;                      &lt;NA&gt;
ENSG00000185069 ENSG00000185069     51350                     KRT76
ENSG00000257404 ENSG00000257404      &lt;NA&gt;                      &lt;NA&gt;
ENSG00000186442 ENSG00000186442      3850                      KRT3
ENSG00000170477 ENSG00000170477      3851                      KRT4
ENSG00000185640 ENSG00000185640    338785                     KRT79
ENSG00000257389 ENSG00000257389      &lt;NA&gt;                      &lt;NA&gt;
ENSG00000170423 ENSG00000170423    196374                     KRT78
ENSG00000241146 ENSG00000241146      &lt;NA&gt;                      &lt;NA&gt;
ENSG00000170421 ENSG00000170421      3856                      KRT8
ENSG00000111057 ENSG00000111057      3875                     KRT18
ENSG00000265039 ENSG00000265039      &lt;NA&gt;                      &lt;NA&gt;
ENSG00000225410 ENSG00000225410      &lt;NA&gt;                      &lt;NA&gt;
ENSG00000063046 ENSG00000063046      1975                     EIF4B
ENSG00000257475 ENSG00000257475      &lt;NA&gt;                      &lt;NA&gt;
ENSG00000257337 ENSG00000257337    283335                  TNS2-AS1
ENSG00000111077 ENSG00000111077     23371                      TNS2
ENSG00000167778 ENSG00000167778     84926                    SPRYD3
ENSG00000167779 ENSG00000167779      3489                    IGFBP6
ENSG00000167780 ENSG00000167780      8435                     SOAT2
ENSG00000258074 ENSG00000258074      &lt;NA&gt;                      &lt;NA&gt;
ENSG00000238669 ENSG00000238669 106480571                 RNU6-333P
ENSG00000258016 ENSG00000258016      &lt;NA&gt;                      &lt;NA&gt;
ENSG00000257790 ENSG00000257790    728698                  EIF4A1P4
ENSG00000139631 ENSG00000139631     51380                      CSAD
ENSG00000257808 ENSG00000257808      &lt;NA&gt;                      &lt;NA&gt;
ENSG00000139651 ENSG00000139651    283337                    ZNF740
ENSG00000139626 ENSG00000139626      3695                     ITGB7
ENSG00000172819 ENSG00000172819      5916                      RARG
ENSG00000182544 ENSG00000182544     84975                     MFSD5
ENSG00000135476 ENSG00000135476      9700                     ESPL1
ENSG00000123349 ENSG00000123349      5204                     PFDN5
ENSG00000257605 ENSG00000257605      &lt;NA&gt;                      &lt;NA&gt;
ENSG00000139637 ENSG00000139637     60314                      MYG1
ENSG00000094914 ENSG00000094914      8086                      AAAS
ENSG00000170374 ENSG00000170374    121340                       SP7
ENSG00000185591 ENSG00000185591      6667                       SP1
ENSG00000135409 ENSG00000135409       269                     AMHR2
ENSG00000205352 ENSG00000205352     54458                     PRR13
ENSG00000197111 ENSG00000197111      5094                     PCBP2
ENSG00000257379 ENSG00000257379      &lt;NA&gt;                      &lt;NA&gt;
ENSG00000139625 ENSG00000139625      7786                   MAP3K12
ENSG00000270175 ENSG00000270175      &lt;NA&gt;                      &lt;NA&gt;
ENSG00000139546 ENSG00000139546      6895                    TARBP2
ENSG00000267281 ENSG00000267281 114108587                 ATF7-NPFF
ENSG00000139574 ENSG00000139574      8620                      NPFF
ENSG00000170653 ENSG00000170653     11016                      ATF7
ENSG00000257550 ENSG00000257550 100652999                  ATF7-AS1
ENSG00000135390 ENSG00000135390       517                   ATP5MC2
ENSG00000213470 ENSG00000213470 100271475                  RPL31P51
ENSG00000012822 ENSG00000012822     57658                  CALCOCO1
ENSG00000260492 ENSG00000260492 102216268                     CISTR
ENSG00000260030 ENSG00000260030      &lt;NA&gt;                      &lt;NA&gt;
ENSG00000223213 ENSG00000223213      &lt;NA&gt;                      &lt;NA&gt;
ENSG00000253053 ENSG00000253053 106479224                 RN7SKP289
ENSG00000249641 ENSG00000249641 100874366                 HOXC13-AS
ENSG00000123364 ENSG00000123364      3229                    HOXC13
ENSG00000123407 ENSG00000123407      3228                    HOXC12
ENSG00000271090 ENSG00000271090      &lt;NA&gt;                      &lt;NA&gt;
ENSG00000228630 ENSG00000228630 100124700                    HOTAIR
ENSG00000123388 ENSG00000123388      3227                    HOXC11
ENSG00000251151 ENSG00000251151      &lt;NA&gt;                      &lt;NA&gt;
ENSG00000180818 ENSG00000180818      3226                    HOXC10
ENSG00000273049 ENSG00000273049      &lt;NA&gt;                      &lt;NA&gt;
ENSG00000197757 ENSG00000197757      3223                     HOXC6
ENSG00000207924 ENSG00000207924    406973                  MIR196A2
ENSG00000250133 ENSG00000250133 100874364                  HOXC-AS2
ENSG00000180806 ENSG00000180806      3225                     HOXC9
ENSG00000250451 ENSG00000250451 100874363                  HOXC-AS1
ENSG00000037965 ENSG00000037965      3224                     HOXC8
ENSG00000198353 ENSG00000198353      3221                     HOXC4
ENSG00000273046 ENSG00000273046      &lt;NA&gt;                      &lt;NA&gt;
ENSG00000260597 ENSG00000260597      &lt;NA&gt;                      &lt;NA&gt;
ENSG00000172789 ENSG00000172789      3222                     HOXC5
ENSG00000207571 ENSG00000207571    693200                    MIR615
ENSG00000273266 ENSG00000273266      &lt;NA&gt;                      &lt;NA&gt;
ENSG00000248265 ENSG00000248265      &lt;NA&gt;                      &lt;NA&gt;
ENSG00000250654 ENSG00000250654      &lt;NA&gt;                      &lt;NA&gt;
ENSG00000249388 ENSG00000249388    440101                  FLJ12825
ENSG00000250432 ENSG00000250432      &lt;NA&gt;                      &lt;NA&gt;
ENSG00000202146 ENSG00000202146      &lt;NA&gt;                      &lt;NA&gt;
ENSG00000250742 ENSG00000250742    400043                 LINC02381
ENSG00000260470 ENSG00000260470      &lt;NA&gt;                      &lt;NA&gt;
ENSG00000257534 ENSG00000257534      &lt;NA&gt;                      &lt;NA&gt;
ENSG00000248576 ENSG00000248576 102724030              LOC102724030
ENSG00000123415 ENSG00000123415     23583                     SMUG1
ENSG00000094916 ENSG00000094916     23468                      CBX5
ENSG00000265371 ENSG00000265371      &lt;NA&gt;                      &lt;NA&gt;
ENSG00000241785 ENSG00000241785 106479366                 RN7SL390P
ENSG00000257596 ENSG00000257596 112935960                     SCAT2
ENSG00000258344 ENSG00000258344      &lt;NA&gt;                      &lt;NA&gt;
ENSG00000135486 ENSG00000135486      3178                   HNRNPA1
ENSG00000123405 ENSG00000123405      4778                      NFE2
ENSG00000111481 ENSG00000111481     22818                     COPZ1
ENSG00000207381 ENSG00000207381 106479986                 RNU6-950P
ENSG00000199122 ENSG00000199122    442892                   MIR148B
ENSG00000264028 ENSG00000264028 106479493                 RN7SL744P
ENSG00000258137 ENSG00000258137      &lt;NA&gt;                      &lt;NA&gt;
ENSG00000258086 ENSG00000258086      &lt;NA&gt;                      &lt;NA&gt;
ENSG00000139572 ENSG00000139572     53831                     GPR84
ENSG00000161642 ENSG00000161642     25946                   ZNF385A
ENSG00000161638 ENSG00000161638      3678                     ITGA5
ENSG00000257477 ENSG00000257477      &lt;NA&gt;                      &lt;NA&gt;
ENSG00000170627 ENSG00000170627    121355                     GTSF1
ENSG00000123338 ENSG00000123338      3071                   NCKAP1L
ENSG00000257824 ENSG00000257824      &lt;NA&gt;                      &lt;NA&gt;
ENSG00000123360 ENSG00000123360      5153                     PDE1B
ENSG00000135447 ENSG00000135447      5502                   PPP1R1A
ENSG00000257780 ENSG00000257780      &lt;NA&gt;                      &lt;NA&gt;
ENSG00000135413 ENSG00000135413     90070                     LACRT
ENSG00000161634 ENSG00000161634    117159                       DCD
ENSG00000257634 ENSG00000257634      &lt;NA&gt;                      &lt;NA&gt;
ENSG00000270858 ENSG00000270858      &lt;NA&gt;                      &lt;NA&gt;
ENSG00000172551 ENSG00000172551    118430                     MUCL1
ENSG00000135426 ENSG00000135426      9840                    TESPA1
ENSG00000257870 ENSG00000257870      &lt;NA&gt;                      &lt;NA&gt;
ENSG00000123307 ENSG00000123307     58158                   NEUROD4
ENSG00000196534 ENSG00000196534    121360                    OR9K1P
ENSG00000257350 ENSG00000257350      &lt;NA&gt;                      &lt;NA&gt;
ENSG00000170605 ENSG00000170605    441639                     OR9K2
ENSG00000224622 ENSG00000224622     81140                    OR9R1P
ENSG00000227423 ENSG00000227423    390318                   OR10U1P
ENSG00000179919 ENSG00000179919    121364                    OR10A7
ENSG00000197706 ENSG00000197706    254783                    OR6C74
ENSG00000213451 ENSG00000213451    403285                   OR6C69P
ENSG00000205331 ENSG00000205331    403288                   OR6C72P
ENSG00000188324 ENSG00000188324    283365                     OR6C6
ENSG00000230307 ENSG00000230307    390320                    OR6C5P
ENSG00000205330 ENSG00000205330    390321                     OR6C1
ENSG00000205329 ENSG00000205329    254786                     OR6C3
ENSG00000257757 ENSG00000257757    390322                    OR6C7P
ENSG00000187857 ENSG00000187857    390323                    OR6C75
ENSG00000203408 ENSG00000203408    390324                   OR6C71P
ENSG00000233606 ENSG00000233606    403283                   OR6C66P
ENSG00000257414 ENSG00000257414      &lt;NA&gt;                      &lt;NA&gt;
ENSG00000205328 ENSG00000205328    403282                    OR6C65
ENSG00000179899 ENSG00000179899      &lt;NA&gt;                      &lt;NA&gt;
ENSG00000185821 ENSG00000185821    390326                    OR6C76
ENSG00000258763 ENSG00000258763 124902940              LOC124902940
ENSG00000179695 ENSG00000179695    341416                     OR6C2
ENSG00000184954 ENSG00000184954    390327                    OR6C70
ENSG00000205327 ENSG00000205327    403284                    OR6C68
ENSG00000234670 ENSG00000234670    403281                   OR6C64P
ENSG00000179626 ENSG00000179626    341418                     OR6C4
ENSG00000266016 ENSG00000266016 100500856                   MIR548Z
ENSG00000179615 ENSG00000179615    121129                    OR2AP1
ENSG00000272937 ENSG00000272937    390329                    OR6U2P
ENSG00000175398 ENSG00000175398    121130                    OR10P1
ENSG00000258921 ENSG00000258921      &lt;NA&gt;                      &lt;NA&gt;
ENSG00000272837 ENSG00000272837    403223                  OR10AE3P
ENSG00000258907 ENSG00000258907    121131                   PSMB3P1
ENSG00000270458 ENSG00000270458      &lt;NA&gt;                      &lt;NA&gt;
ENSG00000170439 ENSG00000170439    196410                     TMT1B
ENSG00000135424 ENSG00000135424      3679                     ITGA7
ENSG00000135441 ENSG00000135441      2647                   BLOC1S1
ENSG00000258311 ENSG00000258311      &lt;NA&gt;                      &lt;NA&gt;
ENSG00000135437 ENSG00000135437      5959                      RDH5
ENSG00000135404 ENSG00000135404       967                      CD63
ENSG00000258056 ENSG00000258056 105369779                  CD63-AS1
ENSG00000257384 ENSG00000257384      &lt;NA&gt;                      &lt;NA&gt;
ENSG00000135414 ENSG00000135414     10220                     GDF11
ENSG00000205323 ENSG00000205323     84324                     SARNP
ENSG00000257390 ENSG00000257390      &lt;NA&gt;                      &lt;NA&gt;
ENSG00000257509 ENSG00000257509      &lt;NA&gt;                      &lt;NA&gt;
ENSG00000123353 ENSG00000123353     29095                    ORMDL2
ENSG00000135392 ENSG00000135392     85406                   DNAJC14
ENSG00000182796 ENSG00000182796      &lt;NA&gt;                      &lt;NA&gt;
ENSG00000123342 ENSG00000123342      4327                     MMP19
ENSG00000257966 ENSG00000257966      &lt;NA&gt;                      &lt;NA&gt;
ENSG00000207339 ENSG00000207339      &lt;NA&gt;                      &lt;NA&gt;
ENSG00000257569 ENSG00000257569      &lt;NA&gt;                      &lt;NA&gt;
ENSG00000170473 ENSG00000170473     84305                      PYM1
ENSG00000065357 ENSG00000065357      1606                      DGKA
ENSG00000185664 ENSG00000185664      6490                      PMEL
ENSG00000123374 ENSG00000123374      1017                      CDK2
ENSG00000258554 ENSG00000258554      &lt;NA&gt;                      &lt;NA&gt;
ENSG00000111540 ENSG00000111540      5869                     RAB5B
ENSG00000237493 ENSG00000237493      &lt;NA&gt;                      &lt;NA&gt;
ENSG00000255990 ENSG00000255990      &lt;NA&gt;                      &lt;NA&gt;
ENSG00000139531 ENSG00000139531      6821                      SUOX
ENSG00000123411 ENSG00000123411     64375                     IKZF4
ENSG00000257449 ENSG00000257449      &lt;NA&gt;                      &lt;NA&gt;
ENSG00000197728 ENSG00000197728      6231                     RPS26
ENSG00000065361 ENSG00000065361      2065                     ERBB3
ENSG00000257411 ENSG00000257411      &lt;NA&gt;                      &lt;NA&gt;
ENSG00000170515 ENSG00000170515      5036                     PA2G4
ENSG00000257553 ENSG00000257553      &lt;NA&gt;                      &lt;NA&gt;
ENSG00000229117 ENSG00000229117      6171                     RPL41
ENSG00000135482 ENSG00000135482     84872                    ZC3H10
ENSG00000139641 ENSG00000139641     23344                     ESYT1
ENSG00000258345 ENSG00000258345      &lt;NA&gt;                      &lt;NA&gt;
ENSG00000258317 ENSG00000258317      &lt;NA&gt;                      &lt;NA&gt;
ENSG00000257809 ENSG00000257809 120766150                 MYL6B-AS1
ENSG00000196465 ENSG00000196465    140465                     MYL6B
ENSG00000092841 ENSG00000092841      4637                      MYL6
ENSG00000258199 ENSG00000258199      &lt;NA&gt;                      &lt;NA&gt;
ENSG00000139613 ENSG00000139613      6601                   SMARCC2
ENSG00000266023 ENSG00000266023      &lt;NA&gt;                      &lt;NA&gt;
ENSG00000181852 ENSG00000181852     10193                     RNF41
ENSG00000139579 ENSG00000139579     79035                     NABP2
ENSG00000139540 ENSG00000139540    283375                   SLC39A5
ENSG00000139645 ENSG00000139645    283373                   ANKRD52
ENSG00000135469 ENSG00000135469     93058                    COQ10A
ENSG00000258260 ENSG00000258260      &lt;NA&gt;                      &lt;NA&gt;
ENSG00000062485 ENSG00000062485      1431                        CS
ENSG00000144785 ENSG00000144785      &lt;NA&gt;                      &lt;NA&gt;
ENSG00000257303 ENSG00000257303      &lt;NA&gt;                      &lt;NA&gt;
ENSG00000257740 ENSG00000257740      &lt;NA&gt;                      &lt;NA&gt;
ENSG00000257727 ENSG00000257727     10330                     CNPY2
ENSG00000135473 ENSG00000135473      9924                      PAN2
ENSG00000110944 ENSG00000110944     51561                     IL23A
ENSG00000170581 ENSG00000170581      6773                     STAT2
ENSG00000252206 ENSG00000252206 100147827                  RNU7-40P
ENSG00000175336 ENSG00000175336       319                      APOF
ENSG00000259099 ENSG00000259099      &lt;NA&gt;                      &lt;NA&gt;
ENSG00000111602 ENSG00000111602      8914                  TIMELESS
ENSG00000135517 ENSG00000135517      4284                       MIP
ENSG00000176422 ENSG00000176422    283377                    SPRYD4
ENSG00000135423 ENSG00000135423     27165                      GLS2
ENSG00000257576 ENSG00000257576      &lt;NA&gt;                      &lt;NA&gt;
ENSG00000076067 ENSG00000076067      5939                     RBMS2
ENSG00000201579 ENSG00000201579 106479719                 RNU6-343P
ENSG00000076108 ENSG00000076108     11176                     BAZ2A
ENSG00000110955 ENSG00000110955       506                   ATP5F1B
ENSG00000207031 ENSG00000207031     26789                  SNORD59A
ENSG00000110958 ENSG00000110958     10728                    PTGES3
ENSG00000241217 ENSG00000241217 106479516                 RN7SL809P
ENSG00000196531 ENSG00000196531      4666                      NACA
ENSG00000198056 ENSG00000198056      5557                     PRIM1
ENSG00000025423 ENSG00000025423      8630                   HSD17B6
ENSG00000258679 ENSG00000258679      &lt;NA&gt;                      &lt;NA&gt;
ENSG00000258816 ENSG00000258816      &lt;NA&gt;                      &lt;NA&gt;
ENSG00000212383 ENSG00000212383 124900330              LOC124900330
ENSG00000170426 ENSG00000170426    121214                    SDR9C7
ENSG00000139547 ENSG00000139547      8608                     RDH16
ENSG00000166856 ENSG00000166856     11318                    GPR182
ENSG00000258442 ENSG00000258442      &lt;NA&gt;                      &lt;NA&gt;
ENSG00000268162 ENSG00000268162      &lt;NA&gt;                      &lt;NA&gt;
ENSG00000166860 ENSG00000166860      9880                    ZBTB39
ENSG00000166863 ENSG00000166863      6866                      TAC3
ENSG00000166866 ENSG00000166866      4640                     MYO1A
ENSG00000166881 ENSG00000166881     23306                     NEMP1
ENSG00000166886 ENSG00000166886      4665                      NAB2
ENSG00000166888 ENSG00000166888      6778                     STAT6
ENSG00000263832 ENSG00000263832      &lt;NA&gt;                      &lt;NA&gt;
ENSG00000123384 ENSG00000123384      4035                      LRP1
ENSG00000259125 ENSG00000259125 105751187                   LRP1-AS
ENSG00000221365 ENSG00000221365 100302201                   MIR1228
ENSG00000182379 ENSG00000182379     11247                     NXPH4
ENSG00000202067 ENSG00000202067      &lt;NA&gt;                      &lt;NA&gt;
ENSG00000182199 ENSG00000182199      6472                     SHMT2
ENSG00000185633 ENSG00000185633     56901                  NDUFA4L2
ENSG00000185482 ENSG00000185482    246329                     STAC3
ENSG00000258830 ENSG00000258830      &lt;NA&gt;                      &lt;NA&gt;
ENSG00000179912 ENSG00000179912     22864                    R3HDM2
ENSG00000201198 ENSG00000201198 106481456                 RNU6-879P
ENSG00000268367 ENSG00000268367      &lt;NA&gt;                      &lt;NA&gt;
ENSG00000258001 ENSG00000258001 120766140                 R3HDM2-DT
ENSG00000175189 ENSG00000175189      3626                     INHBC
ENSG00000139269 ENSG00000139269     83729                     INHBE
ENSG00000111087 ENSG00000111087      2735                      GLI1
ENSG00000123329 ENSG00000123329     64333                   ARHGAP9
ENSG00000166986 ENSG00000166986      4141                     MARS1
ENSG00000252865 ENSG00000252865      &lt;NA&gt;                      &lt;NA&gt;
ENSG00000264046 ENSG00000264046      &lt;NA&gt;                      &lt;NA&gt;
ENSG00000175197 ENSG00000175197      1649                     DDIT3
ENSG00000208028 ENSG00000208028    693201                    MIR616
ENSG00000166987 ENSG00000166987    114785                      MBD6
ENSG00000175203 ENSG00000175203     10540                     DCTN2
ENSG00000155980 ENSG00000155980      3798                     KIF5A
ENSG00000166908 ENSG00000166908     79837                   PIP4K2C
ENSG00000178498 ENSG00000178498    196403                      DTX3
ENSG00000240771 ENSG00000240771    115557                  ARHGEF25
ENSG00000224713 ENSG00000224713      &lt;NA&gt;                      &lt;NA&gt;
ENSG00000135502 ENSG00000135502      &lt;NA&gt;                      &lt;NA&gt;
ENSG00000135454 ENSG00000135454      2583                  B4GALNT1
ENSG00000238436 ENSG00000238436      &lt;NA&gt;                      &lt;NA&gt;
ENSG00000242990 ENSG00000242990      &lt;NA&gt;                      &lt;NA&gt;
ENSG00000135506 ENSG00000135506     10956                       OS9
ENSG00000257342 ENSG00000257342      &lt;NA&gt;                      &lt;NA&gt;
ENSG00000257499 ENSG00000257499      &lt;NA&gt;                      &lt;NA&gt;
ENSG00000135439 ENSG00000135439    116986                     AGAP2
ENSG00000255737 ENSG00000255737 100130776                 AGAP2-AS1
ENSG00000135452 ENSG00000135452      6302                   TSPAN31
ENSG00000135446 ENSG00000135446      1019                      CDK4
ENSG00000139266 ENSG00000139266     92979                   MARCHF9
ENSG00000111012 ENSG00000111012      1594                   CYP27B1
ENSG00000037897 ENSG00000037897      4234                    METTL1
ENSG00000123427 ENSG00000123427     25895                 EEF1AKMT3
ENSG00000257921 ENSG00000257921      &lt;NA&gt;                      &lt;NA&gt;
ENSG00000266465 ENSG00000266465      &lt;NA&gt;                      &lt;NA&gt;
ENSG00000123297 ENSG00000123297     10102                      TSFM
ENSG00000135407 ENSG00000135407     10677                      AVIL
ENSG00000270039 ENSG00000270039      &lt;NA&gt;                      &lt;NA&gt;
ENSG00000206749 ENSG00000206749 106481521                RNU6-1083P
ENSG00000269903 ENSG00000269903      &lt;NA&gt;                      &lt;NA&gt;
ENSG00000175215 ENSG00000175215     10106                    CTDSP2
ENSG00000207789 ENSG00000207789    407016                   MIR26A2
ENSG00000257953 ENSG00000257953      &lt;NA&gt;                      &lt;NA&gt;
ENSG00000245651 ENSG00000245651    283387                 LOC283387
ENSG00000257698 ENSG00000257698 100506844                     GIHCG
ENSG00000166896 ENSG00000166896     91419                     ATP23
ENSG00000257159 ENSG00000257159      &lt;NA&gt;                      &lt;NA&gt;
ENSG00000222210 ENSG00000222210      &lt;NA&gt;                      &lt;NA&gt;
ENSG00000257668 ENSG00000257668      &lt;NA&gt;                      &lt;NA&gt;
ENSG00000257541 ENSG00000257541 105369785                 LINC02403
ENSG00000241423 ENSG00000241423 100271433                 RPL21P103
ENSG00000258133 ENSG00000258133 101060021              LOC101060021
ENSG00000258231 ENSG00000258231 100506869              LOC100506869
ENSG00000257259 ENSG00000257259 101927653                 LINC02388
ENSG00000139263 ENSG00000139263    121227                     LRIG3
ENSG00000257443 ENSG00000257443 105369791                  LRIG3-DT
ENSG00000244390 ENSG00000244390 100129227                   RPS6P22
ENSG00000257288 ENSG00000257288      &lt;NA&gt;                      &lt;NA&gt;
ENSG00000258214 ENSG00000258214      &lt;NA&gt;                      &lt;NA&gt;
ENSG00000212599 ENSG00000212599 106479690                 RNU6-279P
ENSG00000251931 ENSG00000251931 106479950                 RNU6-871P
ENSG00000257230 ENSG00000257230      &lt;NA&gt;                      &lt;NA&gt;
ENSG00000266724 ENSG00000266724      &lt;NA&gt;                      &lt;NA&gt;
ENSG00000265430 ENSG00000265430      &lt;NA&gt;                      &lt;NA&gt;
ENSG00000202471 ENSG00000202471 106479567                  RNU4-20P
ENSG00000118596 ENSG00000118596      9194                   SLC16A7
ENSG00000257146 ENSG00000257146      &lt;NA&gt;                      &lt;NA&gt;
ENSG00000237176 ENSG00000237176 100996696              LOC100996696
ENSG00000264437 ENSG00000264437      &lt;NA&gt;                      &lt;NA&gt;
ENSG00000257294 ENSG00000257294      &lt;NA&gt;                      &lt;NA&gt;
ENSG00000258184 ENSG00000258184      &lt;NA&gt;                      &lt;NA&gt;
ENSG00000252607 ENSG00000252607      &lt;NA&gt;                      &lt;NA&gt;
ENSG00000251822 ENSG00000251822      &lt;NA&gt;                      &lt;NA&gt;
ENSG00000257865 ENSG00000257865      &lt;NA&gt;                      &lt;NA&gt;
ENSG00000257308 ENSG00000257308    267005                   PGBD3P1
ENSG00000258336 ENSG00000258336      &lt;NA&gt;                      &lt;NA&gt;
ENSG00000198673 ENSG00000198673    338811                     TAFA2
ENSG00000242922 ENSG00000242922 100271435                 RPL21P104
ENSG00000257528 ENSG00000257528    644998                   KRT8P19
ENSG00000213363 ENSG00000213363    645000                    RPS3P6
ENSG00000252883 ENSG00000252883      &lt;NA&gt;                      &lt;NA&gt;
ENSG00000257880 ENSG00000257880      &lt;NA&gt;                      &lt;NA&gt;
ENSG00000258316 ENSG00000258316      &lt;NA&gt;                      &lt;NA&gt;
ENSG00000135655 ENSG00000135655      9958                     USP15
ENSG00000200814 ENSG00000200814      &lt;NA&gt;                      &lt;NA&gt;
ENSG00000061987 ENSG00000061987     23041                      MON2
ENSG00000257568 ENSG00000257568 128385372                  MON2-AS1
ENSG00000202034 ENSG00000202034 106481892                 RNU6-399P
ENSG00000221949 ENSG00000221949    283416                 LINC01465
ENSG00000257354 ENSG00000257354 120766144                MIRLET7IHG
ENSG00000199179 ENSG00000199179    406891                  MIRLET7I
ENSG00000111110 ENSG00000111110     57460                     PPM1H
ENSG00000238475 ENSG00000238475      &lt;NA&gt;                      &lt;NA&gt;
ENSG00000241941 ENSG00000241941 100271491                  RPL32P26
ENSG00000213352 ENSG00000213352      &lt;NA&gt;                      &lt;NA&gt;
ENSG00000200296 ENSG00000200296 106480176                  RNU1-83P
ENSG00000252660 ENSG00000252660      &lt;NA&gt;                      &lt;NA&gt;
ENSG00000139239 ENSG00000139239    144581                   RPL14P1
ENSG00000257779 ENSG00000257779 100506911              LOC100506911
ENSG00000250517 ENSG00000250517      &lt;NA&gt;                      &lt;NA&gt;
ENSG00000257235 ENSG00000257235      &lt;NA&gt;                      &lt;NA&gt;
ENSG00000257664 ENSG00000257664      &lt;NA&gt;                      &lt;NA&gt;
ENSG00000166148 ENSG00000166148       552                    AVPR1A
ENSG00000257332 ENSG00000257332      &lt;NA&gt;                      &lt;NA&gt;
ENSG00000258117 ENSG00000258117      &lt;NA&gt;                      &lt;NA&gt;
ENSG00000177990 ENSG00000177990    283417                   DPY19L2
ENSG00000249753 ENSG00000249753      &lt;NA&gt;                      &lt;NA&gt;
ENSG00000257005 ENSG00000257005      &lt;NA&gt;                      &lt;NA&gt;
ENSG00000255583 ENSG00000255583      &lt;NA&gt;                      &lt;NA&gt;
ENSG00000240027 ENSG00000240027      &lt;NA&gt;                      &lt;NA&gt;
ENSG00000118600 ENSG00000118600     10329                    RXYLT1
ENSG00000255850 ENSG00000255850 104169670                RXYLT1-AS1
ENSG00000255642 ENSG00000255642      &lt;NA&gt;                      &lt;NA&gt;
ENSG00000265796 ENSG00000265796      &lt;NA&gt;                      &lt;NA&gt;
ENSG00000196935 ENSG00000196935     57522                    SRGAP1
ENSG00000242087 ENSG00000242087 100271644                 RPL36AP41
ENSG00000256571 ENSG00000256571      &lt;NA&gt;                      &lt;NA&gt;
ENSG00000256399 ENSG00000256399 100419700              LOC100419700
ENSG00000255780 ENSG00000255780      &lt;NA&gt;                      &lt;NA&gt;
ENSG00000255886 ENSG00000255886      &lt;NA&gt;                      &lt;NA&gt;
ENSG00000255817 ENSG00000255817      &lt;NA&gt;                      &lt;NA&gt;
ENSG00000255629 ENSG00000255629      &lt;NA&gt;                      &lt;NA&gt;
ENSG00000174206 ENSG00000174206    144577                     KICS2
ENSG00000212298 ENSG00000212298 106481499                RNU6-1009P
ENSG00000243024 ENSG00000243024      &lt;NA&gt;                      &lt;NA&gt;
ENSG00000251788 ENSG00000251788 100873872                  RNU5A-7P
ENSG00000256192 ENSG00000256192 117751741                    OOEPP2
ENSG00000185306 ENSG00000185306    115749                  C12orf56
ENSG00000256293 ENSG00000256293      &lt;NA&gt;                      &lt;NA&gt;
ENSG00000238440 ENSG00000238440 124903101              LOC124903101
ENSG00000184575 ENSG00000184575     11260                      XPOT
ENSG00000255566 ENSG00000255566 100420899              LOC100420899
ENSG00000183735 ENSG00000183735     29110                      TBK1
ENSG00000256199 ENSG00000256199      &lt;NA&gt;                      &lt;NA&gt;
ENSG00000223294 ENSG00000223294 124903098              LOC124903098
ENSG00000256670 ENSG00000256670 105369804                 RASSF3-DT
ENSG00000153179 ENSG00000153179    283349                    RASSF3
ENSG00000207546 ENSG00000207546    693129                   MIR548C
ENSG00000225195 ENSG00000225195      &lt;NA&gt;                      &lt;NA&gt;
ENSG00000256314 ENSG00000256314      &lt;NA&gt;                      &lt;NA&gt;
ENSG00000268028 ENSG00000268028      &lt;NA&gt;                      &lt;NA&gt;
ENSG00000135677 ENSG00000135677      2799                       GNS
ENSG00000215159 ENSG00000215159      &lt;NA&gt;                      &lt;NA&gt;
ENSG00000238592 ENSG00000238592      &lt;NA&gt;                      &lt;NA&gt;
ENSG00000111490 ENSG00000111490     23329                   TBC1D30
ENSG00000243020 ENSG00000243020 100271217                   RPL7P39
ENSG00000255693 ENSG00000255693    400046                 LINC02389
ENSG00000248995 ENSG00000248995 109729131                 LINC02231
ENSG00000221564 ENSG00000221564 106481173               RNU6ATAC42P
ENSG00000198671 ENSG00000198671      &lt;NA&gt;                      &lt;NA&gt;
ENSG00000156076 ENSG00000156076     11197                      WIF1
ENSG00000207099 ENSG00000207099 106481879                 RNU6-166P
ENSG00000255700 ENSG00000255700      &lt;NA&gt;                      &lt;NA&gt;
ENSG00000174106 ENSG00000174106     23592                     LEMD3
ENSG00000174099 ENSG00000174099    253827                     MSRB3
ENSG00000250280 ENSG00000250280      &lt;NA&gt;                      &lt;NA&gt;
ENSG00000215208 ENSG00000215208 100418829                  KRT18P60
ENSG00000250748 ENSG00000250748 105369187              LOC105369187
ENSG00000255866 ENSG00000255866      &lt;NA&gt;                      &lt;NA&gt;
ENSG00000256268 ENSG00000256268 105369807                 LINC02454
ENSG00000256915 ENSG00000256915      &lt;NA&gt;                      &lt;NA&gt;
ENSG00000213344 ENSG00000213344      &lt;NA&gt;                      &lt;NA&gt;
ENSG00000241749 ENSG00000241749      &lt;NA&gt;                      &lt;NA&gt;
ENSG00000149948 ENSG00000149948      8091                     HMGA2
ENSG00000197301 ENSG00000197301 100129940                 HMGA2-AS1
ENSG00000211577 ENSG00000211577      &lt;NA&gt;                      &lt;NA&gt;
ENSG00000267942 ENSG00000267942      &lt;NA&gt;                      &lt;NA&gt;
ENSG00000256083 ENSG00000256083      &lt;NA&gt;                      &lt;NA&gt;
ENSG00000256259 ENSG00000256259 105369810                 LINC02425
ENSG00000213343 ENSG00000213343    729484                  RPL21P18
ENSG00000251857 ENSG00000251857 100873621                 RNA5SP362
ENSG00000139233 ENSG00000139233     84298                      LLPH
ENSG00000228144 ENSG00000228144      &lt;NA&gt;                      &lt;NA&gt;
ENSG00000155957 ENSG00000155957     51643                    TMBIM4
ENSG00000239335 ENSG00000239335 103625681                   LLPH-DT
ENSG00000090376 ENSG00000090376     11213                     IRAK3
ENSG00000225422 ENSG00000225422      &lt;NA&gt;                      &lt;NA&gt;
ENSG00000266539 ENSG00000266539      &lt;NA&gt;                      &lt;NA&gt;
ENSG00000256072 ENSG00000256072      &lt;NA&gt;                      &lt;NA&gt;
ENSG00000256777 ENSG00000256777    390340                   PDCL3P7
ENSG00000222744 ENSG00000222744      &lt;NA&gt;                      &lt;NA&gt;
ENSG00000127311 ENSG00000127311     92797                      HELB
ENSG00000238528 ENSG00000238528      &lt;NA&gt;                      &lt;NA&gt;
ENSG00000155974 ENSG00000155974     23426                     GRIP1
ENSG00000256285 ENSG00000256285 106480232                  OSBPL9P5
ENSG00000256420 ENSG00000256420      &lt;NA&gt;                      &lt;NA&gt;
ENSG00000256248 ENSG00000256248      &lt;NA&gt;                      &lt;NA&gt;
ENSG00000257083 ENSG00000257083      &lt;NA&gt;                      &lt;NA&gt;
ENSG00000255976 ENSG00000255976 106480447                  RAB11AP2
ENSG00000237766 ENSG00000237766    121328                    GGTA2P
ENSG00000111530 ENSG00000111530     55832                     CAND1
ENSG00000256037 ENSG00000256037    645328                  MRPL40P1
ENSG00000256355 ENSG00000256355 100420356                   NTAN1P3
ENSG00000256172 ENSG00000256172 102724433                 LINC02420
ENSG00000203585 ENSG00000203585 100507175                 LINC02408
ENSG00000256077 ENSG00000256077      &lt;NA&gt;                      &lt;NA&gt;
ENSG00000127334 ENSG00000127334      8445                     DYRK2
ENSG00000235872 ENSG00000235872      &lt;NA&gt;                      &lt;NA&gt;
ENSG00000255970 ENSG00000255970 101927901                 LINC02421
ENSG00000255772 ENSG00000255772 101927922                 LINC01479
ENSG00000256835 ENSG00000256835      &lt;NA&gt;                      &lt;NA&gt;
ENSG00000255733 ENSG00000255733 100885789                  IFNG-AS1
ENSG00000244432 ENSG00000244432 100271520                  RPL39P28
ENSG00000236946 ENSG00000236946    341333                HNRNPA1P70
ENSG00000256708 ENSG00000256708      &lt;NA&gt;                      &lt;NA&gt;
ENSG00000111537 ENSG00000111537      3458                      IFNG
ENSG00000111536 ENSG00000111536     55801                      IL26
ENSG00000127318 ENSG00000127318     50616                      IL22
ENSG00000111554 ENSG00000111554     56890                      MDM1
ENSG00000251301 ENSG00000251301      &lt;NA&gt;                      &lt;NA&gt;
ENSG00000256273 ENSG00000256273      &lt;NA&gt;                      &lt;NA&gt;
ENSG00000256075 ENSG00000256075    160410                   PSMC6P2
ENSG00000256917 ENSG00000256917      &lt;NA&gt;                      &lt;NA&gt;
ENSG00000240087 ENSG00000240087    387867                   RPSAP12
ENSG00000127314 ENSG00000127314      5908                     RAP1B
ENSG00000234040 ENSG00000234040    645422                  RPL10P12
ENSG00000206650 ENSG00000206650 100379132                  SNORA70G
ENSG00000234925 ENSG00000234925      &lt;NA&gt;                      &lt;NA&gt;
ENSG00000247363 ENSG00000247363 100507250              LOC100507250
ENSG00000241825 ENSG00000241825      &lt;NA&gt;                      &lt;NA&gt;
ENSG00000111581 ENSG00000111581     57122                    NUP107
ENSG00000233560 ENSG00000233560 100418781                   KRT8P39
ENSG00000175782 ENSG00000175782     55508                   SLC35E3
ENSG00000251695 ENSG00000251695      &lt;NA&gt;                      &lt;NA&gt;
ENSG00000256678 ENSG00000256678      &lt;NA&gt;                      &lt;NA&gt;
ENSG00000135679 ENSG00000135679      4193                      MDM2
ENSG00000256325 ENSG00000256325      &lt;NA&gt;                      &lt;NA&gt;
ENSG00000257181 ENSG00000257181      &lt;NA&gt;                      &lt;NA&gt;
ENSG00000256664 ENSG00000256664      &lt;NA&gt;                      &lt;NA&gt;
ENSG00000135678 ENSG00000135678      1368                       CPM
ENSG00000252770 ENSG00000252770 100147747                   RNU7-4P
ENSG00000257289 ENSG00000257289      &lt;NA&gt;                      &lt;NA&gt;
ENSG00000263910 ENSG00000263910      &lt;NA&gt;                      &lt;NA&gt;
ENSG00000257336 ENSG00000257336      &lt;NA&gt;                      &lt;NA&gt;
ENSG00000252547 ENSG00000252547      &lt;NA&gt;                      &lt;NA&gt;
ENSG00000258140 ENSG00000258140      &lt;NA&gt;                      &lt;NA&gt;
ENSG00000111605 ENSG00000111605     11052                     CPSF6
ENSG00000257818 ENSG00000257818      &lt;NA&gt;                      &lt;NA&gt;
ENSG00000090382 ENSG00000090382      4069                       LYZ
ENSG00000257764 ENSG00000257764      &lt;NA&gt;                      &lt;NA&gt;
ENSG00000127337 ENSG00000127337      8089                    YEATS4
ENSG00000266185 ENSG00000266185 106481140                 RN7SL804P
ENSG00000241765 ENSG00000241765 100271570                  RPS26P45
ENSG00000257507 ENSG00000257507      &lt;NA&gt;                      &lt;NA&gt;
ENSG00000166225 ENSG00000166225     10818                      FRS2
ENSG00000264405 ENSG00000264405 100500903                 MIR3913-1
ENSG00000166226 ENSG00000166226     10576                      CCT2
ENSG00000198812 ENSG00000198812    376132                    LRRC10
ENSG00000127325 ENSG00000127325    144453                     BEST3
ENSG00000247131 ENSG00000247131 101928002              LOC101928002
ENSG00000127328 ENSG00000127328    117177                    RAB3IP
ENSG00000258052 ENSG00000258052      &lt;NA&gt;                      &lt;NA&gt;
ENSG00000166268 ENSG00000166268    196446                     MYRFL
ENSG00000257815 ENSG00000257815 101928062                    PRANCR
ENSG00000257241 ENSG00000257241      &lt;NA&gt;                      &lt;NA&gt;
ENSG00000257139 ENSG00000257139      &lt;NA&gt;                      &lt;NA&gt;
ENSG00000257613 ENSG00000257613      &lt;NA&gt;                      &lt;NA&gt;
ENSG00000111596 ENSG00000111596      4848                     CNOT2
ENSG00000135643 ENSG00000135643     27345                    KCNMB4
ENSG00000222405 ENSG00000222405 106481192                  RNU4-65P
ENSG00000268721 ENSG00000268721      &lt;NA&gt;                      &lt;NA&gt;
ENSG00000258168 ENSG00000258168      &lt;NA&gt;                      &lt;NA&gt;
ENSG00000127329 ENSG00000127329      5787                     PTPRB
ENSG00000153233 ENSG00000153233      5801                     PTPRR
ENSG00000257302 ENSG00000257302      &lt;NA&gt;                      &lt;NA&gt;
ENSG00000207387 ENSG00000207387      &lt;NA&gt;                      &lt;NA&gt;
ENSG00000257265 ENSG00000257265      &lt;NA&gt;                      &lt;NA&gt;
ENSG00000257454 ENSG00000257454      &lt;NA&gt;                      &lt;NA&gt;
ENSG00000258053 ENSG00000258053      &lt;NA&gt;                      &lt;NA&gt;
ENSG00000127324 ENSG00000127324      7103                    TSPAN8
ENSG00000139292 ENSG00000139292      8549                      LGR5
ENSG00000257761 ENSG00000257761 124902964              LOC124902964
ENSG00000133858 ENSG00000133858    196441                    ZFC3H1
ENSG00000212461 ENSG00000212461 124900332              LOC124900332
ENSG00000173451 ENSG00000173451     83591                     THAP2
ENSG00000258064 ENSG00000258064      &lt;NA&gt;                      &lt;NA&gt;
ENSG00000139291 ENSG00000139291     55266                    TMEM19
ENSG00000257515 ENSG00000257515      &lt;NA&gt;                      &lt;NA&gt;
ENSG00000080371 ENSG00000080371     23011                     RAB21
ENSG00000257410 ENSG00000257410      &lt;NA&gt;                      &lt;NA&gt;
ENSG00000257991 ENSG00000257991      &lt;NA&gt;                      &lt;NA&gt;
ENSG00000121749 ENSG00000121749     64786                   TBC1D15
ENSG00000257802 ENSG00000257802      &lt;NA&gt;                      &lt;NA&gt;
ENSG00000139287 ENSG00000139287    121278                      TPH2
ENSG00000258115 ENSG00000258115      &lt;NA&gt;                      &lt;NA&gt;
ENSG00000072657 ENSG00000072657     29953                     TRHDE
ENSG00000236333 ENSG00000236333      &lt;NA&gt;                      &lt;NA&gt;
ENSG00000257287 ENSG00000257287      &lt;NA&gt;                      &lt;NA&gt;
ENSG00000257723 ENSG00000257723      &lt;NA&gt;                      &lt;NA&gt;
ENSG00000258235 ENSG00000258235      &lt;NA&gt;                      &lt;NA&gt;
ENSG00000216084 ENSG00000216084      &lt;NA&gt;                      &lt;NA&gt;
ENSG00000258294 ENSG00000258294      &lt;NA&gt;                      &lt;NA&gt;
ENSG00000258123 ENSG00000258123 101928137                 LINC02444
ENSG00000257682 ENSG00000257682      &lt;NA&gt;                      &lt;NA&gt;
ENSG00000243164 ENSG00000243164    645654                  RPL31P48
ENSG00000252415 ENSG00000252415 106481500                RNU6-1012P
ENSG00000257750 ENSG00000257750 105369840                 LINC02445
ENSG00000201809 ENSG00000201809 124900319              LOC124900319
ENSG00000272231 ENSG00000272231      &lt;NA&gt;                      &lt;NA&gt;
ENSG00000257587 ENSG00000257587      &lt;NA&gt;                      &lt;NA&gt;
ENSG00000264155 ENSG00000264155      &lt;NA&gt;                      &lt;NA&gt;
ENSG00000258332 ENSG00000258332      &lt;NA&gt;                      &lt;NA&gt;
ENSG00000251138 ENSG00000251138 100507377                 LINC02882
ENSG00000258320 ENSG00000258320 100128674              LOC100128674
ENSG00000257183 ENSG00000257183      &lt;NA&gt;                      &lt;NA&gt;
ENSG00000257113 ENSG00000257113      &lt;NA&gt;                      &lt;NA&gt;
ENSG00000257364 ENSG00000257364      &lt;NA&gt;                      &lt;NA&gt;
ENSG00000253719 ENSG00000253719    552889                  ATXN7L3B
ENSG00000257386 ENSG00000257386      &lt;NA&gt;                      &lt;NA&gt;
ENSG00000257323 ENSG00000257323      &lt;NA&gt;                      &lt;NA&gt;
ENSG00000188646 ENSG00000188646      &lt;NA&gt;                      &lt;NA&gt;
ENSG00000257998 ENSG00000257998      &lt;NA&gt;                      &lt;NA&gt;
ENSG00000257434 ENSG00000257434      &lt;NA&gt;                      &lt;NA&gt;
ENSG00000166006 ENSG00000166006      3747                     KCNC2
ENSG00000254451 ENSG00000254451 100130268              LOC100130268
ENSG00000258112 ENSG00000258112 100128681                   CCNG2P1
ENSG00000180881 ENSG00000180881     84698                     CAPS2
ENSG00000257823 ENSG00000257823      &lt;NA&gt;                      &lt;NA&gt;
ENSG00000173401 ENSG00000173401    256710                  GLIPR1L1
ENSG00000180481 ENSG00000180481    144321                  GLIPR1L2
ENSG00000139278 ENSG00000139278     11010                    GLIPR1
ENSG00000257497 ENSG00000257497      &lt;NA&gt;                      &lt;NA&gt;
ENSG00000111615 ENSG00000111615     11103                      KRR1
ENSG00000258077 ENSG00000258077      &lt;NA&gt;                      &lt;NA&gt;
ENSG00000257777 ENSG00000257777      &lt;NA&gt;                      &lt;NA&gt;
ENSG00000258245 ENSG00000258245    390345                  RPL10P13
ENSG00000251893 ENSG00000251893 124900321              LOC124900321
ENSG00000258088 ENSG00000258088      &lt;NA&gt;                      &lt;NA&gt;
ENSG00000264062 ENSG00000264062      &lt;NA&gt;                      &lt;NA&gt;
ENSG00000258091 ENSG00000258091      &lt;NA&gt;                      &lt;NA&gt;
ENSG00000243420 ENSG00000243420 106479490                 RN7SL734P
ENSG00000198923 ENSG00000198923      &lt;NA&gt;                      &lt;NA&gt;
ENSG00000257329 ENSG00000257329      &lt;NA&gt;                      &lt;NA&gt;
ENSG00000139289 ENSG00000139289     22822                    PHLDA1
ENSG00000257453 ENSG00000257453 120766149                PHLDA1-AS1
ENSG00000257839 ENSG00000257839      &lt;NA&gt;                      &lt;NA&gt;
ENSG00000187109 ENSG00000187109      4673                    NAP1L1
ENSG00000257941 ENSG00000257941      &lt;NA&gt;                      &lt;NA&gt;
ENSG00000258304 ENSG00000258304      &lt;NA&gt;                      &lt;NA&gt;
ENSG00000257872 ENSG00000257872    641695                 LOC641695
ENSG00000252858 ENSG00000252858 106480120                RNU6-1271P
ENSG00000257219 ENSG00000257219 105369848                     LNCOG
ENSG00000223273 ENSG00000223273 106480469                 RN7SKP172
ENSG00000179941 ENSG00000179941     79738                     BBS10
ENSG00000091039 ENSG00000091039    114882                    OSBPL8
ENSG00000257526 ENSG00000257526      &lt;NA&gt;                      &lt;NA&gt;
ENSG00000213272 ENSG00000213272    441642                   RPL7AP9
ENSG00000271142 ENSG00000271142 100422674                   YWHAQP7
ENSG00000243071 ENSG00000243071    653079                  RPL21P98
ENSG00000241045 ENSG00000241045 100271224                   RPL7P43
ENSG00000258090 ENSG00000258090      &lt;NA&gt;                      &lt;NA&gt;
ENSG00000186908 ENSG00000186908     23390                   ZDHHC17
ENSG00000175183 ENSG00000175183      1466                     CSRP2
ENSG00000257910 ENSG00000257910      &lt;NA&gt;                      &lt;NA&gt;
ENSG00000257199 ENSG00000257199      &lt;NA&gt;                      &lt;NA&gt;
ENSG00000165891 ENSG00000165891    144455                      E2F7
ENSG00000238769 ENSG00000238769      &lt;NA&gt;                      &lt;NA&gt;
ENSG00000257677 ENSG00000257677 105369854                 LINC02464
ENSG00000231121 ENSG00000231121      &lt;NA&gt;                      &lt;NA&gt;
ENSG00000257835 ENSG00000257835      &lt;NA&gt;                      &lt;NA&gt;
ENSG00000268519 ENSG00000268519      &lt;NA&gt;                      &lt;NA&gt;
ENSG00000258066 ENSG00000258066      &lt;NA&gt;                      &lt;NA&gt;
ENSG00000067798 ENSG00000067798     89795                      NAV3
ENSG00000258225 ENSG00000258225      &lt;NA&gt;                      &lt;NA&gt;
ENSG00000257220 ENSG00000257220 100420900                  PRXL2AP1
ENSG00000258220 ENSG00000258220 105369860                 LINC02424
ENSG00000258084 ENSG00000258084      &lt;NA&gt;                      &lt;NA&gt;
ENSG00000257879 ENSG00000257879      &lt;NA&gt;                      &lt;NA&gt;
ENSG00000257165 ENSG00000257165      &lt;NA&gt;                      &lt;NA&gt;
ENSG00000257564 ENSG00000257564      &lt;NA&gt;                      &lt;NA&gt;
ENSG00000257948 ENSG00000257948      &lt;NA&gt;                      &lt;NA&gt;
ENSG00000067715 ENSG00000067715      6857                      SYT1
ENSG00000257191 ENSG00000257191      &lt;NA&gt;                      &lt;NA&gt;
ENSG00000257894 ENSG00000257894      &lt;NA&gt;                      &lt;NA&gt;
ENSG00000238890 ENSG00000238890      &lt;NA&gt;                      &lt;NA&gt;
ENSG00000221788 ENSG00000221788 100302136                   MIR1252
ENSG00000266390 ENSG00000266390      &lt;NA&gt;                      &lt;NA&gt;
ENSG00000263757 ENSG00000263757      &lt;NA&gt;                      &lt;NA&gt;
ENSG00000257604 ENSG00000257604      &lt;NA&gt;                      &lt;NA&gt;
ENSG00000243714 ENSG00000243714      &lt;NA&gt;                      &lt;NA&gt;
ENSG00000257474 ENSG00000257474      &lt;NA&gt;                      &lt;NA&gt;
ENSG00000257956 ENSG00000257956      &lt;NA&gt;                      &lt;NA&gt;
ENSG00000177425 ENSG00000177425      5074                      PAWR
ENSG00000258048 ENSG00000258048      &lt;NA&gt;                      &lt;NA&gt;
ENSG00000058272 ENSG00000058272      4659                  PPP1R12A
ENSG00000269531 ENSG00000269531      &lt;NA&gt;                      &lt;NA&gt;
ENSG00000258044 ENSG00000258044      &lt;NA&gt;                      &lt;NA&gt;
ENSG00000201942 ENSG00000201942 100873622                 RNA5SP363
ENSG00000257557 ENSG00000257557 105369865              PPP1R12A-AS1
ENSG00000271496 ENSG00000271496 106480271                  SNRPGP20
ENSG00000239473 ENSG00000239473    120872                   RPL7P38
ENSG00000238842 ENSG00000238842      &lt;NA&gt;                      &lt;NA&gt;
ENSG00000230291 ENSG00000230291    400055                  RPL26P32
ENSG00000165899 ENSG00000165899    283310                     OTOGL
ENSG00000222880 ENSG00000222880 106480477                 RN7SKP261
ENSG00000139304 ENSG00000139304    374462                     PTPRQ
ENSG00000257786 ENSG00000257786 100418731                 AKIRIN1P1
ENSG00000257429 ENSG00000257429      &lt;NA&gt;                      &lt;NA&gt;
ENSG00000111046 ENSG00000111046      4618                      MYF6
ENSG00000111049 ENSG00000111049      4617                      MYF5
ENSG00000257741 ENSG00000257741 101928420                 LINC01490
ENSG00000111052 ENSG00000111052      8825                     LIN7A
ENSG00000207763 ENSG00000207763    693202                    MIR617
ENSG00000258215 ENSG00000258215      &lt;NA&gt;                      &lt;NA&gt;
ENSG00000208022 ENSG00000208022    693203                    MIR618
ENSG00000111058 ENSG00000111058     79611                     ACSS3
ENSG00000258026 ENSG00000258026      &lt;NA&gt;                      &lt;NA&gt;
ENSG00000265227 ENSG00000265227 100616133                   MIR4699
ENSG00000139220 ENSG00000139220      8499                    PPFIA2
ENSG00000257467 ENSG00000257467 102724663                PPFIA2-AS1
ENSG00000258162 ENSG00000258162      &lt;NA&gt;                      &lt;NA&gt;
ENSG00000258375 ENSG00000258375      &lt;NA&gt;                      &lt;NA&gt;
ENSG00000257609 ENSG00000257609 100312809                   VN1R57P
ENSG00000257747 ENSG00000257747 101928449                 LINC02426
ENSG00000258193 ENSG00000258193      &lt;NA&gt;                      &lt;NA&gt;
ENSG00000133773 ENSG00000133773     29080                    CCDC59
ENSG00000221260 ENSG00000221260      &lt;NA&gt;                      &lt;NA&gt;
ENSG00000221121 ENSG00000221121      &lt;NA&gt;                      &lt;NA&gt;
ENSG00000127720 ENSG00000127720     84190                   METTL25
ENSG00000257875 ENSG00000257875      &lt;NA&gt;                      &lt;NA&gt;
ENSG00000258170 ENSG00000258170      &lt;NA&gt;                      &lt;NA&gt;
ENSG00000257837 ENSG00000257837      &lt;NA&gt;                      &lt;NA&gt;
ENSG00000257431 ENSG00000257431      &lt;NA&gt;                      &lt;NA&gt;
ENSG00000179104 ENSG00000179104    160335                     TMTC2
ENSG00000252220 ENSG00000252220 106480626                 RNU6-977P
ENSG00000213270 ENSG00000213270    401725                   RPL6P25
ENSG00000258338 ENSG00000258338      &lt;NA&gt;                      &lt;NA&gt;
ENSG00000257124 ENSG00000257124      &lt;NA&gt;                      &lt;NA&gt;
ENSG00000221148 ENSG00000221148 124900326              LOC124900326
ENSG00000257729 ENSG00000257729      &lt;NA&gt;                      &lt;NA&gt;
ENSG00000258358 ENSG00000258358      &lt;NA&gt;                      &lt;NA&gt;
ENSG00000257296 ENSG00000257296      &lt;NA&gt;                      &lt;NA&gt;
ENSG00000072041 ENSG00000072041     55117                   SLC6A15
ENSG00000258073 ENSG00000258073      &lt;NA&gt;                      &lt;NA&gt;
ENSG00000231738 ENSG00000231738    144448                   TSPAN19
ENSG00000133640 ENSG00000133640     84125                    LRRIQ1
ENSG00000269916 ENSG00000269916      &lt;NA&gt;                      &lt;NA&gt;
ENSG00000180318 ENSG00000180318      8092                      ALX1
ENSG00000258815 ENSG00000258815      &lt;NA&gt;                      &lt;NA&gt;
ENSG00000257855 ENSG00000257855 101059974              LOC101059974
ENSG00000263449 ENSG00000263449      &lt;NA&gt;                      &lt;NA&gt;
ENSG00000258206 ENSG00000258206 100129589              LOC100129589
ENSG00000198774 ENSG00000198774      9182                    RASSF9
ENSG00000133636 ENSG00000133636      4922                       NTS
ENSG00000258178 ENSG00000258178      &lt;NA&gt;                      &lt;NA&gt;
ENSG00000182050 ENSG00000182050     25834                    MGAT4C
ENSG00000257897 ENSG00000257897      &lt;NA&gt;                      &lt;NA&gt;
ENSG00000258185 ENSG00000258185      &lt;NA&gt;                      &lt;NA&gt;
ENSG00000264077 ENSG00000264077      &lt;NA&gt;                      &lt;NA&gt;
ENSG00000242850 ENSG00000242850      &lt;NA&gt;                      &lt;NA&gt;
ENSG00000258205 ENSG00000258205      &lt;NA&gt;                      &lt;NA&gt;
ENSG00000257648 ENSG00000257648      &lt;NA&gt;                      &lt;NA&gt;
ENSG00000258173 ENSG00000258173      &lt;NA&gt;                      &lt;NA&gt;
ENSG00000258128 ENSG00000258128      &lt;NA&gt;                      &lt;NA&gt;
ENSG00000257912 ENSG00000257912      &lt;NA&gt;                      &lt;NA&gt;
ENSG00000257940 ENSG00000257940      &lt;NA&gt;                      &lt;NA&gt;
ENSG00000258179 ENSG00000258179      &lt;NA&gt;                      &lt;NA&gt;
ENSG00000240721 ENSG00000240721 100131055                  RPS4XP15
ENSG00000165805 ENSG00000165805    160419                  C12orf50
ENSG00000133641 ENSG00000133641     91298                     RLIG1
ENSG00000198707 ENSG00000198707     80184                    CEP290
ENSG00000252747 ENSG00000252747 100873623                 RNA5SP364
ENSG00000257752 ENSG00000257752 100420011              LOC100420011
ENSG00000139324 ENSG00000139324    160418                     TMTC3
ENSG00000199245 ENSG00000199245      &lt;NA&gt;                      &lt;NA&gt;
ENSG00000049130 ENSG00000049130      4254                     KITLG
ENSG00000252850 ENSG00000252850      &lt;NA&gt;                      &lt;NA&gt;
ENSG00000246363 ENSG00000246363    728084                 LINC02458
ENSG00000257629 ENSG00000257629 100287355              LOC100287355
ENSG00000257156 ENSG00000257156      &lt;NA&gt;                      &lt;NA&gt;
ENSG00000238302 ENSG00000238302 106480817                 RNU7-120P
ENSG00000257820 ENSG00000257820      &lt;NA&gt;                      &lt;NA&gt;
ENSG00000139318 ENSG00000139318      1848                     DUSP6
ENSG00000271327 ENSG00000271327      &lt;NA&gt;                      &lt;NA&gt;
ENSG00000271259 ENSG00000271259      &lt;NA&gt;                      &lt;NA&gt;
ENSG00000139323 ENSG00000139323    282809                     POC1B
ENSG00000226982 ENSG00000226982      1061                   CENPCP1
ENSG00000259075 ENSG00000259075 100528030              POC1B-GALNT4
ENSG00000257594 ENSG00000257594      8693                    GALNT4
ENSG00000270344 ENSG00000270344      &lt;NA&gt;                      &lt;NA&gt;
ENSG00000258302 ENSG00000258302      &lt;NA&gt;                      &lt;NA&gt;
ENSG00000070961 ENSG00000070961       490                    ATP2B1
ENSG00000266347 ENSG00000266347      &lt;NA&gt;                      &lt;NA&gt;
ENSG00000271614 ENSG00000271614    338758                ATP2B1-AS1
ENSG00000252207 ENSG00000252207 100873624                 RNA5SP365
ENSG00000257480 ENSG00000257480    347894                   MRPL2P1
ENSG00000252823 ENSG00000252823 106479631                 RNU6-148P
ENSG00000258216 ENSG00000258216      &lt;NA&gt;                      &lt;NA&gt;
ENSG00000258290 ENSG00000258290      &lt;NA&gt;                      &lt;NA&gt;
ENSG00000257725 ENSG00000257725      &lt;NA&gt;                      &lt;NA&gt;
ENSG00000257194 ENSG00000257194      &lt;NA&gt;                      &lt;NA&gt;
ENSG00000258183 ENSG00000258183 105369893                 LINC02392
ENSG00000257995 ENSG00000257995      &lt;NA&gt;                      &lt;NA&gt;
ENSG00000257787 ENSG00000257787 124903074              LOC124903074
ENSG00000197651 ENSG00000197651    196477                     CCER1
ENSG00000196243 ENSG00000196243    439916                 LINC00615
ENSG00000083782 ENSG00000083782      1833                      EPYC
ENSG00000139330 ENSG00000139330     11081                      KERA
ENSG00000139329 ENSG00000139329      4060                       LUM
ENSG00000011465 ENSG00000011465      1634                       DCN
ENSG00000258148 ENSG00000258148      &lt;NA&gt;                      &lt;NA&gt;
ENSG00000258100 ENSG00000258100 105369897                 LINC02823
ENSG00000258125 ENSG00000258125      &lt;NA&gt;                      &lt;NA&gt;
ENSG00000258224 ENSG00000258224      &lt;NA&gt;                      &lt;NA&gt;
ENSG00000257893 ENSG00000257893 105369900                 LINC02404
ENSG00000257863 ENSG00000257863      &lt;NA&gt;                      &lt;NA&gt;
ENSG00000257242 ENSG00000257242    256021                 LINC01619
ENSG00000133639 ENSG00000133639       694                      BTG1
ENSG00000245904 ENSG00000245904      &lt;NA&gt;                      &lt;NA&gt;
ENSG00000239201 ENSG00000239201    643264                 RPL21P106
ENSG00000199895 ENSG00000199895      &lt;NA&gt;                      &lt;NA&gt;
ENSG00000205057 ENSG00000205057    574016                 CLLU1-AS1
ENSG00000257127 ENSG00000257127    574028                     CLLU1
ENSG00000266923 ENSG00000266923      &lt;NA&gt;                      &lt;NA&gt;
ENSG00000205056 ENSG00000205056      &lt;NA&gt;                      &lt;NA&gt;
ENSG00000258262 ENSG00000258262 100132126                   MTCH2P2
ENSG00000238865 ENSG00000238865      &lt;NA&gt;                      &lt;NA&gt;
ENSG00000214215 ENSG00000214215      &lt;NA&gt;                      &lt;NA&gt;
ENSG00000187510 ENSG00000187510    440107                   PLEKHG7
ENSG00000102189 ENSG00000102189      8411                      EEA1
ENSG00000258012 ENSG00000258012      &lt;NA&gt;                      &lt;NA&gt;
ENSG00000257195 ENSG00000257195      &lt;NA&gt;                      &lt;NA&gt;
ENSG00000202534 ENSG00000202534 106481600                RNU6-1329P
ENSG00000257345 ENSG00000257345      &lt;NA&gt;                      &lt;NA&gt;
ENSG00000257322 ENSG00000257322      &lt;NA&gt;                      &lt;NA&gt;
ENSG00000207365 ENSG00000207365      &lt;NA&gt;                      &lt;NA&gt;
ENSG00000270506 ENSG00000270506      &lt;NA&gt;                      &lt;NA&gt;
ENSG00000256393 ENSG00000256393      &lt;NA&gt;                      &lt;NA&gt;
ENSG00000257746 ENSG00000257746 105369908              LOC105369908
ENSG00000221617 ENSG00000221617      &lt;NA&gt;                      &lt;NA&gt;
ENSG00000257210 ENSG00000257210 101928685                    NACAP8
ENSG00000258171 ENSG00000258171 102724933                 LINC02412
ENSG00000238361 ENSG00000238361      &lt;NA&gt;                      &lt;NA&gt;
ENSG00000201502 ENSG00000201502 124900325              LOC124900325
ENSG00000257512 ENSG00000257512      &lt;NA&gt;                      &lt;NA&gt;
ENSG00000257252 ENSG00000257252      &lt;NA&gt;                      &lt;NA&gt;
ENSG00000239073 ENSG00000239073      &lt;NA&gt;                      &lt;NA&gt;
ENSG00000173598 ENSG00000173598     11163                     NUDT4
ENSG00000177889 ENSG00000177889      7334                     UBE2N
ENSG00000200011 ENSG00000200011      &lt;NA&gt;                      &lt;NA&gt;
ENSG00000198015 ENSG00000198015     28977                    MRPL42
ENSG00000243015 ENSG00000243015 106481123                 RN7SL737P
ENSG00000258271 ENSG00000258271      &lt;NA&gt;                      &lt;NA&gt;
ENSG00000246985 ENSG00000246985    144481                 SOCS2-AS1
ENSG00000120833 ENSG00000120833      8835                     SOCS2
ENSG00000186076 ENSG00000186076      &lt;NA&gt;                      &lt;NA&gt;
ENSG00000169372 ENSG00000169372      8738                     CRADD
ENSG00000258274 ENSG00000258274 101928731                 CRADD-AS1
ENSG00000264978 ENSG00000264978 106481094                 RN7SL630P
ENSG00000258303 ENSG00000258303      &lt;NA&gt;                      &lt;NA&gt;
ENSG00000257283 ENSG00000257283 105369911              LOC105369911
ENSG00000271382 ENSG00000271382      &lt;NA&gt;                      &lt;NA&gt;
ENSG00000223126 ENSG00000223126 106480913                 RN7SKP263
ENSG00000257360 ENSG00000257360      &lt;NA&gt;                      &lt;NA&gt;
ENSG00000136040 ENSG00000136040     10154                    PLXNC1
ENSG00000258035 ENSG00000258035 124902988              LOC124902988
ENSG00000258172 ENSG00000258172      &lt;NA&gt;                      &lt;NA&gt;
ENSG00000258365 ENSG00000258365      &lt;NA&gt;                      &lt;NA&gt;
ENSG00000173588 ENSG00000173588     51134                     CEP83
ENSG00000244391 ENSG00000244391 106481013                 RN7SL330P
ENSG00000213250 ENSG00000213250      &lt;NA&gt;                      &lt;NA&gt;
ENSG00000257400 ENSG00000257400      &lt;NA&gt;                      &lt;NA&gt;
ENSG00000244091 ENSG00000244091 106479399                 RN7SL483P
ENSG00000258357 ENSG00000258357      &lt;NA&gt;                      &lt;NA&gt;
ENSG00000236349 ENSG00000236349      &lt;NA&gt;                      &lt;NA&gt;
ENSG00000266099 ENSG00000266099 100847031                   MIR5700
ENSG00000057704 ENSG00000057704     57458                     TMCC3
ENSG00000257847 ENSG00000257847      &lt;NA&gt;                      &lt;NA&gt;
ENSG00000216306 ENSG00000216306      &lt;NA&gt;                      &lt;NA&gt;
ENSG00000208038 ENSG00000208038      &lt;NA&gt;                      &lt;NA&gt;
ENSG00000184752 ENSG00000184752     55967                   NDUFA12
ENSG00000120798 ENSG00000120798      7181                     NR2C1
ENSG00000180263 ENSG00000180263     55785                      FGD6
ENSG00000257121 ENSG00000257121 100287148              LOC100287148
ENSG00000237774 ENSG00000237774 100271282                   RPL14P4
ENSG00000028203 ENSG00000028203     55591                      VEZT
ENSG00000202470 ENSG00000202470      &lt;NA&gt;                      &lt;NA&gt;
ENSG00000257666 ENSG00000257666      &lt;NA&gt;                      &lt;NA&gt;
ENSG00000212535 ENSG00000212535 106481436                 RNU6-808P
ENSG00000199172 ENSG00000199172    442903                    MIR331
ENSG00000265917 ENSG00000265917 100500802                   MIR3685
ENSG00000258247 ENSG00000258247      &lt;NA&gt;                      &lt;NA&gt;
ENSG00000258313 ENSG00000258313      &lt;NA&gt;                      &lt;NA&gt;
ENSG00000257583 ENSG00000257583      &lt;NA&gt;                      &lt;NA&gt;
ENSG00000257943 ENSG00000257943      &lt;NA&gt;                      &lt;NA&gt;
ENSG00000222544 ENSG00000222544 106481412                 RNU6-735P
ENSG00000241556 ENSG00000241556      &lt;NA&gt;                      &lt;NA&gt;
ENSG00000111142 ENSG00000111142     10988                    METAP2
ENSG00000136014 ENSG00000136014     84101                     USP44
ENSG00000212448 ENSG00000212448      &lt;NA&gt;                      &lt;NA&gt;
ENSG00000257150 ENSG00000257150      &lt;NA&gt;                      &lt;NA&gt;
ENSG00000074527 ENSG00000074527     59277                      NTN4
ENSG00000199506 ENSG00000199506 106479676                 RNU6-247P
ENSG00000258343 ENSG00000258343 105369921                  SNRPF-DT
ENSG00000258292 ENSG00000258292 105369920                 LINC02410
ENSG00000139343 ENSG00000139343      6636                     SNRPF
ENSG00000165972 ENSG00000165972    120935                    CCDC38
ENSG00000139344 ENSG00000139344    144193                    AMDHD1
ENSG00000084110 ENSG00000084110      3034                       HAL
ENSG00000257878 ENSG00000257878      &lt;NA&gt;                      &lt;NA&gt;
ENSG00000111144 ENSG00000111144      4048                     LTA4H
ENSG00000257715 ENSG00000257715      &lt;NA&gt;                      &lt;NA&gt;
ENSG00000258251 ENSG00000258251      &lt;NA&gt;                      &lt;NA&gt;
ENSG00000266889 ENSG00000266889      &lt;NA&gt;                      &lt;NA&gt;
ENSG00000111145 ENSG00000111145      2004                      ELK3
ENSG00000258177 ENSG00000258177      &lt;NA&gt;                      &lt;NA&gt;
ENSG00000059758 ENSG00000059758      5128                     CDK17
ENSG00000201435 ENSG00000201435 106481179                  RNU4-24P
ENSG00000257169 ENSG00000257169      &lt;NA&gt;                      &lt;NA&gt;
ENSG00000258272 ENSG00000258272      &lt;NA&gt;                      &lt;NA&gt;
ENSG00000252827 ENSG00000252827 106479099                  RN7SKP11
ENSG00000263364 ENSG00000263364      &lt;NA&gt;                      &lt;NA&gt;
ENSG00000188596 ENSG00000188596    144535                    CFAP54
ENSG00000258846 ENSG00000258846      &lt;NA&gt;                      &lt;NA&gt;
ENSG00000139350 ENSG00000139350    121441                     NEDD1
ENSG00000202368 ENSG00000202368      &lt;NA&gt;                      &lt;NA&gt;
ENSG00000258131 ENSG00000258131      &lt;NA&gt;                      &lt;NA&gt;
ENSG00000257470 ENSG00000257470      &lt;NA&gt;                      &lt;NA&gt;
ENSG00000257920 ENSG00000257920      &lt;NA&gt;                      &lt;NA&gt;
ENSG00000255794 ENSG00000255794    196475                      RMST
ENSG00000221479 ENSG00000221479 100302289                   MIR1251
ENSG00000251844 ENSG00000251844      &lt;NA&gt;                      &lt;NA&gt;
ENSG00000207586 ENSG00000207586    406926                  MIR135A2
ENSG00000257157 ENSG00000257157      &lt;NA&gt;                      &lt;NA&gt;
ENSG00000257501 ENSG00000257501      &lt;NA&gt;                      &lt;NA&gt;
ENSG00000206899 ENSG00000206899 100873757                  RNU6-36P
ENSG00000265861 ENSG00000265861 100616287                   MIR4495
ENSG00000263890 ENSG00000263890 100422924                   MIR4303
ENSG00000258312 ENSG00000258312      &lt;NA&gt;                      &lt;NA&gt;
ENSG00000257580 ENSG00000257580      &lt;NA&gt;                      &lt;NA&gt;
ENSG00000201296 ENSG00000201296 106481184                  RNU4-41P
ENSG00000227825 ENSG00000227825      &lt;NA&gt;                      &lt;NA&gt;
ENSG00000245017 ENSG00000245017    643770                 LINC02453
ENSG00000257167 ENSG00000257167 100128191                  TMPO-AS1
ENSG00000120802 ENSG00000120802      7112                      TMPO
ENSG00000264461 ENSG00000264461      &lt;NA&gt;                      &lt;NA&gt;
ENSG00000225185 ENSG00000225185      &lt;NA&gt;                      &lt;NA&gt;
ENSG00000075415 ENSG00000075415      5250                   SLC25A3
ENSG00000212443 ENSG00000212443    677832                   SNORA53
ENSG00000221625 ENSG00000221625      &lt;NA&gt;                      &lt;NA&gt;
ENSG00000166130 ENSG00000166130    121457                     IKBIP
ENSG00000120868 ENSG00000120868       317                     APAF1
ENSG00000185046 ENSG00000185046     56899                    ANKS1B
ENSG00000258204 ENSG00000258204 124902995              LOC124902995
ENSG00000257458 ENSG00000257458      &lt;NA&gt;                      &lt;NA&gt;
ENSG00000202324 ENSG00000202324 100873625                 RNA5SP366
ENSG00000258039 ENSG00000258039 101928937              LOC101928937
ENSG00000180219 ENSG00000180219    196472                    GARIN6
ENSG00000214203 ENSG00000214203    400064                   RPS4XP1
ENSG00000111647 ENSG00000111647     23074                    BLTP3B
ENSG00000257696 ENSG00000257696 120766146                 BLTP3B-DT
ENSG00000238105 ENSG00000238105      &lt;NA&gt;                      &lt;NA&gt;
ENSG00000221770 ENSG00000221770      &lt;NA&gt;                      &lt;NA&gt;
ENSG00000266610 ENSG00000266610 106480968                 RN7SL176P
ENSG00000257489 ENSG00000257489      &lt;NA&gt;                      &lt;NA&gt;
ENSG00000075089 ENSG00000075089     64431                     ACTR6
ENSG00000166153 ENSG00000166153    120863                    DEPDC4
ENSG00000206790 ENSG00000206790      &lt;NA&gt;                      &lt;NA&gt;
ENSG00000136021 ENSG00000136021     55681                     SCYL2
ENSG00000179520 ENSG00000179520    246213                   SLC17A8
ENSG00000238748 ENSG00000238748      &lt;NA&gt;                      &lt;NA&gt;
ENSG00000012504 ENSG00000012504      9971                     NR1H4
ENSG00000271177 ENSG00000271177      &lt;NA&gt;                      &lt;NA&gt;
ENSG00000139354 ENSG00000139354    283431                    GAS2L3
ENSG00000257803 ENSG00000257803      &lt;NA&gt;                      &lt;NA&gt;
ENSG00000239036 ENSG00000239036      &lt;NA&gt;                      &lt;NA&gt;
ENSG00000151572 ENSG00000151572    121601                      ANO4
ENSG00000257325 ENSG00000257325      &lt;NA&gt;                      &lt;NA&gt;
ENSG00000258007 ENSG00000258007      &lt;NA&gt;                      &lt;NA&gt;
ENSG00000258033 ENSG00000258033      &lt;NA&gt;                      &lt;NA&gt;
ENSG00000256870 ENSG00000256870    160728                    SLC5A8
ENSG00000207414 ENSG00000207414 106481775                 RNU6-768P
ENSG00000241744 ENSG00000241744 100271136                   RPS6P19
ENSG00000120800 ENSG00000120800     27340                     UTP20
ENSG00000238800 ENSG00000238800      &lt;NA&gt;                      &lt;NA&gt;
ENSG00000120805 ENSG00000120805       400                      ARL1
ENSG00000257543 ENSG00000257543      &lt;NA&gt;                      &lt;NA&gt;
ENSG00000222890 ENSG00000222890 106481933                RNU6-1068P
ENSG00000239413 ENSG00000239413      &lt;NA&gt;                      &lt;NA&gt;
ENSG00000206929 ENSG00000206929      &lt;NA&gt;                      &lt;NA&gt;
ENSG00000202249 ENSG00000202249      &lt;NA&gt;                      &lt;NA&gt;
ENSG00000252366 ENSG00000252366 100873626                 RNA5SP367
ENSG00000166211 ENSG00000166211    121599                      SPIC
ENSG00000196091 ENSG00000196091      4604                    MYBPC1
ENSG00000257514 ENSG00000257514      &lt;NA&gt;                      &lt;NA&gt;
ENSG00000111666 ENSG00000111666     56994                     CHPT1
ENSG00000199933 ENSG00000199933 106480312                   RNY1P16
ENSG00000139351 ENSG00000139351     50511                     SYCP3
ENSG00000111670 ENSG00000111670     79158                    GNPTAB
ENSG00000222255 ENSG00000222255 106479611                 RNU6-101P
ENSG00000258230 ENSG00000258230      &lt;NA&gt;                      &lt;NA&gt;
ENSG00000201168 ENSG00000201168 100873627                 RNA5SP368
ENSG00000238940 ENSG00000238940      &lt;NA&gt;                      &lt;NA&gt;
ENSG00000222932 ENSG00000222932 106479642                 RNU6-172P
ENSG00000223046 ENSG00000223046 100873628                 RNA5SP369
ENSG00000252863 ENSG00000252863 106481941                RNU6-1183P
ENSG00000258153 ENSG00000258153      &lt;NA&gt;                      &lt;NA&gt;
ENSG00000136048 ENSG00000136048     55332                     DRAM1
ENSG00000257202 ENSG00000257202      &lt;NA&gt;                      &lt;NA&gt;
ENSG00000241917 ENSG00000241917 100271045                   RPL9P24
ENSG00000258308 ENSG00000258308 107984548                 DRAM1-AS1
ENSG00000258288 ENSG00000258288      &lt;NA&gt;                      &lt;NA&gt;
ENSG00000120860 ENSG00000120860     51019                    WASHC3
ENSG00000257222 ENSG00000257222      &lt;NA&gt;                      &lt;NA&gt;
ENSG00000075188 ENSG00000075188     79023                     NUP37
ENSG00000185480 ENSG00000185480     55010                    PARPBP
ENSG00000183395 ENSG00000183395      5367                      PMCH
ENSG00000264554 ENSG00000264554 106481137                 RN7SL793P
ENSG00000258142 ENSG00000258142      &lt;NA&gt;                      &lt;NA&gt;
ENSG00000017427 ENSG00000017427      3479                      IGF1
ENSG00000257254 ENSG00000257254      &lt;NA&gt;                      &lt;NA&gt;
ENSG00000258169 ENSG00000258169    283432                 LINC00485
ENSG00000171759 ENSG00000171759      5053                       PAH
ENSG00000221807 ENSG00000221807      &lt;NA&gt;                      &lt;NA&gt;
ENSG00000139352 ENSG00000139352       429                     ASCL1
ENSG00000257703 ENSG00000257703      &lt;NA&gt;                      &lt;NA&gt;
ENSG00000239164 ENSG00000239164      &lt;NA&gt;                      &lt;NA&gt;
ENSG00000257860 ENSG00000257860 101929058              C12orf42-AS1
ENSG00000179088 ENSG00000179088    374470                  C12orf42
ENSG00000238909 ENSG00000238909      &lt;NA&gt;                      &lt;NA&gt;
ENSG00000257415 ENSG00000257415      &lt;NA&gt;                      &lt;NA&gt;
ENSG00000257994 ENSG00000257994      &lt;NA&gt;                      &lt;NA&gt;
ENSG00000257762 ENSG00000257762 101929084                 LINC02401
ENSG00000136011 ENSG00000136011     55576                     STAB2
ENSG00000212594 ENSG00000212594 124900318              LOC124900318
ENSG00000257737 ENSG00000257737      &lt;NA&gt;                      &lt;NA&gt;
ENSG00000257766 ENSG00000257766      &lt;NA&gt;                      &lt;NA&gt;
ENSG00000238914 ENSG00000238914      &lt;NA&gt;                      &lt;NA&gt;
ENSG00000257681 ENSG00000257681      &lt;NA&gt;                      &lt;NA&gt;
ENSG00000111696 ENSG00000111696     51559                    NT5DC3
ENSG00000257754 ENSG00000257754      &lt;NA&gt;                      &lt;NA&gt;
ENSG00000257327 ENSG00000257327      &lt;NA&gt;                      &lt;NA&gt;
ENSG00000214198 ENSG00000214198    253724                    TTC41P
ENSG00000166598 ENSG00000166598      7184                   HSP90B1
ENSG00000265072 ENSG00000265072      &lt;NA&gt;                      &lt;NA&gt;
ENSG00000204954 ENSG00000204954    728568                     UQCC6
ENSG00000139372 ENSG00000139372      6996                       TDG
ENSG00000215976 ENSG00000215976      &lt;NA&gt;                      &lt;NA&gt;
ENSG00000120820 ENSG00000120820     83468                    GLT8D2
ENSG00000216285 ENSG00000216285      &lt;NA&gt;                      &lt;NA&gt;
ENSG00000111727 ENSG00000111727     29915                     HCFC2
ENSG00000120837 ENSG00000120837      4801                      NFYB
ENSG00000199415 ENSG00000199415      &lt;NA&gt;                      &lt;NA&gt;
ENSG00000257193 ENSG00000257193      &lt;NA&gt;                      &lt;NA&gt;
ENSG00000198431 ENSG00000198431      7296                    TXNRD1
ENSG00000257732 ENSG00000257732 124903002                TXNRD1-AS1
ENSG00000213442 ENSG00000213442    390354                  RPL18AP3
ENSG00000255150 ENSG00000255150    493861                      EID3
ENSG00000171310 ENSG00000171310     50515                    CHST11
ENSG00000258111 ENSG00000258111      &lt;NA&gt;                      &lt;NA&gt;
ENSG00000264295 ENSG00000264295 100500843                   MIR3922
ENSG00000136052 ENSG00000136052     84102                   SLC41A2
ENSG00000222579 ENSG00000222579      &lt;NA&gt;                      &lt;NA&gt;
ENSG00000265054 ENSG00000265054      &lt;NA&gt;                      &lt;NA&gt;
ENSG00000257758 ENSG00000257758    121054                  KRT18P20
ENSG00000151131 ENSG00000151131    121053                  NOPCHAP1
ENSG00000136010 ENSG00000136010    160428                   ALDH1L2
ENSG00000257886 ENSG00000257886      &lt;NA&gt;                      &lt;NA&gt;
ENSG00000257999 ENSG00000257999      &lt;NA&gt;                      &lt;NA&gt;
ENSG00000136051 ENSG00000136051     23325                    WASHC4
ENSG00000136044 ENSG00000136044     55198                     APPL2
ENSG00000235162 ENSG00000235162    387882                  C12orf75
ENSG00000257642 ENSG00000257642 105369954              C12orf75-AS1
ENSG00000264749 ENSG00000264749      &lt;NA&gt;                      &lt;NA&gt;
ENSG00000257859 ENSG00000257859 101929110                    CASC18
ENSG00000257773 ENSG00000257773      &lt;NA&gt;                      &lt;NA&gt;
ENSG00000257890 ENSG00000257890      &lt;NA&gt;                      &lt;NA&gt;
ENSG00000074590 ENSG00000074590      9891                     NUAK1
ENSG00000257438 ENSG00000257438      &lt;NA&gt;                      &lt;NA&gt;
ENSG00000257611 ENSG00000257611      &lt;NA&gt;                      &lt;NA&gt;
ENSG00000136026 ENSG00000136026     10970                     CKAP4
ENSG00000258355 ENSG00000258355      &lt;NA&gt;                      &lt;NA&gt;
ENSG00000238609 ENSG00000238609 106481799                  RNU7-94P
ENSG00000166046 ENSG00000166046    255394                   TCP11L2
ENSG00000013503 ENSG00000013503     55703                    POLR3B
ENSG00000257545 ENSG00000257545 100287944              LOC100287944
ENSG00000111783 ENSG00000111783      5992                      RFX4
ENSG00000257711 ENSG00000257711      &lt;NA&gt;                      &lt;NA&gt;
ENSG00000257918 ENSG00000257918      &lt;NA&gt;                      &lt;NA&gt;
ENSG00000111785 ENSG00000111785     55188                     RIC8B
ENSG00000257119 ENSG00000257119      &lt;NA&gt;                      &lt;NA&gt;
ENSG00000240631 ENSG00000240631 100271304                  RPL30P12
ENSG00000260329 ENSG00000260329 119863870                TMEM263-DT
ENSG00000151135 ENSG00000151135     90488                   TMEM263
ENSG00000120832 ENSG00000120832     80298                    MTERF2
ENSG00000008405 ENSG00000008405      1407                      CRY1
ENSG00000257548 ENSG00000257548      &lt;NA&gt;                      &lt;NA&gt;
ENSG00000257444 ENSG00000257444      &lt;NA&gt;                      &lt;NA&gt;
ENSG00000151136 ENSG00000151136    121551                     ABTB3
ENSG00000200897 ENSG00000200897 124900324              LOC124900324
ENSG00000222302 ENSG00000222302 100873629                 RNA5SP371
ENSG00000257579 ENSG00000257579      &lt;NA&gt;                      &lt;NA&gt;
ENSG00000222160 ENSG00000222160      &lt;NA&gt;                      &lt;NA&gt;
ENSG00000136045 ENSG00000136045     11137                      PWP1
ENSG00000240441 ENSG00000240441 100271417                  RPL17P38
ENSG00000110851 ENSG00000110851     11108                     PRDM4
ENSG00000258136 ENSG00000258136 101929162                 PRDM4-AS1
ENSG00000187855 ENSG00000187855    121549                     ASCL4
ENSG00000263632 ENSG00000263632      &lt;NA&gt;                      &lt;NA&gt;
ENSG00000257141 ENSG00000257141      &lt;NA&gt;                      &lt;NA&gt;
ENSG00000257398 ENSG00000257398      &lt;NA&gt;                      &lt;NA&gt;
ENSG00000257951 ENSG00000257951      &lt;NA&gt;                      &lt;NA&gt;
ENSG00000257392 ENSG00000257392    644746                 LOC644746
ENSG00000257426 ENSG00000257426      &lt;NA&gt;                      &lt;NA&gt;
ENSG00000258072 ENSG00000258072      &lt;NA&gt;                      &lt;NA&gt;
ENSG00000257129 ENSG00000257129      &lt;NA&gt;                      &lt;NA&gt;
ENSG00000075035 ENSG00000075035      9671                     WSCD2
ENSG00000257281 ENSG00000257281    196469                 LOC196469
ENSG00000174600 ENSG00000174600      1240                    CMKLR1
ENSG00000247213 ENSG00000247213 102723562                 LINC01498
ENSG00000198855 ENSG00000198855     11153                      FICD
ENSG00000075856 ENSG00000075856      9733                     SART3
ENSG00000136003 ENSG00000136003     23479                      ISCU
ENSG00000183160 ENSG00000183160    338773                   TMEM119
ENSG00000110876 ENSG00000110876      6404                    SELPLG
ENSG00000257221 ENSG00000257221      &lt;NA&gt;                      &lt;NA&gt;
ENSG00000110880 ENSG00000110880     23603                    CORO1C
ENSG00000238457 ENSG00000238457 106480827                 RNU7-169P
ENSG00000200060 ENSG00000200060      &lt;NA&gt;                      &lt;NA&gt;
ENSG00000264043 ENSG00000264043      &lt;NA&gt;                      &lt;NA&gt;
ENSG00000084112 ENSG00000084112     54434                      SSH1
ENSG00000207622 ENSG00000207622    693204                    MIR619
ENSG00000110887 ENSG00000110887      1610                       DAO
ENSG00000260987 ENSG00000260987      &lt;NA&gt;                      &lt;NA&gt;
ENSG00000166111 ENSG00000166111     55530                      SVOP
ENSG00000201324 ENSG00000201324 106480574                 RNU6-361P
ENSG00000238424 ENSG00000238424      &lt;NA&gt;                      &lt;NA&gt;
ENSG00000135093 ENSG00000135093     84749                     USP30
ENSG00000256262 ENSG00000256262      &lt;NA&gt;                      &lt;NA&gt;
ENSG00000212138 ENSG00000212138 100873630                 RNA5SP372
ENSG00000189046 ENSG00000189046    121642                    ALKBH2
ENSG00000076248 ENSG00000076248      7374                       UNG
ENSG00000256139 ENSG00000256139      &lt;NA&gt;                      &lt;NA&gt;
ENSG00000076555 ENSG00000076555        32                     ACACB
ENSG00000139445 ENSG00000139445    121643                     FOXN4
ENSG00000174527 ENSG00000174527    283446                     MYO1H
ENSG00000256560 ENSG00000256560 101928138                 LINC01486
ENSG00000255655 ENSG00000255655      &lt;NA&gt;                      &lt;NA&gt;
ENSG00000110906 ENSG00000110906     83892                    KCTD10
ENSG00000151148 ENSG00000151148     89910                     UBE3B
ENSG00000139428 ENSG00000139428    326625                      MMAB
ENSG00000200274 ENSG00000200274 106479572                  RNU4-32P
ENSG00000110921 ENSG00000110921      4598                       MVK
ENSG00000200794 ENSG00000200794 106479206                 RN7SKP250
ENSG00000139438 ENSG00000139438     84915                   FAM222A
ENSG00000255650 ENSG00000255650     84983               FAM222A-AS1
ENSG00000111199 ENSG00000111199     59341                     TRPV4
ENSG00000263510 ENSG00000263510 100616454                   MIR4497
ENSG00000139433 ENSG00000139433     51228                      GLTP
ENSG00000256351 ENSG00000256351      &lt;NA&gt;                      &lt;NA&gt;
ENSG00000241413 ENSG00000241413 106479383                 RN7SL441P
ENSG00000249094 ENSG00000249094      &lt;NA&gt;                      &lt;NA&gt;
ENSG00000139437 ENSG00000139437     84260                      TCHP
ENSG00000139436 ENSG00000139436      9815                      GIT2
ENSG00000076513 ENSG00000076513     88455                  ANKRD13A
ENSG00000174456 ENSG00000174456    400073                  C12orf76
ENSG00000122970 ENSG00000122970     28981                     IFT81
ENSG00000174437 ENSG00000174437       488                    ATP2A2
ENSG00000264626 ENSG00000264626      &lt;NA&gt;                      &lt;NA&gt;
ENSG00000196510 ENSG00000196510     51434                    ANAPC7
ENSG00000258210 ENSG00000258210      &lt;NA&gt;                      &lt;NA&gt;
ENSG00000258011 ENSG00000258011      &lt;NA&gt;                      &lt;NA&gt;
ENSG00000111229 ENSG00000111229     10094                     ARPC3
ENSG00000111231 ENSG00000111231     51184                      GPN3
ENSG00000241680 ENSG00000241680 100129882                  RPL31P49
ENSG00000204856 ENSG00000204856     29902                   FAM216A
ENSG00000111237 ENSG00000111237     51699                     VPS29
ENSG00000202335 ENSG00000202335 124903099              LOC124903099
ENSG00000151164 ENSG00000151164    144715                     RAD9B
ENSG00000196850 ENSG00000196850    160760                     PPTC7
ENSG00000204852 ENSG00000204852     79600                     TCTN1
ENSG00000263537 ENSG00000263537 106481029                 RN7SL387P
ENSG00000122986 ENSG00000122986     84329                     HVCN1
ENSG00000221246 ENSG00000221246      &lt;NA&gt;                      &lt;NA&gt;
ENSG00000186298 ENSG00000186298      5501                    PPP1CC
ENSG00000257268 ENSG00000257268      &lt;NA&gt;                      &lt;NA&gt;
ENSG00000241286 ENSG00000241286      &lt;NA&gt;                      &lt;NA&gt;
ENSG00000173093 ENSG00000173093    160762                    CCDC63
ENSG00000111245 ENSG00000111245      4633                      MYL2
ENSG00000185847 ENSG00000185847 100131138                      VHRT
ENSG00000258240 ENSG00000258240 105369980                 LINC01404
ENSG00000111249 ENSG00000111249     23316                      CUX2
ENSG00000221259 ENSG00000221259      &lt;NA&gt;                      &lt;NA&gt;
ENSG00000221386 ENSG00000221386      &lt;NA&gt;                      &lt;NA&gt;
ENSG00000253080 ENSG00000253080 100873631                 RNA5SP373
ENSG00000198324 ENSG00000198324    144717                    PHETA1
ENSG00000257595 ENSG00000257595 105369984                 LINC02356
ENSG00000257539 ENSG00000257539      &lt;NA&gt;                      &lt;NA&gt;
ENSG00000111252 ENSG00000111252     10019                     SH2B3
ENSG00000204842 ENSG00000204842      6311                     ATXN2
ENSG00000266269 ENSG00000266269      &lt;NA&gt;                      &lt;NA&gt;
ENSG00000272215 ENSG00000272215 124903094              LOC124903094
ENSG00000238168 ENSG00000238168      &lt;NA&gt;                      &lt;NA&gt;
ENSG00000258099 ENSG00000258099 102723619                  ATXN2-AS
ENSG00000089234 ENSG00000089234      8315                      BRAP
ENSG00000258359 ENSG00000258359      &lt;NA&gt;                      &lt;NA&gt;
ENSG00000111271 ENSG00000111271     80724                    ACAD10
ENSG00000257767 ENSG00000257767      &lt;NA&gt;                      &lt;NA&gt;
ENSG00000111275 ENSG00000111275       217                     ALDH2
ENSG00000257877 ENSG00000257877      &lt;NA&gt;                      &lt;NA&gt;
ENSG00000248594 ENSG00000248594      &lt;NA&gt;                      &lt;NA&gt;
ENSG00000234608 ENSG00000234608     51275              MAPKAPK5-AS1
ENSG00000089022 ENSG00000089022      8550                  MAPKAPK5
ENSG00000244060 ENSG00000244060      &lt;NA&gt;                      &lt;NA&gt;
ENSG00000270018 ENSG00000270018      &lt;NA&gt;                      &lt;NA&gt;
ENSG00000229186 ENSG00000229186      &lt;NA&gt;                      &lt;NA&gt;
ENSG00000226469 ENSG00000226469 100420505                    ADAM1B
ENSG00000198270 ENSG00000198270     89894                   TMEM116
ENSG00000258373 ENSG00000258373      &lt;NA&gt;                      &lt;NA&gt;
ENSG00000257624 ENSG00000257624      &lt;NA&gt;                      &lt;NA&gt;
ENSG00000089248 ENSG00000089248     10961                     ERP29
ENSG00000111300 ENSG00000111300     80018                     NAA25
ENSG00000266370 ENSG00000266370 100500889                   MIR3657
ENSG00000258323 ENSG00000258323      &lt;NA&gt;                      &lt;NA&gt;
ENSG00000200688 ENSG00000200688      &lt;NA&gt;                      &lt;NA&gt;
ENSG00000135148 ENSG00000135148     10906                    TRAFD1
ENSG00000200135 ENSG00000200135      &lt;NA&gt;                      &lt;NA&gt;
ENSG00000173064 ENSG00000173064    283450                    HECTD4
ENSG00000257494 ENSG00000257494      &lt;NA&gt;                      &lt;NA&gt;
ENSG00000201428 ENSG00000201428      &lt;NA&gt;                      &lt;NA&gt;
ENSG00000213152 ENSG00000213152 100271538                  RPL7AP60
ENSG00000257658 ENSG00000257658      &lt;NA&gt;                      &lt;NA&gt;
ENSG00000089009 ENSG00000089009      6128                      RPL6
ENSG00000179295 ENSG00000179295      5781                    PTPN11
ENSG00000089169 ENSG00000089169     22895                     RPH3A
ENSG00000221560 ENSG00000221560      &lt;NA&gt;                      &lt;NA&gt;
ENSG00000089127 ENSG00000089127      4938                      OAS1
ENSG00000257452 ENSG00000257452      &lt;NA&gt;                      &lt;NA&gt;
ENSG00000111331 ENSG00000111331      4940                      OAS3
ENSG00000111335 ENSG00000111335      4939                      OAS2
ENSG00000258159 ENSG00000258159      &lt;NA&gt;                      &lt;NA&gt;
ENSG00000242461 ENSG00000242461 100271649                 RPS15AP32
ENSG00000135144 ENSG00000135144      1840                      DTX1
ENSG00000111344 ENSG00000111344      8437                    RASAL1
ENSG00000186710 ENSG00000186710    387885                    CFAP73
ENSG00000199899 ENSG00000199899      &lt;NA&gt;                      &lt;NA&gt;
ENSG00000123064 ENSG00000123064     79039                     DDX54
ENSG00000233796 ENSG00000233796      &lt;NA&gt;                      &lt;NA&gt;
ENSG00000201208 ENSG00000201208      &lt;NA&gt;                      &lt;NA&gt;
ENSG00000139405 ENSG00000139405     84934                     RITA1
ENSG00000257286 ENSG00000257286      &lt;NA&gt;                      &lt;NA&gt;
ENSG00000166578 ENSG00000166578    115811                      IQCD
ENSG00000186815 ENSG00000186815     53373                     TPCN1
ENSG00000089060 ENSG00000089060     80024                    SLC8B1
ENSG00000151176 ENSG00000151176    196463                     PLBD2
ENSG00000135094 ENSG00000135094     10993                       SDS
ENSG00000139410 ENSG00000139410    113675                      SDSL
ENSG00000089116 ENSG00000089116     64211                      LHX5
ENSG00000257935 ENSG00000257935      &lt;NA&gt;                      &lt;NA&gt;
ENSG00000238487 ENSG00000238487      &lt;NA&gt;                      &lt;NA&gt;
ENSG00000249550 ENSG00000249550 100506465                 LINC01234
ENSG00000257231 ENSG00000257231      &lt;NA&gt;                      &lt;NA&gt;
ENSG00000122965 ENSG00000122965      9904                     RBM19
ENSG00000257359 ENSG00000257359      &lt;NA&gt;                      &lt;NA&gt;
ENSG00000257603 ENSG00000257603      &lt;NA&gt;                      &lt;NA&gt;
ENSG00000257997 ENSG00000257997 105369995              LOC105369995
ENSG00000257300 ENSG00000257300 100420901                   HAUS8P1
ENSG00000257915 ENSG00000257915      &lt;NA&gt;                      &lt;NA&gt;
ENSG00000257476 ENSG00000257476      &lt;NA&gt;                      &lt;NA&gt;
ENSG00000089225 ENSG00000089225      6910                      TBX5
ENSG00000255399 ENSG00000255399    255480                  TBX5-AS1
ENSG00000222982 ENSG00000222982 106479190                 RN7SKP216
ENSG00000255830 ENSG00000255830      &lt;NA&gt;                      &lt;NA&gt;
ENSG00000265632 ENSG00000265632      &lt;NA&gt;                      &lt;NA&gt;
ENSG00000258244 ENSG00000258244      &lt;NA&gt;                      &lt;NA&gt;
ENSG00000258254 ENSG00000258254 124903026              LOC124903026
ENSG00000199220 ENSG00000199220      &lt;NA&gt;                      &lt;NA&gt;
ENSG00000135111 ENSG00000135111      6926                      TBX3
ENSG00000257817 ENSG00000257817 105370000                  TBX3-AS1
ENSG00000252459 ENSG00000252459 124900329              LOC124900329
ENSG00000257517 ENSG00000257517      &lt;NA&gt;                      &lt;NA&gt;
ENSG00000257958 ENSG00000257958      &lt;NA&gt;                      &lt;NA&gt;
ENSG00000257519 ENSG00000257519      &lt;NA&gt;                      &lt;NA&gt;
ENSG00000271579 ENSG00000271579      &lt;NA&gt;                      &lt;NA&gt;
ENSG00000257726 ENSG00000257726      &lt;NA&gt;                      &lt;NA&gt;
ENSG00000258108 ENSG00000258108      &lt;NA&gt;                      &lt;NA&gt;
ENSG00000258280 ENSG00000258280      &lt;NA&gt;                      &lt;NA&gt;
ENSG00000257407 ENSG00000257407      &lt;NA&gt;                      &lt;NA&gt;
ENSG00000241656 ENSG00000241656      &lt;NA&gt;                      &lt;NA&gt;
ENSG00000240205 ENSG00000240205 106481154                 RN7SL865P
ENSG00000257781 ENSG00000257781      &lt;NA&gt;                      &lt;NA&gt;
ENSG00000257683 ENSG00000257683      &lt;NA&gt;                      &lt;NA&gt;
ENSG00000200112 ENSG00000200112 124900323              LOC124900323
ENSG00000123066 ENSG00000123066     23389                    MED13L
ENSG00000258034 ENSG00000258034      &lt;NA&gt;                      &lt;NA&gt;
ENSG00000200665 ENSG00000200665 106480408                RNU6-1188P
ENSG00000207967 ENSG00000207967    693205                    MIR620
ENSG00000257979 ENSG00000257979 106480680                  SNRPGP18
ENSG00000258337 ENSG00000258337      &lt;NA&gt;                      &lt;NA&gt;
ENSG00000263768 ENSG00000263768      &lt;NA&gt;                      &lt;NA&gt;
ENSG00000258346 ENSG00000258346      &lt;NA&gt;                      &lt;NA&gt;
ENSG00000264037 ENSG00000264037 100616309                 MIR4472-2
ENSG00000258018 ENSG00000258018      &lt;NA&gt;                      &lt;NA&gt;
ENSG00000196668 ENSG00000196668 100287569                 LINC00173
ENSG00000258102 ENSG00000258102    643246                 MAP1LC3B2
ENSG00000171471 ENSG00000171471      &lt;NA&gt;                      &lt;NA&gt;
ENSG00000258249 ENSG00000258249      &lt;NA&gt;                      &lt;NA&gt;
ENSG00000257883 ENSG00000257883      &lt;NA&gt;                      &lt;NA&gt;
ENSG00000257654 ENSG00000257654      &lt;NA&gt;                      &lt;NA&gt;
ENSG00000111412 ENSG00000111412     79794                   SPRING1
ENSG00000135119 ENSG00000135119     84900                     RNFT2
ENSG00000239374 ENSG00000239374    728693                 RPL21P105
ENSG00000201382 ENSG00000201382 106481358                 RNU6-558P
ENSG00000135116 ENSG00000135116      8739                       HRK
ENSG00000240100 ENSG00000240100 100271334                  RPL36P15
ENSG00000174989 ENSG00000174989     26259                     FBXW8
ENSG00000257279 ENSG00000257279 100506551              LOC100506551
ENSG00000088992 ENSG00000088992     54997                      TESC
ENSG00000258285 ENSG00000258285      &lt;NA&gt;                      &lt;NA&gt;
ENSG00000135108 ENSG00000135108     23014                    FBXO21
ENSG00000089250 ENSG00000089250      4842                      NOS1
ENSG00000257465 ENSG00000257465      &lt;NA&gt;                      &lt;NA&gt;
ENSG00000255686 ENSG00000255686      &lt;NA&gt;                      &lt;NA&gt;
ENSG00000171435 ENSG00000171435    283455                      KSR2
ENSG00000256071 ENSG00000256071      &lt;NA&gt;                      &lt;NA&gt;
ENSG00000111445 ENSG00000111445      5985                      RFC5
ENSG00000176871 ENSG00000176871     55884                      WSB2
ENSG00000176834 ENSG00000176834     54621                    VSIG10
ENSG00000089220 ENSG00000089220      5037                     PEBP1
ENSG00000135090 ENSG00000135090     51347                     TAOK3
ENSG00000221280 ENSG00000221280      &lt;NA&gt;                      &lt;NA&gt;
ENSG00000240342 ENSG00000240342 100130562                    RPS2P5
ENSG00000270482 ENSG00000270482 124903031              LOC124903031
ENSG00000111707 ENSG00000111707     64426                     SUDS3
ENSG00000255714 ENSG00000255714      &lt;NA&gt;                      &lt;NA&gt;
ENSG00000241590 ENSG00000241590 100271411                  RPL17P37
ENSG00000256750 ENSG00000256750 105370014                 LINC02423
ENSG00000255618 ENSG00000255618 105370015                 LINC02440
ENSG00000255814 ENSG00000255814 105370016                 LINC02439
ENSG00000199809 ENSG00000199809 100873632                 RNA5SP374
ENSG00000256149 ENSG00000256149      &lt;NA&gt;                      &lt;NA&gt;
ENSG00000201042 ENSG00000201042 124900328              LOC124900328
ENSG00000139767 ENSG00000139767     84530                     SRRM4
ENSG00000244112 ENSG00000244112 106481061                 RN7SL508P
ENSG00000256031 ENSG00000256031      &lt;NA&gt;                      &lt;NA&gt;
ENSG00000257095 ENSG00000257095 105370022              LOC105370022
ENSG00000256884 ENSG00000256884 105370024              LOC105370024
ENSG00000152137 ENSG00000152137     26353                     HSPB8
ENSG00000256609 ENSG00000256609 107984440                 HSPB8-AS1
ENSG00000213144 ENSG00000213144      &lt;NA&gt;                      &lt;NA&gt;
ENSG00000256311 ENSG00000256311      &lt;NA&gt;                      &lt;NA&gt;
ENSG00000183273 ENSG00000183273    160777                    CCDC60
ENSG00000248636 ENSG00000248636 105370027                PRKAB1-AS1
ENSG00000222647 ENSG00000222647      &lt;NA&gt;                      &lt;NA&gt;
ENSG00000224982 ENSG00000224982    387890                   TMEM233
ENSG00000252886 ENSG00000252886 106480894                 RN7SKP197
ENSG00000111725 ENSG00000111725      5564                    PRKAB1
ENSG00000122966 ENSG00000122966     11113                       CIT
ENSG00000255692 ENSG00000255692      &lt;NA&gt;                      &lt;NA&gt;
ENSG00000221323 ENSG00000221323      &lt;NA&gt;                      &lt;NA&gt;
ENSG00000226729 ENSG00000226729 100271639                 RPL35AP30
ENSG00000135127 ENSG00000135127     92558                    BICDL1
ENSG00000272464 ENSG00000272464      &lt;NA&gt;                      &lt;NA&gt;
ENSG00000255575 ENSG00000255575      &lt;NA&gt;                      &lt;NA&gt;
ENSG00000111737 ENSG00000111737     11021                     RAB35
ENSG00000089154 ENSG00000089154     10985                      GCN1
ENSG00000266704 ENSG00000266704 100616179                   MIR4498
ENSG00000263913 ENSG00000263913      &lt;NA&gt;                      &lt;NA&gt;
ENSG00000089157 ENSG00000089157      6175                     RPLP0
ENSG00000255857 ENSG00000255857 100506649                   PXN-AS1
ENSG00000089159 ENSG00000089159      5829                       PXN
ENSG00000240925 ENSG00000240925 100271563                  RPS20P31
ENSG00000123009 ENSG00000123009      &lt;NA&gt;                      &lt;NA&gt;
ENSG00000202538 ENSG00000202538     26834                    RNU4-2
ENSG00000200795 ENSG00000200795     26835                    RNU4-1
ENSG00000089163 ENSG00000089163     23409                     SIRT4
ENSG00000252659 ENSG00000252659 106480044                RNU6-1088P
ENSG00000170890 ENSG00000170890      5319                   PLA2G1B
ENSG00000135097 ENSG00000135097      4440                      MSI1
ENSG00000239881 ENSG00000239881      &lt;NA&gt;                      &lt;NA&gt;
ENSG00000256695 ENSG00000256695      &lt;NA&gt;                      &lt;NA&gt;
ENSG00000111775 ENSG00000111775      1337                    COX6A1
ENSG00000111780 ENSG00000111780      &lt;NA&gt;                      &lt;NA&gt;
ENSG00000170855 ENSG00000170855     51499                    TRIAP1
ENSG00000257218 ENSG00000257218    283459                      GATC
ENSG00000219355 ENSG00000219355 100271476                  RPL31P52
ENSG00000111786 ENSG00000111786      8683                     SRSF9
ENSG00000088986 ENSG00000088986      8655                    DYNLL1
ENSG00000248008 ENSG00000248008 100506668                      NRAV
ENSG00000110871 ENSG00000110871     84274                      COQ5
ENSG00000222601 ENSG00000222601      &lt;NA&gt;                      &lt;NA&gt;
ENSG00000241030 ENSG00000241030      &lt;NA&gt;                      &lt;NA&gt;
ENSG00000022840 ENSG00000022840      9921                     RNF10
ENSG00000167272 ENSG00000167272     51367                      POP5
ENSG00000242137 ENSG00000242137    643499                   RPL11P5
ENSG00000256008 ENSG00000256008 101928300                  CABP1-DT
ENSG00000157782 ENSG00000157782      9478                     CABP1
ENSG00000110917 ENSG00000110917      9761                      MLEC
ENSG00000256364 ENSG00000256364      &lt;NA&gt;                      &lt;NA&gt;
ENSG00000175970 ENSG00000175970     84747                   UNC119B
ENSG00000256569 ENSG00000256569      &lt;NA&gt;                      &lt;NA&gt;
ENSG00000265455 ENSG00000265455      &lt;NA&gt;                      &lt;NA&gt;
ENSG00000122971 ENSG00000122971        35                     ACADS
ENSG00000255946 ENSG00000255946      &lt;NA&gt;                      &lt;NA&gt;
ENSG00000157837 ENSG00000157837    121665                     SPPL3
ENSG00000213137 ENSG00000213137      &lt;NA&gt;                      &lt;NA&gt;
ENSG00000231313 ENSG00000231313      &lt;NA&gt;                      &lt;NA&gt;
ENSG00000244585 ENSG00000244585      &lt;NA&gt;                      &lt;NA&gt;
ENSG00000241388 ENSG00000241388    283460                 HNF1A-AS1
ENSG00000272214 ENSG00000272214      &lt;NA&gt;                      &lt;NA&gt;
ENSG00000135100 ENSG00000135100      6927                     HNF1A
ENSG00000271769 ENSG00000271769      &lt;NA&gt;                      &lt;NA&gt;
ENSG00000157895 ENSG00000157895     64897                  C12orf43
ENSG00000135114 ENSG00000135114      8638                      OASL
ENSG00000256963 ENSG00000256963      &lt;NA&gt;                      &lt;NA&gt;
ENSG00000201945 ENSG00000201945 124900320              LOC124900320
ENSG00000223538 ENSG00000223538      &lt;NA&gt;                      &lt;NA&gt;
ENSG00000089041 ENSG00000089041      5027                     P2RX7
ENSG00000257053 ENSG00000257053      &lt;NA&gt;                      &lt;NA&gt;
ENSG00000261827 ENSG00000261827      &lt;NA&gt;                      &lt;NA&gt;
ENSG00000135124 ENSG00000135124      5025                     P2RX4
ENSG00000110931 ENSG00000110931     10645                    CAMKK2
ENSG00000089053 ENSG00000089053     51433                    ANAPC5
ENSG00000258435 ENSG00000258435 124903037              LOC124903037
ENSG00000170633 ENSG00000170633     80196                     RNF34
ENSG00000089094 ENSG00000089094     84678                     KDM2B
ENSG00000256742 ENSG00000256742      &lt;NA&gt;                      &lt;NA&gt;
ENSG00000252393 ENSG00000252393 106480009                RNU6-1004P
ENSG00000182500 ENSG00000182500      &lt;NA&gt;                      &lt;NA&gt;
ENSG00000139714 ENSG00000139714    283385                     MORN3
ENSG00000188735 ENSG00000188735    144404                  TMEM120B
ENSG00000139725 ENSG00000139725     54509                      RHOF
ENSG00000212694 ENSG00000212694    338799                 LINC01089
ENSG00000272849 ENSG00000272849      &lt;NA&gt;                      &lt;NA&gt;
ENSG00000139718 ENSG00000139718     23067                    SETD1B
ENSG00000158104 ENSG00000158104      3242                       HPD
ENSG00000256811 ENSG00000256811 105370035                     TIALD
ENSG00000110801 ENSG00000110801      5715                     PSMD9
ENSG00000256950 ENSG00000256950      &lt;NA&gt;                      &lt;NA&gt;
ENSG00000239082 ENSG00000239082 106480453                 RNU7-170P
ENSG00000158023 ENSG00000158023    144406                   CFAP251
ENSG00000255856 ENSG00000255856      &lt;NA&gt;                      &lt;NA&gt;
ENSG00000110987 ENSG00000110987       605                     BCL7A
ENSG00000256546 ENSG00000256546 100506691                 LINC02985
ENSG00000175727 ENSG00000175727     22877                     MLXIP
ENSG00000158113 ENSG00000158113    254050                    LRRC43
ENSG00000204671 ENSG00000204671    386653                      IL31
ENSG00000176383 ENSG00000176383     79369                    B3GNT4
ENSG00000184047 ENSG00000184047     56616                    DIABLO
ENSG00000256861 ENSG00000256861      &lt;NA&gt;                      &lt;NA&gt;
ENSG00000139719 ENSG00000139719     65082                    VPS33A
ENSG00000130779 ENSG00000130779      6249                     CLIP1
ENSG00000256304 ENSG00000256304      &lt;NA&gt;                      &lt;NA&gt;
ENSG00000214760 ENSG00000214760      6145                   RPL21P1
ENSG00000257097 ENSG00000257097      &lt;NA&gt;                      &lt;NA&gt;
ENSG00000033030 ENSG00000033030     55596                    ZCCHC8
ENSG00000252192 ENSG00000252192      &lt;NA&gt;                      &lt;NA&gt;
ENSG00000111011 ENSG00000111011     65117                     RSRC2
ENSG00000184445 ENSG00000184445      9735                     KNTC1
ENSG00000255972 ENSG00000255972      &lt;NA&gt;                      &lt;NA&gt;
ENSG00000196917 ENSG00000196917     27198                     HCAR1
ENSG00000256249 ENSG00000256249      &lt;NA&gt;                      &lt;NA&gt;
ENSG00000182782 ENSG00000182782    338442                     HCAR2
ENSG00000255398 ENSG00000255398      8843                     HCAR3
ENSG00000270134 ENSG00000270134      &lt;NA&gt;                      &lt;NA&gt;
ENSG00000256044 ENSG00000256044      &lt;NA&gt;                      &lt;NA&gt;
ENSG00000139726 ENSG00000139726      8562                      DENR
ENSG00000206914 ENSG00000206914      &lt;NA&gt;                      &lt;NA&gt;
ENSG00000130783 ENSG00000130783     84660                    CCDC62
ENSG00000130787 ENSG00000130787      9026                     HIP1R
ENSG00000256152 ENSG00000256152      &lt;NA&gt;                      &lt;NA&gt;
ENSG00000139722 ENSG00000139722     79720                    VPS37B
ENSG00000150967 ENSG00000150967     23457                     ABCB9
ENSG00000111325 ENSG00000111325     79676                    OGFOD2
ENSG00000256028 ENSG00000256028      &lt;NA&gt;                      &lt;NA&gt;
ENSG00000182196 ENSG00000182196     51329                   ARL6IP4
ENSG00000090975 ENSG00000090975     57605                   PITPNM2
ENSG00000265526 ENSG00000265526 100422931                   MIR4304
ENSG00000265603 ENSG00000265603      &lt;NA&gt;                      &lt;NA&gt;
ENSG00000251497 ENSG00000251497 100507091               PITPNM2-AS1
ENSG00000051825 ENSG00000051825     10198                  MPHOSPH9
ENSG00000130921 ENSG00000130921     91574                     MTRFR
ENSG00000235423 ENSG00000235423      &lt;NA&gt;                      &lt;NA&gt;
ENSG00000111328 ENSG00000111328      8099                   CDK2AP1
ENSG00000269980 ENSG00000269980      &lt;NA&gt;                      &lt;NA&gt;
ENSG00000199845 ENSG00000199845 100873633                 RNA5SP375
ENSG00000270113 ENSG00000270113      &lt;NA&gt;                      &lt;NA&gt;
ENSG00000139697 ENSG00000139697     55206                     SBNO1
ENSG00000207189 ENSG00000207189      &lt;NA&gt;                      &lt;NA&gt;
ENSG00000256092 ENSG00000256092 112268105                 SBNO1-AS1
ENSG00000183955 ENSG00000183955    387893                     KMT5A
ENSG00000150977 ENSG00000150977    196383                    RILPL2
ENSG00000270445 ENSG00000270445 112268476                   COPS5P2
ENSG00000184209 ENSG00000184209     11066                   SNRNP35
ENSG00000188026 ENSG00000188026    353116                    RILPL1
ENSG00000266655 ENSG00000266655 100500909                   MIR3908
ENSG00000247373 ENSG00000247373      &lt;NA&gt;                      &lt;NA&gt;
ENSG00000086598 ENSG00000086598     10959                     TMED2
ENSG00000111364 ENSG00000111364     57696                     DDX55
ENSG00000206897 ENSG00000206897 109616977                   SNORA9B
ENSG00000111361 ENSG00000111361      1967                    EIF2B1
ENSG00000111358 ENSG00000111358      2967                    GTF2H3
ENSG00000168778 ENSG00000168778     79867                     TCTN2
ENSG00000255839 ENSG00000255839      &lt;NA&gt;                      &lt;NA&gt;
ENSG00000185344 ENSG00000185344     23545                  ATP6V0A2
ENSG00000239215 ENSG00000239215 100271302                  RPL27P12
ENSG00000197653 ENSG00000197653    196385                    DNAH10
ENSG00000119242 ENSG00000119242     80212                    CCDC92
ENSG00000270028 ENSG00000270028      &lt;NA&gt;                      &lt;NA&gt;
ENSG00000250091 ENSG00000250091    642797                  DNAH10OS
ENSG00000270005 ENSG00000270005      &lt;NA&gt;                      &lt;NA&gt;
ENSG00000270130 ENSG00000270130      &lt;NA&gt;                      &lt;NA&gt;
ENSG00000270048 ENSG00000270048      &lt;NA&gt;                      &lt;NA&gt;
ENSG00000269997 ENSG00000269997      &lt;NA&gt;                      &lt;NA&gt;
ENSG00000269938 ENSG00000269938      &lt;NA&gt;                      &lt;NA&gt;
ENSG00000270061 ENSG00000270061      &lt;NA&gt;                      &lt;NA&gt;
ENSG00000270095 ENSG00000270095      &lt;NA&gt;                      &lt;NA&gt;
ENSG00000179195 ENSG00000179195    144348                    ZNF664
ENSG00000178882 ENSG00000178882    144347                     RFLNA
ENSG00000256827 ENSG00000256827      &lt;NA&gt;                      &lt;NA&gt;
ENSG00000269923 ENSG00000269923      &lt;NA&gt;                      &lt;NA&gt;
ENSG00000256596 ENSG00000256596      &lt;NA&gt;                      &lt;NA&gt;
ENSG00000196498 ENSG00000196498      9612                     NCOR2
ENSG00000255965 ENSG00000255965      &lt;NA&gt;                      &lt;NA&gt;
ENSG00000214650 ENSG00000214650 105370047              LOC105370047
ENSG00000073060 ENSG00000073060       949                    SCARB1
ENSG00000252008 ENSG00000252008 106479976                 RNU6-927P
ENSG00000150991 ENSG00000150991      7316                       UBC
ENSG00000265345 ENSG00000265345 100847004                   MIR5188
ENSG00000241129 ENSG00000241129      &lt;NA&gt;                      &lt;NA&gt;
ENSG00000150990 ENSG00000150990     57647                     DHX37
ENSG00000184992 ENSG00000184992    140707                    BRI3BP
ENSG00000256093 ENSG00000256093 100131779              LOC100131779
ENSG00000081760 ENSG00000081760     65985                      AACS
ENSG00000256814 ENSG00000256814      &lt;NA&gt;                      &lt;NA&gt;
ENSG00000139364 ENSG00000139364    114795                  TMEM132B
ENSG00000271184 ENSG00000271184 100419701              LOC100419701
ENSG00000249267 ENSG00000249267    400084                 LINC00939
ENSG00000256276 ENSG00000256276      &lt;NA&gt;                      &lt;NA&gt;
ENSG00000256342 ENSG00000256342      &lt;NA&gt;                      &lt;NA&gt;
ENSG00000256763 ENSG00000256763      &lt;NA&gt;                      &lt;NA&gt;
ENSG00000255778 ENSG00000255778      &lt;NA&gt;                      &lt;NA&gt;
ENSG00000257061 ENSG00000257061      &lt;NA&gt;                      &lt;NA&gt;
ENSG00000255595 ENSG00000255595      &lt;NA&gt;                      &lt;NA&gt;
ENSG00000256494 ENSG00000256494      &lt;NA&gt;                      &lt;NA&gt;
ENSG00000256927 ENSG00000256927      &lt;NA&gt;                      &lt;NA&gt;
ENSG00000214043 ENSG00000214043 100128554                 LINC02347
ENSG00000256125 ENSG00000256125      &lt;NA&gt;                      &lt;NA&gt;
ENSG00000255853 ENSG00000255853 100421201              LOC100421201
ENSG00000256310 ENSG00000256310      &lt;NA&gt;                      &lt;NA&gt;
ENSG00000256732 ENSG00000256732      &lt;NA&gt;                      &lt;NA&gt;
ENSG00000255900 ENSG00000255900      &lt;NA&gt;                      &lt;NA&gt;
ENSG00000255944 ENSG00000255944      &lt;NA&gt;                      &lt;NA&gt;
ENSG00000255998 ENSG00000255998 105370060                 LINC02824
ENSG00000189238 ENSG00000189238 100507206                 LINC00943
ENSG00000256128 ENSG00000256128    387895                 LINC00944
ENSG00000255923 ENSG00000255923    121296                 LOC121296
ENSG00000249873 ENSG00000249873    440117                 LINC02372
ENSG00000256286 ENSG00000256286 105370061              LOC105370061
ENSG00000257021 ENSG00000257021      &lt;NA&gt;                      &lt;NA&gt;
ENSG00000249345 ENSG00000249345 101927592                 LINC02405
ENSG00000256001 ENSG00000256001      &lt;NA&gt;                      &lt;NA&gt;
ENSG00000239776 ENSG00000239776      &lt;NA&gt;                      &lt;NA&gt;
ENSG00000256292 ENSG00000256292      &lt;NA&gt;                      &lt;NA&gt;
ENSG00000256496 ENSG00000256496 100420116              LOC100420116
ENSG00000253089 ENSG00000253089 106480184                 RNU1-104P
ENSG00000256362 ENSG00000256362 101927616                 LINC02375
ENSG00000256502 ENSG00000256502      &lt;NA&gt;                      &lt;NA&gt;
ENSG00000255945 ENSG00000255945      &lt;NA&gt;                      &lt;NA&gt;
ENSG00000199584 ENSG00000199584      &lt;NA&gt;                      &lt;NA&gt;
ENSG00000257035 ENSG00000257035 100420119              LOC100420119
ENSG00000256022 ENSG00000256022 101927637                 LINC02411
ENSG00000256922 ENSG00000256922      &lt;NA&gt;                      &lt;NA&gt;
ENSG00000255757 ENSG00000255757 100419932              LOC100419932
ENSG00000256597 ENSG00000256597    400087                 LINC02393
ENSG00000256193 ENSG00000256193 100862680                 LINC00507
ENSG00000256971 ENSG00000256971      &lt;NA&gt;                      &lt;NA&gt;
ENSG00000256643 ENSG00000256643      &lt;NA&gt;                      &lt;NA&gt;
ENSG00000256551 ENSG00000256551 100996679                 LINC02369
ENSG00000256659 ENSG00000256659 101927694                 LINC02368
ENSG00000265061 ENSG00000265061      &lt;NA&gt;                      &lt;NA&gt;
ENSG00000181234 ENSG00000181234     92293                  TMEM132C
ENSG00000265635 ENSG00000265635 100500817                   MIR3612
ENSG00000238895 ENSG00000238895      &lt;NA&gt;                      &lt;NA&gt;
ENSG00000257025 ENSG00000257025      &lt;NA&gt;                      &lt;NA&gt;
ENSG00000256630 ENSG00000256630      &lt;NA&gt;                      &lt;NA&gt;
ENSG00000221749 ENSG00000221749      &lt;NA&gt;                      &lt;NA&gt;
ENSG00000139370 ENSG00000139370    121260                   SLC15A4
ENSG00000151948 ENSG00000151948    144423                    GLT1D1
ENSG00000255838 ENSG00000255838      &lt;NA&gt;                      &lt;NA&gt;
ENSG00000256581 ENSG00000256581      &lt;NA&gt;                      &lt;NA&gt;
ENSG00000151952 ENSG00000151952    121256                  TMEM132D
ENSG00000249196 ENSG00000249196    283352              TMEM132D-AS1
ENSG00000256699 ENSG00000256699 101927735              TMEM132D-AS2
ENSG00000256085 ENSG00000256085      &lt;NA&gt;                      &lt;NA&gt;
ENSG00000256137 ENSG00000256137      &lt;NA&gt;                      &lt;NA&gt;
ENSG00000237578 ENSG00000237578      &lt;NA&gt;                      &lt;NA&gt;
ENSG00000264690 ENSG00000264690      &lt;NA&gt;                      &lt;NA&gt;
ENSG00000251536 ENSG00000251536      &lt;NA&gt;                      &lt;NA&gt;
ENSG00000261650 ENSG00000261650      &lt;NA&gt;                      &lt;NA&gt;
ENSG00000214039 ENSG00000214039 100190940                 LINC02418
ENSG00000256298 ENSG00000256298      &lt;NA&gt;                      &lt;NA&gt;
ENSG00000256906 ENSG00000256906      &lt;NA&gt;                      &lt;NA&gt;
ENSG00000250208 ENSG00000250208    440119                 FZD10-AS1
ENSG00000111432 ENSG00000111432     11211                     FZD10
ENSG00000242963 ENSG00000242963 100271562                  RPS20P30
ENSG00000259862 ENSG00000259862      &lt;NA&gt;                      &lt;NA&gt;
ENSG00000125207 ENSG00000125207      9271                    PIWIL1
ENSG00000060709 ENSG00000060709     23504                    RIMBP2
ENSG00000256064 ENSG00000256064      &lt;NA&gt;                      &lt;NA&gt;
ENSG00000256725 ENSG00000256725      &lt;NA&gt;                      &lt;NA&gt;
ENSG00000256343 ENSG00000256343      &lt;NA&gt;                      &lt;NA&gt;
ENSG00000111450 ENSG00000111450      2054                      STX2
ENSG00000256250 ENSG00000256250      &lt;NA&gt;                      &lt;NA&gt;
ENSG00000256299 ENSG00000256299      &lt;NA&gt;                      &lt;NA&gt;
ENSG00000238822 ENSG00000238822      &lt;NA&gt;                      &lt;NA&gt;
ENSG00000222438 ENSG00000222438      &lt;NA&gt;                      &lt;NA&gt;
ENSG00000132341 ENSG00000132341      5901                       RAN
ENSG00000206850 ENSG00000206850      &lt;NA&gt;                      &lt;NA&gt;
ENSG00000111452 ENSG00000111452    283383                    ADGRD1
ENSG00000256204 ENSG00000256204      &lt;NA&gt;                      &lt;NA&gt;
ENSG00000256151 ENSG00000256151      &lt;NA&gt;                      &lt;NA&gt;
ENSG00000268091 ENSG00000268091      &lt;NA&gt;                      &lt;NA&gt;
ENSG00000256810 ENSG00000256810      &lt;NA&gt;                      &lt;NA&gt;
ENSG00000204603 ENSG00000204603    116437                 LINC01257
ENSG00000226356 ENSG00000226356      &lt;NA&gt;                      &lt;NA&gt;
ENSG00000267819 ENSG00000267819      &lt;NA&gt;                      &lt;NA&gt;
ENSG00000248703 ENSG00000248703 107161159                 LINC02415
ENSG00000212251 ENSG00000212251 106479010                 RNA5SP376
ENSG00000230294 ENSG00000230294      &lt;NA&gt;                      &lt;NA&gt;
ENSG00000256484 ENSG00000256484      &lt;NA&gt;                      &lt;NA&gt;
ENSG00000256209 ENSG00000256209      &lt;NA&gt;                      &lt;NA&gt;
ENSG00000255704 ENSG00000255704      &lt;NA&gt;                      &lt;NA&gt;
ENSG00000256258 ENSG00000256258      &lt;NA&gt;                      &lt;NA&gt;
ENSG00000256424 ENSG00000256424      &lt;NA&gt;                      &lt;NA&gt;
ENSG00000212154 ENSG00000212154 106479011                 RNA5SP377
ENSG00000249926 ENSG00000249926      &lt;NA&gt;                      &lt;NA&gt;
ENSG00000243499 ENSG00000243499 100271263                   RPS6P21
ENSG00000061936 ENSG00000061936      6433                    SFSWAP
ENSG00000255933 ENSG00000255933      &lt;NA&gt;                      &lt;NA&gt;
ENSG00000200516 ENSG00000200516 100873634                 RNA5SP378
ENSG00000200483 ENSG00000200483 106480014                RNU6-1017P
ENSG00000198598 ENSG00000198598      4326                     MMP17
ENSG00000256955 ENSG00000256955      &lt;NA&gt;                      &lt;NA&gt;
ENSG00000177169 ENSG00000177169      8408                      ULK1
ENSG00000255992 ENSG00000255992      &lt;NA&gt;                      &lt;NA&gt;
ENSG00000177192 ENSG00000177192     80324                      PUS1
ENSG00000183495 ENSG00000183495     57634                     EP400
ENSG00000271905 ENSG00000271905      &lt;NA&gt;                      &lt;NA&gt;
ENSG00000208892 ENSG00000208892    677829                   SNORA49
ENSG00000257000 ENSG00000257000      &lt;NA&gt;                      &lt;NA&gt;
ENSG00000185684 ENSG00000185684      &lt;NA&gt;                      &lt;NA&gt;
ENSG00000256804 ENSG00000256804      &lt;NA&gt;                      &lt;NA&gt;
ENSG00000185163 ENSG00000185163    317781                     DDX51
ENSG00000184967 ENSG00000184967     79050                     NOC4L
ENSG00000256576 ENSG00000256576 100996246                 LINC02361
ENSG00000256312 ENSG00000256312      &lt;NA&gt;                      &lt;NA&gt;
ENSG00000182870 ENSG00000182870     50614                    GALNT9
ENSG00000256943 ENSG00000256943      &lt;NA&gt;                      &lt;NA&gt;
ENSG00000256542 ENSG00000256542      &lt;NA&gt;                      &lt;NA&gt;
ENSG00000255916 ENSG00000255916 101928416              LOC101928416
ENSG00000256783 ENSG00000256783      &lt;NA&gt;                      &lt;NA&gt;
ENSG00000256875 ENSG00000256875      &lt;NA&gt;                      &lt;NA&gt;
ENSG00000269676 ENSG00000269676      &lt;NA&gt;                      &lt;NA&gt;
ENSG00000112787 ENSG00000112787     57666                    FBRSL1
ENSG00000204583 ENSG00000204583 100507055                    LRCOL1
ENSG00000187848 ENSG00000187848     22953                     P2RX2
ENSG00000177084 ENSG00000177084      5426                      POLE
ENSG00000176894 ENSG00000176894      5827                     PXMP2
ENSG00000256632 ENSG00000256632      &lt;NA&gt;                      &lt;NA&gt;
ENSG00000247077 ENSG00000247077    192111                     PGAM5
ENSG00000201469 ENSG00000201469 100873635                 RNA5SP379
ENSG00000176915 ENSG00000176915     23141                    ANKLE2
ENSG00000256108 ENSG00000256108      &lt;NA&gt;                      &lt;NA&gt;
ENSG00000090615 ENSG00000090615      2802                    GOLGA3
ENSG00000072609 ENSG00000072609     55743                      CHFR
ENSG00000232888 ENSG00000232888    727826                   RPS11P5
ENSG00000252079 ENSG00000252079 106481887                 RNU6-327P
ENSG00000236617 ENSG00000236617      &lt;NA&gt;                      &lt;NA&gt;
ENSG00000255703 ENSG00000255703      &lt;NA&gt;                      &lt;NA&gt;
ENSG00000250790 ENSG00000250790      &lt;NA&gt;                      &lt;NA&gt;
ENSG00000196458 ENSG00000196458 100289635                    ZNF605
ENSG00000256563 ENSG00000256563 101060006                 NANOGNBP2
ENSG00000198393 ENSG00000198393      7574                     ZNF26
ENSG00000252269 ENSG00000252269 106481865               RNU4ATAC12P
ENSG00000246394 ENSG00000246394 101928597                  ZNF84-DT
ENSG00000255807 ENSG00000255807      &lt;NA&gt;                      &lt;NA&gt;
ENSG00000198040 ENSG00000198040      7637                     ZNF84
ENSG00000196387 ENSG00000196387      7699                    ZNF140
ENSG00000200066 ENSG00000200066      &lt;NA&gt;                      &lt;NA&gt;
ENSG00000271963 ENSG00000271963      &lt;NA&gt;                      &lt;NA&gt;
ENSG00000214029 ENSG00000214029 101060200                    ZNF891
ENSG00000240991 ENSG00000240991 100271622                 RPL23AP67
ENSG00000256223 ENSG00000256223      7556                     ZNF10
ENSG00000256825 ENSG00000256825      &lt;NA&gt;                      &lt;NA&gt;
ENSG00000090612 ENSG00000090612     10795                    ZNF268
ENSG00000255748 ENSG00000255748      &lt;NA&gt;                      &lt;NA&gt;
ENSG00000255919 ENSG00000255919      &lt;NA&gt;                      &lt;NA&gt;
ENSG00000227059 ENSG00000227059    647589                      ANHX
ENSG00000239190 ENSG00000239190 106479884                 RNU6-717P
ENSG00000238443 ENSG00000238443      &lt;NA&gt;                      &lt;NA&gt;
ENSG00000215604 ENSG00000215604    729501                   ZNF962P
ENSG00000270496 ENSG00000270496 101927265                   BNIP3P7
ENSG00000231238 ENSG00000231238 100874135                 LINC00349
ENSG00000233905 ENSG00000233905      &lt;NA&gt;                      &lt;NA&gt;
ENSG00000229788 ENSG00000229788      &lt;NA&gt;                      &lt;NA&gt;
ENSG00000235876 ENSG00000235876      &lt;NA&gt;                      &lt;NA&gt;
ENSG00000231914 ENSG00000231914      &lt;NA&gt;                      &lt;NA&gt;
ENSG00000226361 ENSG00000226361      &lt;NA&gt;                      &lt;NA&gt;
ENSG00000228797 ENSG00000228797      &lt;NA&gt;                      &lt;NA&gt;
ENSG00000236169 ENSG00000236169      &lt;NA&gt;                      &lt;NA&gt;
ENSG00000230931 ENSG00000230931      &lt;NA&gt;                      &lt;NA&gt;
ENSG00000204718 ENSG00000204718 100131550                   CNN2P12
ENSG00000227784 ENSG00000227784      &lt;NA&gt;                      &lt;NA&gt;
ENSG00000244155 ENSG00000244155      &lt;NA&gt;                      &lt;NA&gt;
ENSG00000227568 ENSG00000227568      &lt;NA&gt;                      &lt;NA&gt;
ENSG00000225016 ENSG00000225016 100874404              LINC00328-2P
ENSG00000206192 ENSG00000206192      &lt;NA&gt;                      &lt;NA&gt;
ENSG00000242756 ENSG00000242756      &lt;NA&gt;                      &lt;NA&gt;
ENSG00000227332 ENSG00000227332      &lt;NA&gt;                      &lt;NA&gt;
ENSG00000223024 ENSG00000223024 100873763                  RNU6-55P
ENSG00000206787 ENSG00000206787 100873777                  RNU6-76P
ENSG00000235500 ENSG00000235500      &lt;NA&gt;                      &lt;NA&gt;
ENSG00000226250 ENSG00000226250 100652856                 LINC00408
ENSG00000231358 ENSG00000231358      &lt;NA&gt;                      &lt;NA&gt;
ENSG00000226057 ENSG00000226057      &lt;NA&gt;                      &lt;NA&gt;
ENSG00000232685 ENSG00000232685    348021                 LINC00442
ENSG00000229375 ENSG00000229375 100874248                   USP24P1
ENSG00000187721 ENSG00000187721    645686                   GTF2IP3
ENSG00000226619 ENSG00000226619      &lt;NA&gt;                      &lt;NA&gt;
ENSG00000252287 ENSG00000252287 100873356                  RNA5SP24
ENSG00000224778 ENSG00000224778      &lt;NA&gt;                      &lt;NA&gt;
ENSG00000252675 ENSG00000252675      &lt;NA&gt;                      &lt;NA&gt;
ENSG00000234894 ENSG00000234894      &lt;NA&gt;                      &lt;NA&gt;
ENSG00000229147 ENSG00000229147    441654                   SMPD4P2
ENSG00000198033 ENSG00000198033      7278                    TUBA3C
ENSG00000121388 ENSG00000121388      &lt;NA&gt;                      &lt;NA&gt;
ENSG00000227879 ENSG00000227879    642395                   PSPC1P1
ENSG00000232243 ENSG00000232243      &lt;NA&gt;                      &lt;NA&gt;
ENSG00000237636 ENSG00000237636      &lt;NA&gt;                      &lt;NA&gt;
ENSG00000215349 ENSG00000215349      &lt;NA&gt;                      &lt;NA&gt;
ENSG00000236834 ENSG00000236834      &lt;NA&gt;                      &lt;NA&gt;
ENSG00000224976 ENSG00000224976    645771                   PARP4P2
ENSG00000231184 ENSG00000231184      &lt;NA&gt;                      &lt;NA&gt;
ENSG00000229791 ENSG00000229791      &lt;NA&gt;                      &lt;NA&gt;
ENSG00000237164 ENSG00000237164      &lt;NA&gt;                      &lt;NA&gt;
ENSG00000132958 ENSG00000132958     93492                     TPTE2
ENSG00000223625 ENSG00000223625      &lt;NA&gt;                      &lt;NA&gt;
ENSG00000232894 ENSG00000232894      &lt;NA&gt;                      &lt;NA&gt;
ENSG00000215572 ENSG00000215572      &lt;NA&gt;                      &lt;NA&gt;
ENSG00000238132 ENSG00000238132      &lt;NA&gt;                      &lt;NA&gt;
ENSG00000225316 ENSG00000225316 100874136                 TPTE2-AS1
ENSG00000196199 ENSG00000196199     54737                  MPHOSPH8
ENSG00000257110 ENSG00000257110      &lt;NA&gt;                      &lt;NA&gt;
ENSG00000226352 ENSG00000226352      &lt;NA&gt;                      &lt;NA&gt;
ENSG00000121390 ENSG00000121390     55269                     PSPC1
ENSG00000269591 ENSG00000269591      &lt;NA&gt;                      &lt;NA&gt;
ENSG00000265624 ENSG00000265624      &lt;NA&gt;                      &lt;NA&gt;
ENSG00000233469 ENSG00000233469 100874524              ST6GALNAC4P1
ENSG00000132950 ENSG00000132950      9205                     ZMYM5
ENSG00000223576 ENSG00000223576      &lt;NA&gt;                      &lt;NA&gt;
ENSG00000238665 ENSG00000238665      &lt;NA&gt;                      &lt;NA&gt;
ENSG00000266230 ENSG00000266230      &lt;NA&gt;                      &lt;NA&gt;
ENSG00000121741 ENSG00000121741      7750                     ZMYM2
ENSG00000237672 ENSG00000237672      &lt;NA&gt;                      &lt;NA&gt;
ENSG00000236076 ENSG00000236076 104355137                 LINC01072
ENSG00000121743 ENSG00000121743      2700                      GJA3
ENSG00000226633 ENSG00000226633    390378                   PPIAP28
ENSG00000260131 ENSG00000260131      &lt;NA&gt;                      &lt;NA&gt;
ENSG00000165474 ENSG00000165474      2706                      GJB2
ENSG00000121742 ENSG00000121742     10804                      GJB6
ENSG00000165475 ENSG00000165475     51084                     CRYL1
ENSG00000263978 ENSG00000263978 100616304                   MIR4499
ENSG00000032742 ENSG00000032742      8100                     IFT88
ENSG00000238286 ENSG00000238286      &lt;NA&gt;                      &lt;NA&gt;
ENSG00000222726 ENSG00000222726 100873824                   RNU2-7P
ENSG00000172458 ENSG00000172458     53342                     IL17D
ENSG00000265710 ENSG00000265710      &lt;NA&gt;                      &lt;NA&gt;
ENSG00000203614 ENSG00000203614      &lt;NA&gt;                      &lt;NA&gt;
ENSG00000150456 ENSG00000150456    221143                 EEF1AKMT1
ENSG00000233524 ENSG00000233524      &lt;NA&gt;                      &lt;NA&gt;
ENSG00000132953 ENSG00000132953     64328                      XPO4
ENSG00000236704 ENSG00000236704 100874389                   CNOT4P1
ENSG00000233780 ENSG00000233780      &lt;NA&gt;                      &lt;NA&gt;
ENSG00000234363 ENSG00000234363 100874405                   PPIAP27
ENSG00000213621 ENSG00000213621    642641                   RPSAP54
ENSG00000238893 ENSG00000238893      &lt;NA&gt;                      &lt;NA&gt;
ENSG00000150457 ENSG00000150457     26524                     LATS2
ENSG00000251902 ENSG00000251902      &lt;NA&gt;                      &lt;NA&gt;
ENSG00000233851 ENSG00000233851      &lt;NA&gt;                      &lt;NA&gt;
ENSG00000201821 ENSG00000201821 100862675                   RNU4-9P
ENSG00000180172 ENSG00000180172      &lt;NA&gt;                      &lt;NA&gt;
ENSG00000225585 ENSG00000225585      &lt;NA&gt;                      &lt;NA&gt;
ENSG00000252128 ENSG00000252128 124900339              LOC124900339
ENSG00000150459 ENSG00000150459     10284                     SAP18
ENSG00000263607 ENSG00000263607      &lt;NA&gt;                      &lt;NA&gt;
ENSG00000165480 ENSG00000165480    221150                      SKA3
ENSG00000173141 ENSG00000173141     78988                    MRPL57
ENSG00000271250 ENSG00000271250      &lt;NA&gt;                      &lt;NA&gt;
ENSG00000233405 ENSG00000233405      &lt;NA&gt;                      &lt;NA&gt;
ENSG00000235438 ENSG00000235438      &lt;NA&gt;                      &lt;NA&gt;
ENSG00000229137 ENSG00000229137      &lt;NA&gt;                      &lt;NA&gt;
ENSG00000233325 ENSG00000233325      &lt;NA&gt;                      &lt;NA&gt;
ENSG00000224429 ENSG00000224429 100652865                 LINC00539
ENSG00000215571 ENSG00000215571      &lt;NA&gt;                      &lt;NA&gt;
ENSG00000235076 ENSG00000235076 100421313                  GAPDHP52
ENSG00000222747 ENSG00000222747 100873357                  RNA5SP25
ENSG00000180776 ENSG00000180776    253832                   ZDHHC20
ENSG00000236953 ENSG00000236953      &lt;NA&gt;                      &lt;NA&gt;
ENSG00000226908 ENSG00000226908 100820735                     H2BP6
ENSG00000165487 ENSG00000165487    221154                     MICU2
ENSG00000238878 ENSG00000238878      &lt;NA&gt;                      &lt;NA&gt;
ENSG00000230022 ENSG00000230022      &lt;NA&gt;                      &lt;NA&gt;
ENSG00000207518 ENSG00000207518 100873767                  RNU6-59P
ENSG00000226525 ENSG00000226525 100128060                   RPS7P10
ENSG00000102678 ENSG00000102678      2254                      FGF9
ENSG00000244197 ENSG00000244197 106479501                 RN7SL766P
ENSG00000226722 ENSG00000226722 100874182                 LINC00424
ENSG00000237175 ENSG00000237175 100874501                    NME1P1
ENSG00000226118 ENSG00000226118 100873208                   MTND3P1
ENSG00000232187 ENSG00000232187      &lt;NA&gt;                      &lt;NA&gt;
ENSG00000225777 ENSG00000225777      &lt;NA&gt;                      &lt;NA&gt;
ENSG00000253094 ENSG00000253094 124903254              LOC124903254
ENSG00000237952 ENSG00000237952 100873817                  RPL7AP73
ENSG00000226507 ENSG00000226507      &lt;NA&gt;                      &lt;NA&gt;
ENSG00000231650 ENSG00000231650      &lt;NA&gt;                      &lt;NA&gt;
ENSG00000229556 ENSG00000229556      &lt;NA&gt;                      &lt;NA&gt;
ENSG00000240341 ENSG00000240341      &lt;NA&gt;                      &lt;NA&gt;
ENSG00000262619 ENSG00000262619      &lt;NA&gt;                      &lt;NA&gt;
ENSG00000230535 ENSG00000230535      &lt;NA&gt;                      &lt;NA&gt;
ENSG00000234685 ENSG00000234685      &lt;NA&gt;                      &lt;NA&gt;
ENSG00000262198 ENSG00000262198 105370109              LOC105370109
ENSG00000223116 ENSG00000223116      &lt;NA&gt;                      &lt;NA&gt;
ENSG00000233440 ENSG00000233440      &lt;NA&gt;                      &lt;NA&gt;
ENSG00000207157 ENSG00000207157 100873808                    RNY3P4
ENSG00000229483 ENSG00000229483 100874144                 LINC00362
ENSG00000102683 ENSG00000102683      6445                      SGCG
ENSG00000252952 ENSG00000252952      &lt;NA&gt;                      &lt;NA&gt;
ENSG00000235205 ENSG00000235205      &lt;NA&gt;                      &lt;NA&gt;
ENSG00000236803 ENSG00000236803 100419955                   SDAD1P4
ENSG00000151835 ENSG00000151835     26278                      SACS
ENSG00000232163 ENSG00000232163 100874124                  RPLP1P13
ENSG00000229558 ENSG00000229558 100506680                  SACS-AS1
ENSG00000232977 ENSG00000232977 100506697                 LINC00327
ENSG00000227893 ENSG00000227893      &lt;NA&gt;                      &lt;NA&gt;
ENSG00000127863 ENSG00000127863     55504                  TNFRSF19
ENSG00000027001 ENSG00000027001      4285                     MIPEP
ENSG00000268735 ENSG00000268735      &lt;NA&gt;                      &lt;NA&gt;
ENSG00000232102 ENSG00000232102 100873207                   MTCO3P2
ENSG00000205861 ENSG00000205861    542767                     PCOTH
ENSG00000205863 ENSG00000205863    387911                  C1QTNF9B
ENSG00000196593 ENSG00000196593      &lt;NA&gt;                      &lt;NA&gt;
ENSG00000273167 ENSG00000273167      &lt;NA&gt;                      &lt;NA&gt;
ENSG00000182957 ENSG00000182957    221178                   SPATA13
ENSG00000228741 ENSG00000228741    221178                   SPATA13
ENSG00000225674 ENSG00000225674      &lt;NA&gt;                      &lt;NA&gt;
ENSG00000252695 ENSG00000252695 100313842                   MIR2276
ENSG00000227213 ENSG00000227213 100874231               SPATA13-AS1
ENSG00000240654 ENSG00000240654    338872                   C1QTNF9
ENSG00000240868 ENSG00000240868      &lt;NA&gt;                      &lt;NA&gt;
ENSG00000205850 ENSG00000205850      &lt;NA&gt;                      &lt;NA&gt;
ENSG00000234627 ENSG00000234627      &lt;NA&gt;                      &lt;NA&gt;
ENSG00000261498 ENSG00000261498 100861547                 LINC00566
ENSG00000233545 ENSG00000233545      &lt;NA&gt;                      &lt;NA&gt;
ENSG00000205822 ENSG00000205822      &lt;NA&gt;                      &lt;NA&gt;
ENSG00000102699 ENSG00000102699       143                     PARP4
ENSG00000266216 ENSG00000266216      &lt;NA&gt;                      &lt;NA&gt;
ENSG00000244615 ENSG00000244615 100873875                   PSPC1P2
ENSG00000243008 ENSG00000243008 101927375              LOC101927375
ENSG00000211508 ENSG00000211508      &lt;NA&gt;                      &lt;NA&gt;
ENSG00000075673 ENSG00000075673       479                    ATP12A
ENSG00000207474 ENSG00000207474 100873806                    RNY1P7
ENSG00000225404 ENSG00000225404 100271470                  RPL26P34
ENSG00000231417 ENSG00000231417      &lt;NA&gt;                      &lt;NA&gt;
ENSG00000226695 ENSG00000226695      &lt;NA&gt;                      &lt;NA&gt;
ENSG00000132972 ENSG00000132972     56163                     RNF17
ENSG00000151849 ENSG00000151849     55835                      CPAP
ENSG00000253771 ENSG00000253771      &lt;NA&gt;                      &lt;NA&gt;
ENSG00000251299 ENSG00000251299      &lt;NA&gt;                      &lt;NA&gt;
ENSG00000232858 ENSG00000232858    651249                  RPL34P27
ENSG00000269099 ENSG00000269099 100463528                    LSP1P1
ENSG00000151846 ENSG00000151846      5042                    PABPC3
ENSG00000256305 ENSG00000256305      &lt;NA&gt;                      &lt;NA&gt;
ENSG00000165566 ENSG00000165566    219287                     AMER2
ENSG00000234056 ENSG00000234056 101928922                 LINC00463
ENSG00000238169 ENSG00000238169 102723318                 LINC01053
ENSG00000225105 ENSG00000225105      &lt;NA&gt;                      &lt;NA&gt;
ENSG00000235315 ENSG00000235315 100271623                 RPL23AP69
ENSG00000139505 ENSG00000139505      9107                     MTMR6
ENSG00000221324 ENSG00000221324      &lt;NA&gt;                      &lt;NA&gt;
ENSG00000260509 ENSG00000260509      &lt;NA&gt;                      &lt;NA&gt;
ENSG00000139496 ENSG00000139496      9818                     NUP58
ENSG00000234152 ENSG00000234152    246717                    ELOBP1
ENSG00000132932 ENSG00000132932     51761                    ATP8A2
ENSG00000265546 ENSG00000265546      &lt;NA&gt;                      &lt;NA&gt;
ENSG00000199767 ENSG00000199767 100873778                  RNU6-78P
ENSG00000180803 ENSG00000180803      &lt;NA&gt;                      &lt;NA&gt;
ENSG00000215549 ENSG00000215549      &lt;NA&gt;                      &lt;NA&gt;
ENSG00000268344 ENSG00000268344      &lt;NA&gt;                      &lt;NA&gt;
ENSG00000242381 ENSG00000242381 106481124                 RN7SL741P
ENSG00000223158 ENSG00000223158 100873803                    RNY1P3
ENSG00000180730 ENSG00000180730    387914                    SHISA2
ENSG00000231983 ENSG00000231983 107984009                 LINC00415
ENSG00000233963 ENSG00000233963      &lt;NA&gt;                      &lt;NA&gt;
ENSG00000234706 ENSG00000234706      &lt;NA&gt;                      &lt;NA&gt;
ENSG00000127870 ENSG00000127870      6049                      RNF6
ENSG00000271559 ENSG00000271559      &lt;NA&gt;                      &lt;NA&gt;
ENSG00000227882 ENSG00000227882      &lt;NA&gt;                      &lt;NA&gt;
ENSG00000132964 ENSG00000132964      1024                      CDK8
ENSG00000132970 ENSG00000132970     10810                     WASF3
ENSG00000234031 ENSG00000234031    646527                  RPS3AP44
ENSG00000237001 ENSG00000237001      &lt;NA&gt;                      &lt;NA&gt;
ENSG00000132975 ENSG00000132975      2835                     GPR12
ENSG00000230256 ENSG00000230256      &lt;NA&gt;                      &lt;NA&gt;
ENSG00000223782 ENSG00000223782      &lt;NA&gt;                      &lt;NA&gt;
ENSG00000218198 ENSG00000218198      &lt;NA&gt;                      &lt;NA&gt;
ENSG00000152484 ENSG00000152484    219333                     USP12
ENSG00000232162 ENSG00000232162      &lt;NA&gt;                      &lt;NA&gt;
ENSG00000230641 ENSG00000230641      &lt;NA&gt;                      &lt;NA&gt;
ENSG00000234772 ENSG00000234772      &lt;NA&gt;                      &lt;NA&gt;
ENSG00000122026 ENSG00000122026      6144                     RPL21
ENSG00000207500 ENSG00000207500     26771                  SNORD102
ENSG00000207051 ENSG00000207051    619499                   SNORA27
ENSG00000122035 ENSG00000122035    387496                   RASL11A
ENSG00000221756 ENSG00000221756      &lt;NA&gt;                      &lt;NA&gt;
ENSG00000252247 ENSG00000252247 106478988                  RNU6-70P
ENSG00000229609 ENSG00000229609      &lt;NA&gt;                      &lt;NA&gt;
ENSG00000201242 ENSG00000201242 100873802                    RNY1P1
ENSG00000122034 ENSG00000122034      2971                     GTF3A
ENSG00000203602 ENSG00000203602      &lt;NA&gt;                      &lt;NA&gt;
ENSG00000122033 ENSG00000122033    219402                     MTIF3
ENSG00000252499 ENSG00000252499 100873768                  RNU6-63P
ENSG00000139517 ENSG00000139517    222484                      LNX2
ENSG00000186184 ENSG00000186184     51082                    POLR1D
ENSG00000226703 ENSG00000226703      &lt;NA&gt;                      &lt;NA&gt;
ENSG00000169840 ENSG00000169840    219409                      GSX1
ENSG00000207330 ENSG00000207330 106478989                  RNU6-73P
ENSG00000247381 ENSG00000247381      &lt;NA&gt;                      &lt;NA&gt;
ENSG00000139515 ENSG00000139515      3651                      PDX1
ENSG00000180389 ENSG00000180389      &lt;NA&gt;                      &lt;NA&gt;
ENSG00000260704 ENSG00000260704 100132234                 LINC00543
ENSG00000165556 ENSG00000165556      1045                      CDX2
ENSG00000183463 ENSG00000183463    646625                      URAD
ENSG00000242360 ENSG00000242360 106480996                 RN7SL272P
ENSG00000122025 ENSG00000122025      2322                      FLT3
ENSG00000271026 ENSG00000271026 100420919                 KATNBL1P1
ENSG00000235115 ENSG00000235115      &lt;NA&gt;                      &lt;NA&gt;
ENSG00000261485 ENSG00000261485      &lt;NA&gt;                      &lt;NA&gt;
ENSG00000152520 ENSG00000152520    255967                      PAN3
ENSG00000232587 ENSG00000232587 100421865                  EEF1A1P3
ENSG00000200840 ENSG00000200840 100873781                  RNU6-82P
ENSG00000102755 ENSG00000102755      2321                      FLT1
ENSG00000235472 ENSG00000235472    341784                  EIF4A1P7
ENSG00000132963 ENSG00000132963     51371                      POMP
ENSG00000139508 ENSG00000139508    283537                   SLC46A3
ENSG00000202237 ENSG00000202237 100873762                  RNU6-53P
ENSG00000233588 ENSG00000233588      &lt;NA&gt;                      &lt;NA&gt;
ENSG00000236339 ENSG00000236339 100874379                POM121L13P
ENSG00000132938 ENSG00000132938     23281                     MTUS2
ENSG00000221670 ENSG00000221670      &lt;NA&gt;                      &lt;NA&gt;
ENSG00000236758 ENSG00000236758 100874106                 MTUS2-AS2
ENSG00000223460 ENSG00000223460      &lt;NA&gt;                      &lt;NA&gt;
ENSG00000270680 ENSG00000270680      &lt;NA&gt;                      &lt;NA&gt;
ENSG00000179141 ENSG00000179141      &lt;NA&gt;                      &lt;NA&gt;
ENSG00000139514 ENSG00000139514      6541                    SLC7A1
ENSG00000122042 ENSG00000122042      5412                      UBL3
ENSG00000236258 ENSG00000236258      &lt;NA&gt;                      &lt;NA&gt;
ENSG00000224329 ENSG00000224329 100874059                 LINC00297
ENSG00000224405 ENSG00000224405 100861573                 LINC00572
ENSG00000122043 ENSG00000122043      &lt;NA&gt;                      &lt;NA&gt;
ENSG00000266505 ENSG00000266505      &lt;NA&gt;                      &lt;NA&gt;
ENSG00000224511 ENSG00000224511 100874146                 LINC00365
ENSG00000232117 ENSG00000232117      &lt;NA&gt;                      &lt;NA&gt;
ENSG00000232643 ENSG00000232643 105370141                 LINC00385
ENSG00000102781 ENSG00000102781     84056                   KATNAL1
ENSG00000266816 ENSG00000266816      &lt;NA&gt;                      &lt;NA&gt;
ENSG00000252928 ENSG00000252928 100873769                  RNU6-64P
ENSG00000215049 ENSG00000215049      &lt;NA&gt;                      &lt;NA&gt;
ENSG00000236463 ENSG00000236463 100507040                 LINC00427
ENSG00000238121 ENSG00000238121 100188949                 LINC00426
ENSG00000225039 ENSG00000225039      &lt;NA&gt;                      &lt;NA&gt;
ENSG00000236444 ENSG00000236444    171222                    UBE2L5
ENSG00000189403 ENSG00000189403      3146                     HMGB1
ENSG00000213411 ENSG00000213411      &lt;NA&gt;                      &lt;NA&gt;
ENSG00000232489 ENSG00000232489      &lt;NA&gt;                      &lt;NA&gt;
ENSG00000224117 ENSG00000224117      &lt;NA&gt;                      &lt;NA&gt;
ENSG00000132952 ENSG00000132952     10208                     USPL1
ENSG00000132965 ENSG00000132965       241                   ALOX5AP
ENSG00000237879 ENSG00000237879      &lt;NA&gt;                      &lt;NA&gt;
ENSG00000224743 ENSG00000224743 100507064                 TEX26-AS1
ENSG00000236094 ENSG00000236094      &lt;NA&gt;                      &lt;NA&gt;
ENSG00000102802 ENSG00000102802     84935                     MEDAG
ENSG00000175664 ENSG00000175664    122046                     TEX26
ENSG00000238185 ENSG00000238185 105370145              LOC105370145
ENSG00000230403 ENSG00000230403 106144544                 LINC01066
ENSG00000231894 ENSG00000231894      &lt;NA&gt;                      &lt;NA&gt;
ENSG00000120694 ENSG00000120694     10808                     HSPH1
ENSG00000187676 ENSG00000187676    145173                    B3GLCT
ENSG00000229427 ENSG00000229427 100873882                 ANKRD26P4
ENSG00000133105 ENSG00000133105    122042                     RXFP2
ENSG00000229715 ENSG00000229715      &lt;NA&gt;                      &lt;NA&gt;
ENSG00000235822 ENSG00000235822      &lt;NA&gt;                      &lt;NA&gt;
ENSG00000237637 ENSG00000237637      &lt;NA&gt;                      &lt;NA&gt;
ENSG00000073910 ENSG00000073910     10129                       FRY
ENSG00000230633 ENSG00000230633      &lt;NA&gt;                      &lt;NA&gt;
ENSG00000189167 ENSG00000189167    646799                     ZAR1L
ENSG00000139618 ENSG00000139618       675                     BRCA2
ENSG00000215515 ENSG00000215515      &lt;NA&gt;                      &lt;NA&gt;
ENSG00000139597 ENSG00000139597     90634                   N4BP2L1
ENSG00000212293 ENSG00000212293 124903256              LOC124903256
ENSG00000270008 ENSG00000270008      &lt;NA&gt;                      &lt;NA&gt;
ENSG00000244754 ENSG00000244754     10443                   N4BP2L2
ENSG00000229800 ENSG00000229800 100533851                  ATP8A2P2
ENSG00000083642 ENSG00000083642     23047                     PDS5B
ENSG00000207325 ENSG00000207325 100873804                    RNY1P4
ENSG00000226968 ENSG00000226968      &lt;NA&gt;                      &lt;NA&gt;
ENSG00000227604 ENSG00000227604      &lt;NA&gt;                      &lt;NA&gt;
ENSG00000133116 ENSG00000133116      9365                        KL
ENSG00000221677 ENSG00000221677      &lt;NA&gt;                      &lt;NA&gt;
ENSG00000133121 ENSG00000133121     90627                   STARD13
ENSG00000230300 ENSG00000230300      &lt;NA&gt;                      &lt;NA&gt;
ENSG00000236581 ENSG00000236581 100874241                STARD13-AS
ENSG00000227911 ENSG00000227911      &lt;NA&gt;                      &lt;NA&gt;
ENSG00000264288 ENSG00000264288      &lt;NA&gt;                      &lt;NA&gt;
ENSG00000230490 ENSG00000230490      &lt;NA&gt;                      &lt;NA&gt;
ENSG00000234535 ENSG00000234535      &lt;NA&gt;                      &lt;NA&gt;
ENSG00000232986 ENSG00000232986      &lt;NA&gt;                      &lt;NA&gt;
ENSG00000133119 ENSG00000133119      5983                      RFC3
ENSG00000252397 ENSG00000252397 100873870                  RNU5A-4P
ENSG00000263663 ENSG00000263663      &lt;NA&gt;                      &lt;NA&gt;
ENSG00000227254 ENSG00000227254      &lt;NA&gt;                      &lt;NA&gt;
ENSG00000199196 ENSG00000199196 124900343              LOC124900343
ENSG00000271850 ENSG00000271850 105370158                 LINC02343
ENSG00000225179 ENSG00000225179 100874179                 LINC00457
ENSG00000271901 ENSG00000271901      &lt;NA&gt;                      &lt;NA&gt;
ENSG00000231910 ENSG00000231910 100129452                    GAMTP2
ENSG00000261728 ENSG00000261728      &lt;NA&gt;                      &lt;NA&gt;
ENSG00000172915 ENSG00000172915     26960                      NBEA
ENSG00000232795 ENSG00000232795 100873886                  SCAND3P1
ENSG00000234835 ENSG00000234835      &lt;NA&gt;                      &lt;NA&gt;
ENSG00000180660 ENSG00000180660      4081                   MAB21L1
ENSG00000221519 ENSG00000221519      &lt;NA&gt;                      &lt;NA&gt;
ENSG00000236036 ENSG00000236036 100507114                 LINC00445
ENSG00000133083 ENSG00000133083      9201                     DCLK1
ENSG00000120669 ENSG00000120669     54937                    SOHLH2
ENSG00000250709 ENSG00000250709 100526761            CCDC169-SOHLH2
ENSG00000242715 ENSG00000242715    728591                   CCDC169
ENSG00000207203 ENSG00000207203 100873774                  RNU6-71P
ENSG00000133104 ENSG00000133104     23111                     SPART
ENSG00000120664 ENSG00000120664 100507135                 SPART-AS1
ENSG00000266047 ENSG00000266047      &lt;NA&gt;                      &lt;NA&gt;
ENSG00000133101 ENSG00000133101      8900                     CCNA1
ENSG00000223383 ENSG00000223383 100509927                    H2ACP1
ENSG00000180440 ENSG00000180440    400120                    SERTM1
ENSG00000222602 ENSG00000222602      &lt;NA&gt;                      &lt;NA&gt;
ENSG00000235306 ENSG00000235306    646877                  GAPDHP34
ENSG00000223543 ENSG00000223543 100874432                  TCEAL4P1
ENSG00000215486 ENSG00000215486      &lt;NA&gt;                      &lt;NA&gt;
ENSG00000271337 ENSG00000271337 106480247                    NDE1P2
ENSG00000133111 ENSG00000133111      5994                     RFXAP
ENSG00000120693 ENSG00000120693      4093                     SMAD9
ENSG00000236711 ENSG00000236711      &lt;NA&gt;                      &lt;NA&gt;
ENSG00000228825 ENSG00000228825      &lt;NA&gt;                      &lt;NA&gt;
ENSG00000232378 ENSG00000232378      &lt;NA&gt;                      &lt;NA&gt;
ENSG00000226161 ENSG00000226161      &lt;NA&gt;                      &lt;NA&gt;
ENSG00000120697 ENSG00000120697     29880                      ALG5
ENSG00000120699 ENSG00000120699     11340                    EXOSC8
ENSG00000102710 ENSG00000102710     55578                   SUPT20H
ENSG00000221100 ENSG00000221100      &lt;NA&gt;                      &lt;NA&gt;
ENSG00000180138 ENSG00000180138    122011                  CSNK1A1L
ENSG00000202395 ENSG00000202395 100873845                   RN7SKP1
ENSG00000230283 ENSG00000230283 100271551                  RPS12P24
ENSG00000230390 ENSG00000230390 103695431                 LINC01048
ENSG00000133110 ENSG00000133110     10631                     POSTN
ENSG00000133107 ENSG00000133107      7223                     TRPC4
ENSG00000199276 ENSG00000199276 100873358                  RNA5SP26
ENSG00000228036 ENSG00000228036      &lt;NA&gt;                      &lt;NA&gt;
ENSG00000223685 ENSG00000223685 100874188                 LINC00571
ENSG00000120686 ENSG00000120686     51569                      UFM1
ENSG00000236354 ENSG00000236354      &lt;NA&gt;                      &lt;NA&gt;
ENSG00000229437 ENSG00000229437      &lt;NA&gt;                      &lt;NA&gt;
ENSG00000234701 ENSG00000234701 100128902                   PRDX3P3
ENSG00000150893 ENSG00000150893    341640                     FREM2
ENSG00000252795 ENSG00000252795 100873764                  RNU6-56P
ENSG00000212049 ENSG00000212049      &lt;NA&gt;                      &lt;NA&gt;
ENSG00000225350 ENSG00000225350      &lt;NA&gt;                      &lt;NA&gt;
ENSG00000225221 ENSG00000225221      &lt;NA&gt;                      &lt;NA&gt;
ENSG00000235550 ENSG00000235550      &lt;NA&gt;                      &lt;NA&gt;
ENSG00000133115 ENSG00000133115    161003                    STOML3
ENSG00000120685 ENSG00000120685     80209                   PROSER1
ENSG00000188811 ENSG00000188811    387921                    NHLRC3
ENSG00000214823 ENSG00000214823      &lt;NA&gt;                      &lt;NA&gt;
ENSG00000183722 ENSG00000183722     10186                    LHFPL6
ENSG00000238408 ENSG00000238408      &lt;NA&gt;                      &lt;NA&gt;
ENSG00000216014 ENSG00000216014      &lt;NA&gt;                      &lt;NA&gt;
ENSG00000133103 ENSG00000133103     57511                      COG6
ENSG00000264171 ENSG00000264171 100422940                   MIR4305
ENSG00000200526 ENSG00000200526 100379584                   RNY4P14
ENSG00000224351 ENSG00000224351 100874397              CDKN2AIPNLP3
ENSG00000270444 ENSG00000270444 106480244                    AZU1P1
ENSG00000212553 ENSG00000212553 124903255              LOC124903255
ENSG00000230710 ENSG00000230710      &lt;NA&gt;                      &lt;NA&gt;
ENSG00000271429 ENSG00000271429      &lt;NA&gt;                      &lt;NA&gt;
ENSG00000207458 ENSG00000207458 100862672                    RNY3P9
ENSG00000230058 ENSG00000230058      &lt;NA&gt;                      &lt;NA&gt;
ENSG00000252812 ENSG00000252812 100873846                   RN7SKP2
ENSG00000215483 ENSG00000215483    400123                 LINC00548
ENSG00000269120 ENSG00000269120      &lt;NA&gt;                      &lt;NA&gt;
ENSG00000150907 ENSG00000150907      2308                     FOXO1
ENSG00000229456 ENSG00000229456 100533695                    RLIMP1
ENSG00000211491 ENSG00000211491      &lt;NA&gt;                      &lt;NA&gt;
ENSG00000102738 ENSG00000102738     10240                    MRPS31
ENSG00000102743 ENSG00000102743     10166                  SLC25A15
ENSG00000207652 ENSG00000207652    693206                    MIR621
ENSG00000168852 ENSG00000168852      &lt;NA&gt;                      &lt;NA&gt;
ENSG00000176268 ENSG00000176268      &lt;NA&gt;                      &lt;NA&gt;
ENSG00000239827 ENSG00000239827      &lt;NA&gt;                      &lt;NA&gt;
ENSG00000120690 ENSG00000120690      1997                      ELF1
ENSG00000229473 ENSG00000229473      &lt;NA&gt;                      &lt;NA&gt;
ENSG00000120688 ENSG00000120688     11193                      WBP4
ENSG00000264226 ENSG00000264226 100422878                   MIR3168
ENSG00000244264 ENSG00000244264 106479440                 RN7SL597P
ENSG00000165572 ENSG00000165572     89890                    KBTBD6
ENSG00000215482 ENSG00000215482      &lt;NA&gt;                      &lt;NA&gt;
ENSG00000238651 ENSG00000238651      &lt;NA&gt;                      &lt;NA&gt;
ENSG00000120696 ENSG00000120696     84078                    KBTBD7
ENSG00000225133 ENSG00000225133 100420030                 MORF4L1P4
ENSG00000120662 ENSG00000120662      9617                     MTRF1
ENSG00000231404 ENSG00000231404      &lt;NA&gt;                      &lt;NA&gt;
ENSG00000172766 ENSG00000172766     79612                     NAA16
ENSG00000223280 ENSG00000223280 100873765                  RNU6-57P
ENSG00000214222 ENSG00000214222      &lt;NA&gt;                      &lt;NA&gt;
ENSG00000205240 ENSG00000205240     26637                   OR7E36P
ENSG00000234655 ENSG00000234655    403297                  OR7E155P
ENSG00000215480 ENSG00000215480      &lt;NA&gt;                      &lt;NA&gt;
ENSG00000263907 ENSG00000263907      &lt;NA&gt;                      &lt;NA&gt;
ENSG00000263928 ENSG00000263928      &lt;NA&gt;                      &lt;NA&gt;
ENSG00000264042 ENSG00000264042      &lt;NA&gt;                      &lt;NA&gt;
ENSG00000102760 ENSG00000102760     28984                      RGCC
ENSG00000102763 ENSG00000102763     23078                      VWA8
ENSG00000264190 ENSG00000264190      &lt;NA&gt;                      &lt;NA&gt;
ENSG00000241406 ENSG00000241406 106481063                 RN7SL515P
ENSG00000206962 ENSG00000206962 106480752                  RNU6-74P
ENSG00000229696 ENSG00000229696 100419558                   KARS1P1
ENSG00000226093 ENSG00000226093 100271381                   RPS28P8
ENSG00000102780 ENSG00000102780    160851                      DGKH
ENSG00000231530 ENSG00000231530      &lt;NA&gt;                      &lt;NA&gt;
ENSG00000237263 ENSG00000237263      &lt;NA&gt;                      &lt;NA&gt;
ENSG00000265679 ENSG00000265679      &lt;NA&gt;                      &lt;NA&gt;
ENSG00000270809 ENSG00000270809 101060040                 CHCHD2P11
ENSG00000234213 ENSG00000234213 100873790                      FHP1
ENSG00000023516 ENSG00000023516     11215                    AKAP11
ENSG00000233259 ENSG00000233259      &lt;NA&gt;                      &lt;NA&gt;
ENSG00000120659 ENSG00000120659      8600                   TNFSF11
ENSG00000179813 ENSG00000179813    144809                   FAM216B
ENSG00000271216 ENSG00000271216      &lt;NA&gt;                      &lt;NA&gt;
ENSG00000229546 ENSG00000229546      &lt;NA&gt;                      &lt;NA&gt;
ENSG00000133106 ENSG00000133106     94240                    EPSTI1
ENSG00000238025 ENSG00000238025 100420920                  ZDHHC4P1
ENSG00000120675 ENSG00000120675     29103                   DNAJC15
ENSG00000229928 ENSG00000229928      &lt;NA&gt;                      &lt;NA&gt;
ENSG00000120658 ENSG00000120658     55068                     ENOX1
ENSG00000232540 ENSG00000232540 100873855                  RPL36P19
ENSG00000238189 ENSG00000238189      &lt;NA&gt;                      &lt;NA&gt;
ENSG00000233821 ENSG00000233821      &lt;NA&gt;                      &lt;NA&gt;
ENSG00000270522 ENSG00000270522      &lt;NA&gt;                      &lt;NA&gt;
ENSG00000151773 ENSG00000151773    160857                   CCDC122
ENSG00000179630 ENSG00000179630    144811                     LACC1
ENSG00000233725 ENSG00000233725    121838                     NRAD1
ENSG00000179611 ENSG00000179611    400126                    DGKZP1
ENSG00000226519 ENSG00000226519     79024                     SMIM2
ENSG00000227258 ENSG00000227258 101929212                 SMIM2-AS1
ENSG00000139656 ENSG00000139656      &lt;NA&gt;                      &lt;NA&gt;
ENSG00000235285 ENSG00000235285      &lt;NA&gt;                      &lt;NA&gt;
ENSG00000230731 ENSG00000230731      &lt;NA&gt;                      &lt;NA&gt;
ENSG00000151778 ENSG00000151778    387923                     SERP2
ENSG00000237361 ENSG00000237361      &lt;NA&gt;                      &lt;NA&gt;
ENSG00000102804 ENSG00000102804      8848                   TSC22D1
ENSG00000225727 ENSG00000225727      &lt;NA&gt;                      &lt;NA&gt;
ENSG00000230793 ENSG00000230793    400129                 SMARCE1P5
ENSG00000238932 ENSG00000238932      &lt;NA&gt;                      &lt;NA&gt;
ENSG00000237585 ENSG00000237585      &lt;NA&gt;                      &lt;NA&gt;
ENSG00000235097 ENSG00000235097    144817                 LINC00330
ENSG00000083635 ENSG00000083635     26747                    NUFIP1
ENSG00000223732 ENSG00000223732      &lt;NA&gt;                      &lt;NA&gt;
ENSG00000133114 ENSG00000133114     55425                   GPALPP1
ENSG00000265802 ENSG00000265802 106480935                  RN7SL49P
ENSG00000223341 ENSG00000223341 100873847                   RN7SKP3
ENSG00000188342 ENSG00000188342      2963                    GTF2F2
ENSG00000271818 ENSG00000271818 100873848                   RN7SKP4
ENSG00000252055 ENSG00000252055      &lt;NA&gt;                      &lt;NA&gt;
ENSG00000180332 ENSG00000180332    386618                     KCTD4
ENSG00000270381 ENSG00000270381      &lt;NA&gt;                      &lt;NA&gt;
ENSG00000221163 ENSG00000221163      &lt;NA&gt;                      &lt;NA&gt;
ENSG00000253051 ENSG00000253051 109616966                  SNORA31B
ENSG00000133112 ENSG00000133112      7178                      TPT1
ENSG00000199477 ENSG00000199477    677814                   SNORA31
ENSG00000273149 ENSG00000273149      &lt;NA&gt;                      &lt;NA&gt;
ENSG00000170919 ENSG00000170919      &lt;NA&gt;                      &lt;NA&gt;
ENSG00000228886 ENSG00000228886      &lt;NA&gt;                      &lt;NA&gt;
ENSG00000214455 ENSG00000214455      &lt;NA&gt;                      &lt;NA&gt;
ENSG00000174032 ENSG00000174032    253512                  SLC25A30
ENSG00000251015 ENSG00000251015      &lt;NA&gt;                      &lt;NA&gt;
ENSG00000229303 ENSG00000229303      &lt;NA&gt;                      &lt;NA&gt;
ENSG00000136152 ENSG00000136152     83548                      COG3
ENSG00000165837 ENSG00000165837    220081                   ERICH6B
ENSG00000200709 ENSG00000200709 100873359                  RNA5SP27
ENSG00000232786 ENSG00000232786      &lt;NA&gt;                      &lt;NA&gt;
ENSG00000228869 ENSG00000228869    652170                  COX4I1P2
ENSG00000235366 ENSG00000235366      &lt;NA&gt;                      &lt;NA&gt;
ENSG00000237876 ENSG00000237876      &lt;NA&gt;                      &lt;NA&gt;
ENSG00000174015 ENSG00000174015    220082                      CBY2
ENSG00000215475 ENSG00000215475    283514                     SIAH3
ENSG00000123200 ENSG00000123200     23091                    ZC3H13
ENSG00000235903 ENSG00000235903 100509894                  CPB2-AS1
ENSG00000080618 ENSG00000080618      1361                      CPB2
ENSG00000136167 ENSG00000136167      3936                      LCP1
ENSG00000240767 ENSG00000240767 106481000                 RN7SL288P
ENSG00000173988 ENSG00000173988    220416                    LRRC63
ENSG00000238483 ENSG00000238483      &lt;NA&gt;                      &lt;NA&gt;
ENSG00000252854 ENSG00000252854 100873849                   RN7SKP5
ENSG00000251106 ENSG00000251106      &lt;NA&gt;                      &lt;NA&gt;
ENSG00000261097 ENSG00000261097 100861554                 LINC00563
ENSG00000102445 ENSG00000102445     80183                    RUBCNL
ENSG00000241353 ENSG00000241353      &lt;NA&gt;                      &lt;NA&gt;
ENSG00000223336 ENSG00000223336 100873825                   RNU2-6P
ENSG00000252385 ENSG00000252385 100873772                  RNU6-68P
ENSG00000231817 ENSG00000231817 101929344                 LINC01198
ENSG00000227019 ENSG00000227019     81138                  OR7E101P
ENSG00000205105 ENSG00000205105      &lt;NA&gt;                      &lt;NA&gt;
ENSG00000230243 ENSG00000230243      &lt;NA&gt;                      &lt;NA&gt;
ENSG00000136141 ENSG00000136141     23143                     LRCH1
ENSG00000139684 ENSG00000139684      2098                       ESD
ENSG00000102468 ENSG00000102468      3356                     HTR2A
ENSG00000224517 ENSG00000224517 100874082                 HTR2A-AS1
ENSG00000234590 ENSG00000234590      &lt;NA&gt;                      &lt;NA&gt;
ENSG00000244521 ENSG00000244521 106479478                 RN7SL700P
ENSG00000234145 ENSG00000234145    730174                  NAP1L4P3
ENSG00000229423 ENSG00000229423 100271605                  RPL27AP8
ENSG00000228573 ENSG00000228573      &lt;NA&gt;                      &lt;NA&gt;
ENSG00000234689 ENSG00000234689      &lt;NA&gt;                      &lt;NA&gt;
ENSG00000260388 ENSG00000260388 100861549                 LINC00562
ENSG00000136143 ENSG00000136143      8803                    SUCLA2
ENSG00000227848 ENSG00000227848 101929410                SUCLA2-AS1
ENSG00000136159 ENSG00000136159     55270                    NUDT15
ENSG00000136146 ENSG00000136146     29079                      MED4
ENSG00000229111 ENSG00000229111 100873965                  MED4-AS1
ENSG00000224510 ENSG00000224510      &lt;NA&gt;                      &lt;NA&gt;
ENSG00000136156 ENSG00000136156      9445                     ITM2B
ENSG00000231473 ENSG00000231473 100862704                    RB1-DT
ENSG00000139687 ENSG00000139687      5925                       RB1
ENSG00000238086 ENSG00000238086 100418740                 PPP1R26P1
ENSG00000177197 ENSG00000177197      &lt;NA&gt;                      &lt;NA&gt;
ENSG00000139679 ENSG00000139679     10161                     LPAR6
ENSG00000136161 ENSG00000136161      1102                    RCBTB2
ENSG00000233456 ENSG00000233456      &lt;NA&gt;                      &lt;NA&gt;
ENSG00000233610 ENSG00000233610 100129597                 LINC00462
ENSG00000152207 ENSG00000152207     57105                   CYSLTR2
ENSG00000222391 ENSG00000222391      &lt;NA&gt;                      &lt;NA&gt;
ENSG00000225131 ENSG00000225131    338099                   PSME2P2
ENSG00000265585 ENSG00000265585      &lt;NA&gt;                      &lt;NA&gt;
ENSG00000102531 ENSG00000102531     22862                    FNDC3A
ENSG00000201662 ENSG00000201662 106480750                  RNU6-60P
ENSG00000223724 ENSG00000223724      &lt;NA&gt;                      &lt;NA&gt;
ENSG00000199788 ENSG00000199788 100862668                    RNY3P2
ENSG00000235957 ENSG00000235957      &lt;NA&gt;                      &lt;NA&gt;
ENSG00000231665 ENSG00000231665      &lt;NA&gt;                      &lt;NA&gt;
ENSG00000102539 ENSG00000102539      2862                      MLNR
ENSG00000102543 ENSG00000102543     81602                    CDADC1
ENSG00000102547 ENSG00000102547     81617                    CAB39L
ENSG00000215462 ENSG00000215462      &lt;NA&gt;                      &lt;NA&gt;
ENSG00000136169 ENSG00000136169     83852                    SETDB2
ENSG00000236577 ENSG00000236577 100874434                  SNRPGP14
ENSG00000136147 ENSG00000136147     51131                     PHF11
ENSG00000136144 ENSG00000136144     55213                    RCBTB1
ENSG00000176882 ENSG00000176882      &lt;NA&gt;                      &lt;NA&gt;
ENSG00000152213 ENSG00000152213    115761                     ARL11
ENSG00000123179 ENSG00000123179     84650                      EBPL
ENSG00000203547 ENSG00000203547      &lt;NA&gt;                      &lt;NA&gt;
ENSG00000102753 ENSG00000102753      3839                     KPNA3
ENSG00000222148 ENSG00000222148 100862673                   RNY4P30
ENSG00000181358 ENSG00000181358    220429                  CTAGE10P
ENSG00000200064 ENSG00000200064 100379300                    RNY4P9
ENSG00000123178 ENSG00000123178     57213                    SPRYD7
ENSG00000264526 ENSG00000264526      &lt;NA&gt;                      &lt;NA&gt;
ENSG00000204977 ENSG00000204977     10206                    TRIM13
ENSG00000264864 ENSG00000264864 100500908                   MIR3613
ENSG00000198553 ENSG00000198553    283518                     KCNRG
ENSG00000231607 ENSG00000231607      8847                     DLEU2
ENSG00000208006 ENSG00000208006    406950                   MIR16-1
ENSG00000176124 ENSG00000176124     10301                     DLEU1
ENSG00000214359 ENSG00000214359 100271286                  RPL18P10
ENSG00000232150 ENSG00000232150      &lt;NA&gt;                      &lt;NA&gt;
ENSG00000223676 ENSG00000223676 100130718                  RPL34P26
ENSG00000221198 ENSG00000221198      &lt;NA&gt;                      &lt;NA&gt;
ENSG00000229323 ENSG00000229323      &lt;NA&gt;                      &lt;NA&gt;
ENSG00000186047 ENSG00000186047    220107                     DLEU7
ENSG00000237152 ENSG00000237152      &lt;NA&gt;                      &lt;NA&gt;
ENSG00000200711 ENSG00000200711 100873360                  RNA5SP28
ENSG00000233672 ENSG00000233672      &lt;NA&gt;                      &lt;NA&gt;
ENSG00000136104 ENSG00000136104     79621                  RNASEH2B
ENSG00000123201 ENSG00000123201      &lt;NA&gt;                      &lt;NA&gt;
ENSG00000222920 ENSG00000222920 100873361                  RNA5SP29
ENSG00000226792 ENSG00000226792    647166                  C13orf42
ENSG00000214878 ENSG00000214878    341674                   RPL5P31
ENSG00000271242 ENSG00000271242 106481667                PRELID3BP2
ENSG00000150510 ENSG00000150510    220108                   FAM124A
ENSG00000253309 ENSG00000253309    647174                  SERPINE3
ENSG00000266072 ENSG00000266072 100847003                   MIR5693
ENSG00000102786 ENSG00000102786     26512                     INTS6
ENSG00000269965 ENSG00000269965      &lt;NA&gt;                      &lt;NA&gt;
ENSG00000270101 ENSG00000270101      &lt;NA&gt;                      &lt;NA&gt;
ENSG00000236778 ENSG00000236778 100507398                 INTS6-AS1
ENSG00000224892 ENSG00000224892    220433                  RPS4XP16
ENSG00000243900 ENSG00000243900 106481010                 RN7SL320P
ENSG00000229906 ENSG00000229906      &lt;NA&gt;                      &lt;NA&gt;
ENSG00000266611 ENSG00000266611 100616423                   MIR4703
ENSG00000252141 ENSG00000252141 106480751                  RNU6-65P
ENSG00000139668 ENSG00000139668    115825                     WDFY2
ENSG00000206920 ENSG00000206920 100873805                    RNY1P6
ENSG00000242893 ENSG00000242893 106479374                 RN7SL413P
ENSG00000224451 ENSG00000224451 100422523                  ATP5PBP1
ENSG00000102796 ENSG00000102796     79758                    DHRS12
ENSG00000231856 ENSG00000231856      &lt;NA&gt;                      &lt;NA&gt;
ENSG00000123171 ENSG00000123171     83446                    CCDC70
ENSG00000232872 ENSG00000232872    220112                   CTAGE3P
ENSG00000123191 ENSG00000123191       540                     ATP7B
ENSG00000236044 ENSG00000236044      &lt;NA&gt;                      &lt;NA&gt;
ENSG00000253710 ENSG00000253710    440138                     ALG11
ENSG00000253797 ENSG00000253797      9724                    UTP14C
ENSG00000197168 ENSG00000197168    341676                      NEK5
ENSG00000136098 ENSG00000136098      4752                      NEK3
ENSG00000217576 ENSG00000217576      &lt;NA&gt;                      &lt;NA&gt;
ENSG00000243406 ENSG00000243406      &lt;NA&gt;                      &lt;NA&gt;
ENSG00000272281 ENSG00000272281      &lt;NA&gt;                      &lt;NA&gt;
ENSG00000271564 ENSG00000271564      &lt;NA&gt;                      &lt;NA&gt;
ENSG00000136114 ENSG00000136114     55901                     THSD1
ENSG00000199605 ENSG00000199605 100862664                   RNY4P24
ENSG00000136100 ENSG00000136100     51028                     VPS36
ENSG00000136108 ENSG00000136108     26586                     CKAP2
ENSG00000235660 ENSG00000235660 105370208                 LINC00345
ENSG00000244471 ENSG00000244471      &lt;NA&gt;                      &lt;NA&gt;
ENSG00000198384 ENSG00000198384      &lt;NA&gt;                      &lt;NA&gt;
ENSG00000139675 ENSG00000139675    144983                 HNRNPA1L2
ENSG00000250299 ENSG00000250299      &lt;NA&gt;                      &lt;NA&gt;
ENSG00000165416 ENSG00000165416     10910                     SUGT1
ENSG00000136110 ENSG00000136110     11061                      CNMD
ENSG00000211579 ENSG00000211579 100313778                    MIR759
ENSG00000150276 ENSG00000150276    121981                   PPIAP26
ENSG00000136099 ENSG00000136099      5100                     PCDH8
ENSG00000102837 ENSG00000102837     10562                     OLFM4
ENSG00000237092 ENSG00000237092      &lt;NA&gt;                      &lt;NA&gt;
ENSG00000225510 ENSG00000225510      &lt;NA&gt;                      &lt;NA&gt;
ENSG00000241613 ENSG00000241613 106479447                 RN7SL618P
ENSG00000220990 ENSG00000220990      &lt;NA&gt;                      &lt;NA&gt;
ENSG00000261517 ENSG00000261517 100861552                 LINC00558
ENSG00000234787 ENSG00000234787 100507428                 LINC00458
ENSG00000271652 ENSG00000271652      &lt;NA&gt;                      &lt;NA&gt;
ENSG00000136149 ENSG00000136149 100287887                 RPL13AP25
ENSG00000266699 ENSG00000266699      &lt;NA&gt;                      &lt;NA&gt;
ENSG00000264387 ENSG00000264387 100846996                   MIR5007
ENSG00000228611 ENSG00000228611      &lt;NA&gt;                      &lt;NA&gt;
ENSG00000228319 ENSG00000228319 100873966                  SPATA2P1
ENSG00000238455 ENSG00000238455      &lt;NA&gt;                      &lt;NA&gt;
ENSG00000201665 ENSG00000201665 100873850                   RN7SKP6
ENSG00000204919 ENSG00000204919    122183                    PRR20A
ENSG00000204918 ENSG00000204918    729233                    PRR20B
ENSG00000229665 ENSG00000229665    729240                    PRR20C
ENSG00000227151 ENSG00000227151    729246                    PRR20D
ENSG00000234278 ENSG00000234278    729250                    PRR20E
ENSG00000271140 ENSG00000271140 106480416                   PRR20FP
ENSG00000230009 ENSG00000230009 100873203                   MTCO2P3
ENSG00000234421 ENSG00000234421      &lt;NA&gt;                      &lt;NA&gt;
ENSG00000225352 ENSG00000225352 100271477                  RPL31P53
ENSG00000118946 ENSG00000118946     27253                    PCDH17
ENSG00000202422 ENSG00000202422 100873362                  RNA5SP30
ENSG00000232954 ENSG00000232954 106144531                 LINC00374
ENSG00000222733 ENSG00000222733 100873823                   RNY4P29
ENSG00000214335 ENSG00000214335    341689                  CTAGE16P
ENSG00000223717 ENSG00000223717 100129308                  DNAJA1P1
ENSG00000214281 ENSG00000214281      &lt;NA&gt;                      &lt;NA&gt;
ENSG00000232647 ENSG00000232647      &lt;NA&gt;                      &lt;NA&gt;
ENSG00000271190 ENSG00000271190      &lt;NA&gt;                      &lt;NA&gt;
ENSG00000239003 ENSG00000239003 100873843                  RNU7-88P
ENSG00000139734 ENSG00000139734     81624                    DIAPH3
ENSG00000227528 ENSG00000227528 100874195                DIAPH3-AS1
ENSG00000265745 ENSG00000265745 106479359                 RN7SL375P
ENSG00000223815 ENSG00000223815      &lt;NA&gt;                      &lt;NA&gt;
ENSG00000202151 ENSG00000202151 100873822                   RNY4P28
ENSG00000227336 ENSG00000227336 100874169                 LINC00434
ENSG00000238213 ENSG00000238213    440142                  TARDBPP2
ENSG00000083544 ENSG00000083544     81550                     TDRD3
ENSG00000212054 ENSG00000212054      &lt;NA&gt;                      &lt;NA&gt;
ENSG00000223076 ENSG00000223076 100873363                  RNA5SP31
ENSG00000236608 ENSG00000236608    390407                  EIF4A1P6
ENSG00000225249 ENSG00000225249      &lt;NA&gt;                      &lt;NA&gt;
ENSG00000206854 ENSG00000206854      &lt;NA&gt;                      &lt;NA&gt;
ENSG00000253018 ENSG00000253018      &lt;NA&gt;                      &lt;NA&gt;
ENSG00000227510 ENSG00000227510 103456507                 LINC01442
ENSG00000266663 ENSG00000266663 100422973                   MIR3169
ENSG00000197991 ENSG00000197991     64881                    PCDH20
ENSG00000212007 ENSG00000212007      &lt;NA&gt;                      &lt;NA&gt;
ENSG00000234033 ENSG00000234033 100874398                    RAC1P8
ENSG00000270856 ENSG00000270856      &lt;NA&gt;                      &lt;NA&gt;
ENSG00000229578 ENSG00000229578 100874143                 LINC00358
ENSG00000230142 ENSG00000230142      &lt;NA&gt;                      &lt;NA&gt;
ENSG00000227611 ENSG00000227611 106144607                 LINC01074
ENSG00000229307 ENSG00000229307 100874180                 LINC00459
ENSG00000232105 ENSG00000232105      &lt;NA&gt;                      &lt;NA&gt;
ENSG00000271465 ENSG00000271465 106480677                  SQSTM1P1
ENSG00000228669 ENSG00000228669 100874176                 LINC00448
ENSG00000227564 ENSG00000227564 104355293                 LINC00376
ENSG00000231061 ENSG00000231061 100874157                 LINC00395
ENSG00000215430 ENSG00000215430      &lt;NA&gt;                      &lt;NA&gt;
ENSG00000226974 ENSG00000226974      &lt;NA&gt;                      &lt;NA&gt;
ENSG00000237378 ENSG00000237378 112267897              LOC112267897
ENSG00000202478 ENSG00000202478 100873780                  RNU6-81P
ENSG00000213232 ENSG00000213232      &lt;NA&gt;                      &lt;NA&gt;
ENSG00000219926 ENSG00000219926      &lt;NA&gt;                      &lt;NA&gt;
ENSG00000215432 ENSG00000215432      &lt;NA&gt;                      &lt;NA&gt;
ENSG00000272299 ENSG00000272299      &lt;NA&gt;                      &lt;NA&gt;
ENSG00000237849 ENSG00000237849      &lt;NA&gt;                      &lt;NA&gt;
ENSG00000227674 ENSG00000227674    144766                 LINC00355
ENSG00000214269 ENSG00000214269      &lt;NA&gt;                      &lt;NA&gt;
ENSG00000214266 ENSG00000214266      &lt;NA&gt;                      &lt;NA&gt;
ENSG00000236565 ENSG00000236565    387933                 HNRNPA3P5
ENSG00000221685 ENSG00000221685      &lt;NA&gt;                      &lt;NA&gt;
ENSG00000234767 ENSG00000234767      &lt;NA&gt;                      &lt;NA&gt;
ENSG00000263581 ENSG00000263581 100616302                  MIR548X2
ENSG00000263561 ENSG00000263561 100616205                   MIR4704
ENSG00000235737 ENSG00000235737 100533672                 TRIM60P19
ENSG00000184226 ENSG00000184226      5101                     PCDH9
ENSG00000234527 ENSG00000234527 100874065                 PCDH9-AS1
ENSG00000238500 ENSG00000238500 100873842                  RNU7-87P
ENSG00000228842 ENSG00000228842 100874064                 PCDH9-AS2
ENSG00000225263 ENSG00000225263 100874086                 PCDH9-AS3
ENSG00000233840 ENSG00000233840      &lt;NA&gt;                      &lt;NA&gt;
ENSG00000214263 ENSG00000214263    400141                   RPSAP53
ENSG00000230040 ENSG00000230040 100874145                 LINC00364
ENSG00000271287 ENSG00000271287 107126287                     BCRP9
ENSG00000227969 ENSG00000227969      &lt;NA&gt;                      &lt;NA&gt;
ENSG00000231667 ENSG00000231667     81136                  OR7E111P
ENSG00000226537 ENSG00000226537      &lt;NA&gt;                      &lt;NA&gt;
ENSG00000234765 ENSG00000234765 100533713                    ELL2P3
ENSG00000229910 ENSG00000229910      &lt;NA&gt;                      &lt;NA&gt;
ENSG00000236433 ENSG00000236433 100271516                  RPL37P21
ENSG00000230405 ENSG00000230405 100873818                  RPS3AP52
ENSG00000229824 ENSG00000229824 100271407                  RPL12P34
ENSG00000243671 ENSG00000243671 106479499                 RN7SL761P
ENSG00000232380 ENSG00000232380      &lt;NA&gt;                      &lt;NA&gt;
ENSG00000225501 ENSG00000225501 100874422                   SNRPFP3
ENSG00000237534 ENSG00000237534      &lt;NA&gt;                      &lt;NA&gt;
ENSG00000235221 ENSG00000235221 103689913                 LINC00383
ENSG00000224640 ENSG00000224640      &lt;NA&gt;                      &lt;NA&gt;
ENSG00000150361 ENSG00000150361     57626                     KLHL1
ENSG00000207495 ENSG00000207495 100873820                   RNY3P10
ENSG00000232314 ENSG00000232314      &lt;NA&gt;                      &lt;NA&gt;
ENSG00000230223 ENSG00000230223      6315                   ATXN8OS
ENSG00000202433 ENSG00000202433      &lt;NA&gt;                      &lt;NA&gt;
ENSG00000226554 ENSG00000226554      &lt;NA&gt;                      &lt;NA&gt;
ENSG00000226846 ENSG00000226846 100885781                 LINC00348
ENSG00000225801 ENSG00000225801 100421226                  RABEPKP1
ENSG00000165659 ENSG00000165659      &lt;NA&gt;                      &lt;NA&gt;
ENSG00000236534 ENSG00000236534 100287087                     H3P36
ENSG00000237816 ENSG00000237816 100271437                 RPL21P109
ENSG00000233460 ENSG00000233460      &lt;NA&gt;                      &lt;NA&gt;
ENSG00000232881 ENSG00000232881 100271351                  RPS10P21
ENSG00000200037 ENSG00000200037      &lt;NA&gt;                      &lt;NA&gt;
ENSG00000212377 ENSG00000212377 124900345              LOC124900345
ENSG00000227952 ENSG00000227952      &lt;NA&gt;                      &lt;NA&gt;
ENSG00000251715 ENSG00000251715      &lt;NA&gt;                      &lt;NA&gt;
ENSG00000199282 ENSG00000199282 124900344              LOC124900344
ENSG00000226617 ENSG00000226617 100271438                 RPL21P110
ENSG00000206922 ENSG00000206922 106478990                  RNU6-80P
ENSG00000204899 ENSG00000204899    440145                      MZT1
ENSG00000136122 ENSG00000136122     79866                      BORA
ENSG00000083520 ENSG00000083520     22894                      DIS3
ENSG00000083535 ENSG00000083535     10464                     PIBF1
ENSG00000220981 ENSG00000220981      &lt;NA&gt;                      &lt;NA&gt;
ENSG00000199381 ENSG00000199381 100873779                  RNU6-79P
ENSG00000232041 ENSG00000232041    338091                  PSMD10P3
ENSG00000102554 ENSG00000102554       688                      KLF5
ENSG00000236972 ENSG00000236972      &lt;NA&gt;                      &lt;NA&gt;
ENSG00000200267 ENSG00000200267 100873770                  RNU6-66P
ENSG00000265959 ENSG00000265959      &lt;NA&gt;                      &lt;NA&gt;
ENSG00000201253 ENSG00000201253 100862676                  RNU4-10P
ENSG00000206697 ENSG00000206697 100873807                    RNY1P8
ENSG00000229708 ENSG00000229708 100421565                  MARK2P12
ENSG00000224853 ENSG00000224853 100874156                 LINC00393
ENSG00000228295 ENSG00000228295      &lt;NA&gt;                      &lt;NA&gt;
ENSG00000118922 ENSG00000118922     11278                     KLF12
ENSG00000235532 ENSG00000235532 100507612                 LINC00402
ENSG00000206617 ENSG00000206617 100862667                    RNY1P5
ENSG00000232701 ENSG00000232701      &lt;NA&gt;                      &lt;NA&gt;
ENSG00000177596 ENSG00000177596 100288208              LOC100288208
ENSG00000226240 ENSG00000226240      &lt;NA&gt;                      &lt;NA&gt;
ENSG00000236678 ENSG00000236678    338864                 LINC00347
ENSG00000225944 ENSG00000225944    122145                   RIOK3P1
ENSG00000206812 ENSG00000206812 106480709                  RNU6-38P
ENSG00000226665 ENSG00000226665 100131189                    SSR1P2
ENSG00000266534 ENSG00000266534      &lt;NA&gt;                      &lt;NA&gt;
ENSG00000214249 ENSG00000214249    647288                  CTAGE11P
ENSG00000223880 ENSG00000223880      &lt;NA&gt;                      &lt;NA&gt;
ENSG00000136111 ENSG00000136111      9882                    TBC1D4
ENSG00000225203 ENSG00000225203      &lt;NA&gt;                      &lt;NA&gt;
ENSG00000188243 ENSG00000188243    170622                    COMMD6
ENSG00000118939 ENSG00000118939      7347                     UCHL3
ENSG00000261553 ENSG00000261553      &lt;NA&gt;                      &lt;NA&gt;
ENSG00000261105 ENSG00000261105 101927155                  LMO7-AS1
ENSG00000136153 ENSG00000136153      4008                      LMO7
ENSG00000228444 ENSG00000228444      &lt;NA&gt;                      &lt;NA&gt;
ENSG00000230902 ENSG00000230902 100420916                  FAM204CP
ENSG00000178734 ENSG00000178734    729420                    LMO7DN
ENSG00000223458 ENSG00000223458      &lt;NA&gt;                      &lt;NA&gt;
ENSG00000261206 ENSG00000261206 100861545                 LINC00561
ENSG00000224933 ENSG00000224933      &lt;NA&gt;                      &lt;NA&gt;
ENSG00000243274 ENSG00000243274 106479431                 RN7SL571P
ENSG00000178695 ENSG00000178695    115207                    KCTD12
ENSG00000264908 ENSG00000264908      &lt;NA&gt;                      &lt;NA&gt;
ENSG00000118903 ENSG00000118903      &lt;NA&gt;                      &lt;NA&gt;
ENSG00000102794 ENSG00000102794    730249                     ACOD1
ENSG00000233873 ENSG00000233873    390413                   RPL7P44
ENSG00000228002 ENSG00000228002      &lt;NA&gt;                      &lt;NA&gt;
ENSG00000102805 ENSG00000102805      1203                      CLN5
ENSG00000005812 ENSG00000005812     26224                     FBXL3
ENSG00000005810 ENSG00000005810     23077                    MYCBP2
ENSG00000236051 ENSG00000236051 100874212                MYCBP2-AS1
ENSG00000229521 ENSG00000229521 100874213                MYCBP2-AS2
ENSG00000136155 ENSG00000136155      8796                      SCEL
ENSG00000224347 ENSG00000224347 104355296                  SCEL-AS1
ENSG00000206800 ENSG00000206800 100862670                    RNY3P7
ENSG00000227922 ENSG00000227922 100874512                  SPTLC1P5
ENSG00000139737 ENSG00000139737    122060                    SLAIN1
ENSG00000266325 ENSG00000266325 100500861                   MIR3665
ENSG00000225579 ENSG00000225579      &lt;NA&gt;                      &lt;NA&gt;
ENSG00000136160 ENSG00000136160      1910                     EDNRB
ENSG00000234377 ENSG00000234377 100874222                  OBI1-AS1
ENSG00000233379 ENSG00000233379      &lt;NA&gt;                      &lt;NA&gt;
ENSG00000243035 ENSG00000243035 106481142                 RN7SL810P
ENSG00000236133 ENSG00000236133 101927176                 LINC01069
ENSG00000229249 ENSG00000229249      &lt;NA&gt;                      &lt;NA&gt;
ENSG00000235625 ENSG00000235625      &lt;NA&gt;                      &lt;NA&gt;
ENSG00000271386 ENSG00000271386 106480246                    SRGNP1
ENSG00000200686 ENSG00000200686 100862669                    RNY3P3
ENSG00000229865 ENSG00000229865 100271483                  RPL31P54
ENSG00000224686 ENSG00000224686 100462881                   ELOCP23
ENSG00000271776 ENSG00000271776    780529                 LOC780529
ENSG00000152192 ENSG00000152192      5457                    POU4F1
ENSG00000152193 ENSG00000152193     79596                      OBI1
ENSG00000263868 ENSG00000263868      &lt;NA&gt;                      &lt;NA&gt;
ENSG00000237109 ENSG00000237109 100271439                 RPL21P111
ENSG00000225427 ENSG00000225427      &lt;NA&gt;                      &lt;NA&gt;
ENSG00000215357 ENSG00000215357    647298                   HSPD1P8
ENSG00000230584 ENSG00000230584    390415                    CCT5P2
ENSG00000236277 ENSG00000236277      &lt;NA&gt;                      &lt;NA&gt;
ENSG00000226670 ENSG00000226670      &lt;NA&gt;                      &lt;NA&gt;
ENSG00000139746 ENSG00000139746     64062                     RBM26
ENSG00000252496 ENSG00000252496 100873365                  RNA5SP33
ENSG00000227354 ENSG00000227354 100505538                 RBM26-AS1
ENSG00000232132 ENSG00000232132 100874208                NDFIP2-AS1
ENSG00000102471 ENSG00000102471     54602                    NDFIP2
ENSG00000227676 ENSG00000227676 103724388                 LINC01068
ENSG00000229011 ENSG00000229011 102724076                 LINC01038
ENSG00000229175 ENSG00000229175 101927195                 LINC00382
ENSG00000136158 ENSG00000136158     10253                     SPRY2
ENSG00000202398 ENSG00000202398 106480435                  RNU6-61P
ENSG00000227862 ENSG00000227862      &lt;NA&gt;                      &lt;NA&gt;
ENSG00000226683 ENSG00000226683      &lt;NA&gt;                      &lt;NA&gt;
ENSG00000231222 ENSG00000231222      &lt;NA&gt;                      &lt;NA&gt;
ENSG00000229246 ENSG00000229246      &lt;NA&gt;                      &lt;NA&gt;
ENSG00000270415 ENSG00000270415 106481963                   DPPA3P3
ENSG00000238980 ENSG00000238980      &lt;NA&gt;                      &lt;NA&gt;
ENSG00000260094 ENSG00000260094 100861546                 LINC00564
ENSG00000229309 ENSG00000229309      &lt;NA&gt;                      &lt;NA&gt;
ENSG00000222486 ENSG00000222486 106481792                  RNU6-77P
ENSG00000237148 ENSG00000237148      &lt;NA&gt;                      &lt;NA&gt;
ENSG00000214182 ENSG00000214182      &lt;NA&gt;                      &lt;NA&gt;
ENSG00000237099 ENSG00000237099      &lt;NA&gt;                      &lt;NA&gt;
ENSG00000270400 ENSG00000270400      &lt;NA&gt;                      &lt;NA&gt;
ENSG00000222791 ENSG00000222791 100873771                  RNU6-67P
ENSG00000178235 ENSG00000178235    114798                   SLITRK1
ENSG00000215037 ENSG00000215037 100287345                   VENTXP2
ENSG00000224188 ENSG00000224188      &lt;NA&gt;                      &lt;NA&gt;
ENSG00000228597 ENSG00000228597 100873211                   MTND4P1
ENSG00000232447 ENSG00000232447 100873210                   MTND5P3
ENSG00000233349 ENSG00000233349      &lt;NA&gt;                      &lt;NA&gt;
ENSG00000226370 ENSG00000226370 104355140                 LINC00375
ENSG00000226317 ENSG00000226317 100874137                 LINC00351
ENSG00000207012 ENSG00000207012 124902815              LOC124902815
ENSG00000184564 ENSG00000184564     84189                   SLITRK6
ENSG00000228241 ENSG00000228241 100873874                   MOB1AP1
ENSG00000232252 ENSG00000232252      &lt;NA&gt;                      &lt;NA&gt;
ENSG00000214181 ENSG00000214181      &lt;NA&gt;                      &lt;NA&gt;
ENSG00000231879 ENSG00000231879 100419095                   TXNL1P1
ENSG00000233528 ENSG00000233528      &lt;NA&gt;                      &lt;NA&gt;
ENSG00000228074 ENSG00000228074      &lt;NA&gt;                      &lt;NA&gt;
ENSG00000228473 ENSG00000228473      &lt;NA&gt;                      &lt;NA&gt;
ENSG00000232636 ENSG00000232636      &lt;NA&gt;                      &lt;NA&gt;
ENSG00000228824 ENSG00000228824    642345                 MIR4500HG
ENSG00000272515 ENSG00000272515      &lt;NA&gt;                      &lt;NA&gt;
ENSG00000266052 ENSG00000266052 100616182                   MIR4500
ENSG00000165300 ENSG00000165300     26050                   SLITRK5
ENSG00000223404 ENSG00000223404 101930749                 LINC00397
ENSG00000272046 ENSG00000272046      &lt;NA&gt;                      &lt;NA&gt;
ENSG00000232204 ENSG00000232204      &lt;NA&gt;                      &lt;NA&gt;
ENSG00000231019 ENSG00000231019 105370306                 LINC00373
ENSG00000223059 ENSG00000223059      &lt;NA&gt;                      &lt;NA&gt;
ENSG00000225289 ENSG00000225289 100271474                  RPL29P29
ENSG00000229443 ENSG00000229443 100861553                 LINC00560
ENSG00000261666 ENSG00000261666      &lt;NA&gt;                      &lt;NA&gt;
ENSG00000233211 ENSG00000233211      &lt;NA&gt;                      &lt;NA&gt;
ENSG00000232225 ENSG00000232225 105616982                 LINC01047
ENSG00000227247 ENSG00000227247      &lt;NA&gt;                      &lt;NA&gt;
ENSG00000234660 ENSG00000234660      &lt;NA&gt;                      &lt;NA&gt;
ENSG00000225530 ENSG00000225530      &lt;NA&gt;                      &lt;NA&gt;
ENSG00000226037 ENSG00000226037 105370308                 LINC01040
ENSG00000236176 ENSG00000236176      &lt;NA&gt;                      &lt;NA&gt;
ENSG00000271395 ENSG00000271395      &lt;NA&gt;                      &lt;NA&gt;
ENSG00000234227 ENSG00000234227 100129260                  RPL7L1P1
ENSG00000200733 ENSG00000200733 124903257              LOC124903257
ENSG00000215418 ENSG00000215418      &lt;NA&gt;                      &lt;NA&gt;
ENSG00000261446 ENSG00000261446 100874187                 LINC00559
ENSG00000252696 ENSG00000252696 100873366                  RNA5SP34
ENSG00000235879 ENSG00000235879      &lt;NA&gt;                      &lt;NA&gt;
ENSG00000224419 ENSG00000224419    390418                  KRT18P27
ENSG00000207858 ENSG00000207858      &lt;NA&gt;                      &lt;NA&gt;
ENSG00000234384 ENSG00000234384      &lt;NA&gt;                      &lt;NA&gt;
ENSG00000251753 ENSG00000251753 100873776                  RNU6-75P
ENSG00000231674 ENSG00000231674    144776                 LINC00410
ENSG00000227983 ENSG00000227983 100874492                    BRK1P2
ENSG00000234625 ENSG00000234625      &lt;NA&gt;                      &lt;NA&gt;
ENSG00000229557 ENSG00000229557 100874150                 LINC00379
ENSG00000214178 ENSG00000214178      &lt;NA&gt;                      &lt;NA&gt;
ENSG00000215417 ENSG00000215417    407975                   MIR17HG
ENSG00000179399 ENSG00000179399      2262                      GPC5
ENSG00000252508 ENSG00000252508 106480753                RNU4ATAC3P
ENSG00000229287 ENSG00000229287      &lt;NA&gt;                      &lt;NA&gt;
ENSG00000232885 ENSG00000232885      &lt;NA&gt;                      &lt;NA&gt;
ENSG00000236240 ENSG00000236240      &lt;NA&gt;                      &lt;NA&gt;
ENSG00000263741 ENSG00000263741 100847092                  MIR548AS
ENSG00000235984 ENSG00000235984 100873969                  GPC5-AS1
ENSG00000232849 ENSG00000232849      &lt;NA&gt;                      &lt;NA&gt;
ENSG00000183098 ENSG00000183098     10082                      GPC6
ENSG00000252365 ENSG00000252365      &lt;NA&gt;                      &lt;NA&gt;
ENSG00000235784 ENSG00000235784 100421424                HNRNPA1P29
ENSG00000224394 ENSG00000224394      &lt;NA&gt;                      &lt;NA&gt;
ENSG00000212559 ENSG00000212559 100873367                  RNA5SP35
ENSG00000236520 ENSG00000236520 100873972                  GPC6-AS1
ENSG00000080166 ENSG00000080166      1638                       DCT
ENSG00000212057 ENSG00000212057      &lt;NA&gt;                      &lt;NA&gt;
ENSG00000088451 ENSG00000088451     23483                      TGDS
ENSG00000152749 ENSG00000152749    160897                    GPR180
ENSG00000222129 ENSG00000222129 100873368                  RNA5SP36
ENSG00000242037 ENSG00000242037      &lt;NA&gt;                      &lt;NA&gt;
ENSG00000238230 ENSG00000238230 101927248                 LINC00391
ENSG00000125285 ENSG00000125285     11166                     SOX21
ENSG00000227640 ENSG00000227640 100507533                 SOX21-AS1
ENSG00000235768 ENSG00000235768 100129259                    BRD7P5
ENSG00000237924 ENSG00000237924 100270753                 RPL21P112
ENSG00000260962 ENSG00000260962 100861544                 LINC00557
ENSG00000252335 ENSG00000252335 106478987                  RNU6-62P
ENSG00000125257 ENSG00000125257     10257                     ABCC4
ENSG00000238463 ENSG00000238463      &lt;NA&gt;                      &lt;NA&gt;
ENSG00000223298 ENSG00000223298      &lt;NA&gt;                      &lt;NA&gt;
ENSG00000200211 ENSG00000200211 100873821                   RNY4P27
ENSG00000271492 ENSG00000271492 106481668                   MEMO1P5
ENSG00000134873 ENSG00000134873      9071                    CLDN10
ENSG00000223392 ENSG00000223392 100874194                CLDN10-AS1
ENSG00000134874 ENSG00000134874     22873                     DZIP1
ENSG00000247400 ENSG00000247400 100289274                 DNAJC3-DT
ENSG00000102580 ENSG00000102580      5611                    DNAJC3
ENSG00000229622 ENSG00000229622 100873209                   MTND5P2
ENSG00000227714 ENSG00000227714 106478951                  MTND6P18
ENSG00000232373 ENSG00000232373 100873204                   MTCYBP3
ENSG00000251901 ENSG00000251901      &lt;NA&gt;                      &lt;NA&gt;
ENSG00000102595 ENSG00000102595     55757                     UGGT2
ENSG00000226977 ENSG00000226977      &lt;NA&gt;                      &lt;NA&gt;
ENSG00000185352 ENSG00000185352    266722                    HS6ST3
ENSG00000242614 ENSG00000242614 106480965                 RN7SL164P
ENSG00000233273 ENSG00000233273 100420921                AMMECR1LP1
ENSG00000235137 ENSG00000235137      &lt;NA&gt;                      &lt;NA&gt;
ENSG00000243300 ENSG00000243300      &lt;NA&gt;                      &lt;NA&gt;
ENSG00000234267 ENSG00000234267      &lt;NA&gt;                      &lt;NA&gt;
ENSG00000272329 ENSG00000272329      &lt;NA&gt;                      &lt;NA&gt;
ENSG00000222472 ENSG00000222472 100873851                   RN7SKP7
ENSG00000252154 ENSG00000252154      &lt;NA&gt;                      &lt;NA&gt;
ENSG00000165621 ENSG00000165621     27199                     OXGR1
ENSG00000238522 ENSG00000238522      &lt;NA&gt;                      &lt;NA&gt;
ENSG00000233124 ENSG00000233124      &lt;NA&gt;                      &lt;NA&gt;
ENSG00000139793 ENSG00000139793     10150                     MBNL2
ENSG00000202290 ENSG00000202290 100873369                  RNA5SP37
ENSG00000125249 ENSG00000125249      5911                     RAP2A
ENSG00000271625 ENSG00000271625      &lt;NA&gt;                      &lt;NA&gt;
ENSG00000226134 ENSG00000226134      &lt;NA&gt;                      &lt;NA&gt;
ENSG00000238407 ENSG00000238407      &lt;NA&gt;                      &lt;NA&gt;
ENSG00000233291 ENSG00000233291 100271539                  RPL7AP61
ENSG00000270725 ENSG00000270725      &lt;NA&gt;                      &lt;NA&gt;
ENSG00000065150 ENSG00000065150      3843                      IPO5
ENSG00000232217 ENSG00000232217 100462790                     FTLP8
ENSG00000152767 ENSG00000152767     10160                     FARP1
ENSG00000139797 ENSG00000139797    140432                   RNF113B
ENSG00000222969 ENSG00000222969 100873852                   RN7SKP8
ENSG00000263399 ENSG00000263399 100422881                   MIR3170
ENSG00000269189 ENSG00000269189      &lt;NA&gt;                      &lt;NA&gt;
ENSG00000269599 ENSG00000269599      &lt;NA&gt;                      &lt;NA&gt;
ENSG00000231194 ENSG00000231194 100874080                 FARP1-AS1
ENSG00000102572 ENSG00000102572      8428                     STK24
ENSG00000271437 ENSG00000271437      &lt;NA&gt;                      &lt;NA&gt;
ENSG00000224418 ENSG00000224418      &lt;NA&gt;                      &lt;NA&gt;
ENSG00000217686 ENSG00000217686      &lt;NA&gt;                      &lt;NA&gt;
ENSG00000233549 ENSG00000233549      &lt;NA&gt;                      &lt;NA&gt;
ENSG00000233662 ENSG00000233662    643193                   CALM2P4
ENSG00000243366 ENSG00000243366 106480938                  RN7SL60P
ENSG00000088386 ENSG00000088386      6564                   SLC15A1
ENSG00000088387 ENSG00000088387     23348                     DOCK9
ENSG00000229918 ENSG00000229918      &lt;NA&gt;                      &lt;NA&gt;
ENSG00000231981 ENSG00000231981 100420200                 RPL7L1P12
ENSG00000207298 ENSG00000207298 100873782                  RNU6-83P
ENSG00000260992 ENSG00000260992      &lt;NA&gt;                      &lt;NA&gt;
ENSG00000230871 ENSG00000230871 100130313                   RPS6P23
ENSG00000234005 ENSG00000234005    390421                  GAPDHP22
ENSG00000228889 ENSG00000228889 100289373                 UBAC2-AS1
ENSG00000134882 ENSG00000134882    337867                     UBAC2
ENSG00000201793 ENSG00000201793 100873853                   RN7SKP9
ENSG00000218502 ENSG00000218502      &lt;NA&gt;                      &lt;NA&gt;
ENSG00000125245 ENSG00000125245      2841                     GPR18
ENSG00000169508 ENSG00000169508      1880                    GPR183
ENSG00000207719 ENSG00000207719    693208                    MIR623
ENSG00000228808 ENSG00000228808 100873890                   HMGB3P4
ENSG00000238241 ENSG00000238241 100133168                    CCR12P
ENSG00000266207 ENSG00000266207      &lt;NA&gt;                      &lt;NA&gt;
ENSG00000203441 ENSG00000203441      &lt;NA&gt;                      &lt;NA&gt;
ENSG00000125304 ENSG00000125304      9375                    TM9SF2
ENSG00000212197 ENSG00000212197      &lt;NA&gt;                      &lt;NA&gt;
ENSG00000234168 ENSG00000234168      &lt;NA&gt;                      &lt;NA&gt;
ENSG00000234239 ENSG00000234239 100873812                    CFL1P8
ENSG00000125246 ENSG00000125246    171425                     CLYBL
ENSG00000263615 ENSG00000263615 100422861                   MIR4306
ENSG00000227659 ENSG00000227659 100874063                 CLYBL-AS2
ENSG00000234303 ENSG00000234303 101927465                 CLYBL-AS1
ENSG00000201245 ENSG00000201245 124900342              LOC124900342
ENSG00000238305 ENSG00000238305      &lt;NA&gt;                      &lt;NA&gt;
ENSG00000139800 ENSG00000139800     85416                      ZIC5
ENSG00000043355 ENSG00000043355      7546                      ZIC2
ENSG00000260738 ENSG00000260738 100861542                 LINC00554
ENSG00000225999 ENSG00000225999 100527945                 NDUFA12P1
ENSG00000236554 ENSG00000236554 100423061                    ASNSP3
ENSG00000175198 ENSG00000175198      5095                      PCCA
ENSG00000228501 ENSG00000228501    728088                  RPL15P18
ENSG00000270632 ENSG00000270632      &lt;NA&gt;                      &lt;NA&gt;
ENSG00000234650 ENSG00000234650 107984574              LOC107984574
ENSG00000134864 ENSG00000134864     87769                     GGACT
ENSG00000224356 ENSG00000224356      &lt;NA&gt;                      &lt;NA&gt;
ENSG00000234354 ENSG00000234354      &lt;NA&gt;                      &lt;NA&gt;
ENSG00000125247 ENSG00000125247     84899                     TMTC4
ENSG00000237082 ENSG00000237082      &lt;NA&gt;                      &lt;NA&gt;
ENSG00000233009 ENSG00000233009 100885778                 NALCN-AS1
ENSG00000214051 ENSG00000214051      &lt;NA&gt;                      &lt;NA&gt;
ENSG00000229599 ENSG00000229599      &lt;NA&gt;                      &lt;NA&gt;
ENSG00000102452 ENSG00000102452    259232                     NALCN
ENSG00000198542 ENSG00000198542      9358                    ITGBL1
ENSG00000272349 ENSG00000272349      &lt;NA&gt;                      &lt;NA&gt;
ENSG00000102466 ENSG00000102466      2259                     FGF14
ENSG00000201155 ENSG00000201155 100873865                  RNU1-24P
ENSG00000215399 ENSG00000215399      &lt;NA&gt;                      &lt;NA&gt;
ENSG00000265164 ENSG00000265164 100616110                   MIR2681
ENSG00000229975 ENSG00000229975      &lt;NA&gt;                      &lt;NA&gt;
ENSG00000201690 ENSG00000201690 100862666                    RNY1P2
ENSG00000264482 ENSG00000264482 100616239                   MIR4705
ENSG00000236860 ENSG00000236860      &lt;NA&gt;                      &lt;NA&gt;
ENSG00000243319 ENSG00000243319    283480                 FGF14-IT1
ENSG00000234445 ENSG00000234445      &lt;NA&gt;                      &lt;NA&gt;
ENSG00000272143 ENSG00000272143    283481                 FGF14-AS2
ENSG00000270581 ENSG00000270581      &lt;NA&gt;                      &lt;NA&gt;
ENSG00000261057 ENSG00000261057      &lt;NA&gt;                      &lt;NA&gt;
ENSG00000134900 ENSG00000134900      7174                      TPP2
ENSG00000269942 ENSG00000269942      &lt;NA&gt;                      &lt;NA&gt;
ENSG00000139780 ENSG00000139780    196541                  METTL21C
ENSG00000238869 ENSG00000238869      &lt;NA&gt;                      &lt;NA&gt;
ENSG00000175820 ENSG00000175820    643677                   CCDC168
ENSG00000231633 ENSG00000231633      &lt;NA&gt;                      &lt;NA&gt;
ENSG00000151287 ENSG00000151287     93081                     TEX30
ENSG00000134901 ENSG00000134901     79070                   POGLUT2
ENSG00000134897 ENSG00000134897     54841                      BIVM
ENSG00000270181 ENSG00000270181 100533467                BIVM-ERCC5
ENSG00000222301 ENSG00000222301      &lt;NA&gt;                      &lt;NA&gt;
ENSG00000134899 ENSG00000134899      2073                     ERCC5
ENSG00000250878 ENSG00000250878    121952                 METTL21EP
ENSG00000272542 ENSG00000272542      &lt;NA&gt;                      &lt;NA&gt;
ENSG00000125255 ENSG00000125255      6555                   SLC10A2
ENSG00000234551 ENSG00000234551      &lt;NA&gt;                      &lt;NA&gt;
ENSG00000230474 ENSG00000230474      &lt;NA&gt;                      &lt;NA&gt;
ENSG00000225823 ENSG00000225823 100271225                   RPL7P45
ENSG00000232307 ENSG00000232307    282706                  DAOA-AS1
ENSG00000182346 ENSG00000182346    267012                      DAOA
ENSG00000226620 ENSG00000226620    144920                 LINC00343
ENSG00000252550 ENSG00000252550      &lt;NA&gt;                      &lt;NA&gt;
ENSG00000222643 ENSG00000222643      &lt;NA&gt;                      &lt;NA&gt;
ENSG00000222682 ENSG00000222682 100873370                  RNA5SP38
ENSG00000233532 ENSG00000233532    728192                 LINC00460
ENSG00000174418 ENSG00000174418 100873796                   RPL35P9
ENSG00000125266 ENSG00000125266      1948                     EFNB2
ENSG00000134884 ENSG00000134884     55082                    ARGLU1
ENSG00000272274 ENSG00000272274    283483                 ARGLU1-DT
ENSG00000230156 ENSG00000230156      &lt;NA&gt;                      &lt;NA&gt;
ENSG00000227590 ENSG00000227590      &lt;NA&gt;                      &lt;NA&gt;
ENSG00000174408 ENSG00000174408      &lt;NA&gt;                      &lt;NA&gt;
ENSG00000196777 ENSG00000196777      &lt;NA&gt;                      &lt;NA&gt;
ENSG00000239050 ENSG00000239050      &lt;NA&gt;                      &lt;NA&gt;
ENSG00000221316 ENSG00000221316      &lt;NA&gt;                      &lt;NA&gt;
ENSG00000204442 ENSG00000204442    728215                     NALF1
ENSG00000201847 ENSG00000201847 109616978                  SNORD31B
ENSG00000221650 ENSG00000221650 100302286                   MIR1267
ENSG00000221473 ENSG00000221473      &lt;NA&gt;                      &lt;NA&gt;
ENSG00000227248 ENSG00000227248      &lt;NA&gt;                      &lt;NA&gt;
ENSG00000174405 ENSG00000174405      3981                      LIG4
ENSG00000139826 ENSG00000139826     84945                    ABHD13
ENSG00000102524 ENSG00000102524     10673                  TNFSF13B
ENSG00000223177 ENSG00000223177 100873371                  RNA5SP39
ENSG00000232087 ENSG00000232087 100419149                   HCFC2P1
ENSG00000041515 ENSG00000041515     23026                     MYO16
ENSG00000229938 ENSG00000229938      &lt;NA&gt;                      &lt;NA&gt;
ENSG00000236242 ENSG00000236242 100885782                 MYO16-AS1
ENSG00000223617 ENSG00000223617 105370357                 LINC00370
ENSG00000236053 ENSG00000236053      &lt;NA&gt;                      &lt;NA&gt;
ENSG00000229792 ENSG00000229792      &lt;NA&gt;                      &lt;NA&gt;
ENSG00000234854 ENSG00000234854 101409253                 LINC00676
ENSG00000185950 ENSG00000185950      8660                      IRS2
ENSG00000255813 ENSG00000255813      &lt;NA&gt;                      &lt;NA&gt;
ENSG00000201161 ENSG00000201161 100873873                  RN7SKP10
ENSG00000231428 ENSG00000231428 104355146                 LINC00396
ENSG00000265885 ENSG00000265885 106479505                 RN7SL783P
ENSG00000187498 ENSG00000187498      1282                    COL4A1
ENSG00000134871 ENSG00000134871      1284                    COL4A2
ENSG00000238629 ENSG00000238629      &lt;NA&gt;                      &lt;NA&gt;
ENSG00000224821 ENSG00000224821 100129836                COL4A2-AS2
ENSG00000232814 ENSG00000232814 100874203                COL4A2-AS1
ENSG00000139832 ENSG00000139832     55647                     RAB20
ENSG00000213995 ENSG00000213995     55739                      NAXD
ENSG00000255831 ENSG00000255831      &lt;NA&gt;                      &lt;NA&gt;
ENSG00000134905 ENSG00000134905     79587                     CARS2
ENSG00000153487 ENSG00000153487      3621                      ING1
ENSG00000225239 ENSG00000225239    644627                 RPL21P107
ENSG00000259831 ENSG00000259831    283486                 LINC00567
ENSG00000255874 ENSG00000255874    283487                   PRECSIT
ENSG00000088448 ENSG00000088448     55608                   ANKRD10
ENSG00000229152 ENSG00000229152      &lt;NA&gt;                      &lt;NA&gt;
ENSG00000227105 ENSG00000227105       144                   PARP1P1
ENSG00000225760 ENSG00000225760      &lt;NA&gt;                      &lt;NA&gt;
ENSG00000225870 ENSG00000225870      &lt;NA&gt;                      &lt;NA&gt;
ENSG00000235875 ENSG00000235875 100874238               ARHGEF7-AS2
ENSG00000102606 ENSG00000102606      8874                   ARHGEF7
ENSG00000233644 ENSG00000233644      &lt;NA&gt;                      &lt;NA&gt;
ENSG00000227352 ENSG00000227352      &lt;NA&gt;                      &lt;NA&gt;
ENSG00000153495 ENSG00000153495    121793                     TEX29
ENSG00000204398 ENSG00000204398      &lt;NA&gt;                      &lt;NA&gt;
ENSG00000215881 ENSG00000215881 102724489              LOC102724489
ENSG00000226903 ENSG00000226903 101928616                 LINC00354
ENSG00000264989 ENSG00000264989      &lt;NA&gt;                      &lt;NA&gt;
ENSG00000200072 ENSG00000200072 124900341              LOC124900341
ENSG00000182968 ENSG00000182968      6656                      SOX1
ENSG00000260385 ENSG00000260385      &lt;NA&gt;                      &lt;NA&gt;
ENSG00000229520 ENSG00000229520      &lt;NA&gt;                      &lt;NA&gt;
ENSG00000224243 ENSG00000224243 100505996                   SOX1-OT
ENSG00000260102 ENSG00000260102 101928698                 LINC01070
ENSG00000260343 ENSG00000260343 101928752                 LINC01043
ENSG00000223626 ENSG00000223626 104266956                 LINC01044
ENSG00000153498 ENSG00000153498    122258                    SPACA7
ENSG00000126216 ENSG00000126216     10426                   TUBGCP3
ENSG00000197595 ENSG00000197595    400165                  ATP11AUN
ENSG00000068650 ENSG00000068650     23250                    ATP11A
ENSG00000264726 ENSG00000264726      &lt;NA&gt;                      &lt;NA&gt;
ENSG00000232684 ENSG00000232684 100874205                ATP11A-AS1
ENSG00000234603 ENSG00000234603      &lt;NA&gt;                      &lt;NA&gt;
ENSG00000126217 ENSG00000126217     23263                     MCF2L
ENSG00000267868 ENSG00000267868      &lt;NA&gt;                      &lt;NA&gt;
ENSG00000235280 ENSG00000235280      &lt;NA&gt;                      &lt;NA&gt;
ENSG00000269356 ENSG00000269356      &lt;NA&gt;                      &lt;NA&gt;
ENSG00000269376 ENSG00000269376      &lt;NA&gt;                      &lt;NA&gt;
ENSG00000268130 ENSG00000268130      &lt;NA&gt;                      &lt;NA&gt;
ENSG00000057593 ENSG00000057593      2155                        F7
ENSG00000126218 ENSG00000126218      2159                       F10
ENSG00000231882 ENSG00000231882 104413892                   F10-AS1
ENSG00000230371 ENSG00000230371 100419560                   KARS1P2
ENSG00000126231 ENSG00000126231      8858                      PROZ
ENSG00000269125 ENSG00000269125      &lt;NA&gt;                      &lt;NA&gt;
ENSG00000126226 ENSG00000126226     55795                     PCID2
ENSG00000139842 ENSG00000139842      8451                     CUL4A
ENSG00000232662 ENSG00000232662 100289475                    LDHBP1
ENSG00000185896 ENSG00000185896      3916                     LAMP1
ENSG00000139835 ENSG00000139835     79774                     GRTP1
ENSG00000225083 ENSG00000225083 100874068                 GRTP1-AS1
ENSG00000153531 ENSG00000153531    113622                   ADPRHL1
ENSG00000150401 ENSG00000150401     55208                   DCUN1D2
ENSG00000233613 ENSG00000233613      &lt;NA&gt;                      &lt;NA&gt;
ENSG00000202347 ENSG00000202347 100873860                  RNU1-16P
ENSG00000150403 ENSG00000150403     55002                     TMCO3
ENSG00000198176 ENSG00000198176      7027                     TFDP1
ENSG00000186009 ENSG00000186009       496                     ATP4B
ENSG00000185974 ENSG00000185974      6011                      GRK1
ENSG00000227208 ENSG00000227208      &lt;NA&gt;                      &lt;NA&gt;
ENSG00000184497 ENSG00000184497    348013                  TMEM255B
ENSG00000233695 ENSG00000233695      &lt;NA&gt;                      &lt;NA&gt;
ENSG00000183087 ENSG00000183087      2621                      GAS6
ENSG00000272695 ENSG00000272695 100506394                   GAS6-DT
ENSG00000237699 ENSG00000237699      &lt;NA&gt;                      &lt;NA&gt;
ENSG00000226921 ENSG00000226921 100874178                 LINC00454
ENSG00000229373 ENSG00000229373    643365                 LINC00452
ENSG00000260910 ENSG00000260910      &lt;NA&gt;                      &lt;NA&gt;
ENSG00000185989 ENSG00000185989     22821                     RASA3
ENSG00000232487 ENSG00000232487      &lt;NA&gt;                      &lt;NA&gt;
ENSG00000130177 ENSG00000130177      8881                     CDC16
ENSG00000264539 ENSG00000264539 100847035                  MIR548AR
ENSG00000265450 ENSG00000265450 100616227                   MIR4502
ENSG00000169062 ENSG00000169062     65110                     UPF3A
ENSG00000226158 ENSG00000226158      &lt;NA&gt;                      &lt;NA&gt;
ENSG00000198824 ENSG00000198824    283489                    CHAMP1
ENSG00000229723 ENSG00000229723      &lt;NA&gt;                      &lt;NA&gt;
ENSG00000215398 ENSG00000215398      &lt;NA&gt;                      &lt;NA&gt;
ENSG00000206906 ENSG00000206906 106481324                 RNU6-458P
ENSG00000257171 ENSG00000257171      &lt;NA&gt;                      &lt;NA&gt;
ENSG00000257356 ENSG00000257356 100129777                   BNIP3P6
ENSG00000238442 ENSG00000238442      &lt;NA&gt;                      &lt;NA&gt;
ENSG00000257959 ENSG00000257959      &lt;NA&gt;                      &lt;NA&gt;
ENSG00000257721 ENSG00000257721      &lt;NA&gt;                      &lt;NA&gt;
ENSG00000258367 ENSG00000258367      &lt;NA&gt;                      &lt;NA&gt;
ENSG00000257825 ENSG00000257825      &lt;NA&gt;                      &lt;NA&gt;
ENSG00000257115 ENSG00000257115    440153                   OR11H12
ENSG00000257672 ENSG00000257672      &lt;NA&gt;                      &lt;NA&gt;
ENSG00000258233 ENSG00000258233      &lt;NA&gt;                      &lt;NA&gt;
ENSG00000257504 ENSG00000257504    642426                 LINC02297
ENSG00000257644 ENSG00000257644      &lt;NA&gt;                      &lt;NA&gt;
ENSG00000257175 ENSG00000257175      &lt;NA&gt;                      &lt;NA&gt;
ENSG00000258364 ENSG00000258364      &lt;NA&gt;                      &lt;NA&gt;
ENSG00000257731 ENSG00000257731 100132698                   SSBP3P4
ENSG00000258076 ENSG00000258076 100422529              LOC100422529
ENSG00000257558 ENSG00000257558      &lt;NA&gt;                      &lt;NA&gt;
ENSG00000239200 ENSG00000239200 100128664                  RPL22P20
ENSG00000257635 ENSG00000257635      &lt;NA&gt;                      &lt;NA&gt;
ENSG00000257224 ENSG00000257224      &lt;NA&gt;                      &lt;NA&gt;
ENSG00000257990 ENSG00000257990      &lt;NA&gt;                      &lt;NA&gt;
ENSG00000257853 ENSG00000257853      &lt;NA&gt;                      &lt;NA&gt;
ENSG00000257891 ENSG00000257891      &lt;NA&gt;                      &lt;NA&gt;
ENSG00000258265 ENSG00000258265      &lt;NA&gt;                      &lt;NA&gt;
ENSG00000222036 ENSG00000222036    641455                     POTEM
ENSG00000258252 ENSG00000258252      &lt;NA&gt;                      &lt;NA&gt;
ENSG00000212612 ENSG00000212612 106481571                RNU6-1239P
ENSG00000258314 ENSG00000258314      &lt;NA&gt;                      &lt;NA&gt;
ENSG00000257608 ENSG00000257608      &lt;NA&gt;                      &lt;NA&gt;
ENSG00000225210 ENSG00000225210      &lt;NA&gt;                      &lt;NA&gt;
ENSG00000228294 ENSG00000228294      &lt;NA&gt;                      &lt;NA&gt;
ENSG00000257227 ENSG00000257227      &lt;NA&gt;                      &lt;NA&gt;
ENSG00000257573 ENSG00000257573      &lt;NA&gt;                      &lt;NA&gt;
ENSG00000257310 ENSG00000257310      &lt;NA&gt;                      &lt;NA&gt;
ENSG00000258781 ENSG00000258781      &lt;NA&gt;                      &lt;NA&gt;
ENSG00000271632 ENSG00000271632 100421684              LOC100421684
ENSG00000196143 ENSG00000196143    440159                  OR11H13P
ENSG00000258188 ENSG00000258188      &lt;NA&gt;                      &lt;NA&gt;
ENSG00000257749 ENSG00000257749      &lt;NA&gt;                      &lt;NA&gt;
ENSG00000244306 ENSG00000244306      &lt;NA&gt;                      &lt;NA&gt;
ENSG00000258198 ENSG00000258198      &lt;NA&gt;                      &lt;NA&gt;
ENSG00000257977 ENSG00000257977      &lt;NA&gt;                      &lt;NA&gt;
ENSG00000215394 ENSG00000215394      &lt;NA&gt;                      &lt;NA&gt;
ENSG00000257931 ENSG00000257931      &lt;NA&gt;                      &lt;NA&gt;
ENSG00000258363 ENSG00000258363      &lt;NA&gt;                      &lt;NA&gt;
ENSG00000187537 ENSG00000187537    404785                     POTEG
ENSG00000257868 ENSG00000257868      &lt;NA&gt;                      &lt;NA&gt;
ENSG00000258276 ENSG00000258276      &lt;NA&gt;                      &lt;NA&gt;
ENSG00000212516 ENSG00000212516 106480654                RNU6-1268P
ENSG00000257162 ENSG00000257162      &lt;NA&gt;                      &lt;NA&gt;
ENSG00000258027 ENSG00000258027      &lt;NA&gt;                      &lt;NA&gt;
ENSG00000257432 ENSG00000257432      &lt;NA&gt;                      &lt;NA&gt;
ENSG00000257357 ENSG00000257357      &lt;NA&gt;                      &lt;NA&gt;
ENSG00000258324 ENSG00000258324      &lt;NA&gt;                      &lt;NA&gt;
ENSG00000257493 ENSG00000257493      &lt;NA&gt;                      &lt;NA&gt;
ENSG00000257751 ENSG00000257751 100422528              LOC100422528
ENSG00000257846 ENSG00000257846    400174                   SSBP3P5
ENSG00000259069 ENSG00000259069      &lt;NA&gt;                      &lt;NA&gt;
ENSG00000257884 ENSG00000257884      &lt;NA&gt;                      &lt;NA&gt;
ENSG00000257395 ENSG00000257395      &lt;NA&gt;                      &lt;NA&gt;
ENSG00000258080 ENSG00000258080      &lt;NA&gt;                      &lt;NA&gt;
ENSG00000257142 ENSG00000257142      &lt;NA&gt;                      &lt;NA&gt;
ENSG00000258453 ENSG00000258453     79334                    OR11H2
ENSG00000176294 ENSG00000176294    390429                     OR4N2
ENSG00000258438 ENSG00000258438    401742                   OR11K2P
ENSG00000182652 ENSG00000182652    441669                     OR4Q3
ENSG00000176312 ENSG00000176312    161271                   OR4H12P
ENSG00000238492 ENSG00000238492      &lt;NA&gt;                      &lt;NA&gt;
ENSG00000176299 ENSG00000176299    441670                     OR4M1
ENSG00000258564 ENSG00000258564     79322                    OR4N1P
ENSG00000228304 ENSG00000228304     79314                    OR4K6P
ENSG00000176290 ENSG00000176290    283617                     OR4K3
ENSG00000165762 ENSG00000165762    390431                     OR4K2
ENSG00000258541 ENSG00000258541      &lt;NA&gt;                      &lt;NA&gt;
ENSG00000259016 ENSG00000259016 100421751              LOC100421751
ENSG00000176281 ENSG00000176281     79317                     OR4K5
ENSG00000155249 ENSG00000155249     79544                     OR4K1
ENSG00000258822 ENSG00000258822     81126                   OR4K16P
ENSG00000169488 ENSG00000169488     81127                    OR4K15
ENSG00000196383 ENSG00000196383      &lt;NA&gt;                      &lt;NA&gt;
ENSG00000169484 ENSG00000169484    122740                    OR4K14
ENSG00000265199 ENSG00000265199      &lt;NA&gt;                      &lt;NA&gt;
ENSG00000176253 ENSG00000176253    390433                    OR4K13
ENSG00000258899 ENSG00000258899    390434                    OR4U1P
ENSG00000176246 ENSG00000176246    122742                     OR4L1
ENSG00000252999 ENSG00000252999 100873636                 RNA5SP380
ENSG00000258641 ENSG00000258641    390435                    OR4T1P
ENSG00000176230 ENSG00000176230    390436                    OR4K17
ENSG00000184394 ENSG00000184394    390437                     OR4N5
ENSG00000251885 ENSG00000251885      &lt;NA&gt;                      &lt;NA&gt;
ENSG00000259074 ENSG00000259074      &lt;NA&gt;                      &lt;NA&gt;
ENSG00000259095 ENSG00000259095 106480347                  GTF2IP22
ENSG00000258468 ENSG00000258468    390438                   OR11G1P
ENSG00000196832 ENSG00000196832    390439                    OR11G2
ENSG00000258625 ENSG00000258625    390440                   OR11H5P
ENSG00000266336 ENSG00000266336      &lt;NA&gt;                      &lt;NA&gt;
ENSG00000176219 ENSG00000176219    122748                    OR11H6
ENSG00000258806 ENSG00000258806    390441                    OR11H7
ENSG00000176198 ENSG00000176198    390442                    OR11H4
ENSG00000136319 ENSG00000136319     91875                      TTC5
ENSG00000258768 ENSG00000258768      &lt;NA&gt;                      &lt;NA&gt;
ENSG00000258459 ENSG00000258459      &lt;NA&gt;                      &lt;NA&gt;
ENSG00000100814 ENSG00000100814     57820                  CCNB1IP1
ENSG00000222489 ENSG00000222489 109616976                  SNORA79B
ENSG00000238344 ENSG00000238344      &lt;NA&gt;                      &lt;NA&gt;
ENSG00000259001 ENSG00000259001      &lt;NA&gt;                      &lt;NA&gt;
ENSG00000129484 ENSG00000129484     10038                     PARP2
ENSG00000254846 ENSG00000254846      &lt;NA&gt;                      &lt;NA&gt;
ENSG00000129566 ENSG00000129566      7011                      TEP1
ENSG00000200225 ENSG00000200225 100873637                 RNA5SP382
ENSG00000185271 ENSG00000185271    123103                    KLHL33
ENSG00000259162 ENSG00000259162      &lt;NA&gt;                      &lt;NA&gt;
ENSG00000092094 ENSG00000092094     55644                     OSGEP
ENSG00000258515 ENSG00000258515      &lt;NA&gt;                      &lt;NA&gt;
ENSG00000100823 ENSG00000100823       328                     APEX1
ENSG00000165782 ENSG00000165782     90809                    PIP4P1
ENSG00000198805 ENSG00000198805      4860                       PNP
ENSG00000258908 ENSG00000258908      &lt;NA&gt;                      &lt;NA&gt;
ENSG00000182545 ENSG00000182545    338879                   RNASE10
ENSG00000258456 ENSG00000258456 100131302                   PTCD2P1
ENSG00000258863 ENSG00000258863      &lt;NA&gt;                      &lt;NA&gt;
ENSG00000188655 ENSG00000188655    390443                    RNASE9
ENSG00000259060 ENSG00000259060      &lt;NA&gt;                      &lt;NA&gt;
ENSG00000173464 ENSG00000173464    122651                   RNASE11
ENSG00000258573 ENSG00000258573    254028               RNASE11-AS1
ENSG00000258436 ENSG00000258436    493901                   RNASE12
ENSG00000239327 ENSG00000239327    446209                   RPS26P9
ENSG00000181803 ENSG00000181803    341799                     OR6S1
ENSG00000199461 ENSG00000199461      &lt;NA&gt;                      &lt;NA&gt;
ENSG00000258818 ENSG00000258818      6038                    RNASE4
ENSG00000214274 ENSG00000214274       283                       ANG
ENSG00000259171 ENSG00000259171      &lt;NA&gt;                      &lt;NA&gt;
ENSG00000258451 ENSG00000258451 116435281                     EGILA
ENSG00000259144 ENSG00000259144      &lt;NA&gt;                      &lt;NA&gt;
ENSG00000258963 ENSG00000258963      &lt;NA&gt;                      &lt;NA&gt;
ENSG00000181562 ENSG00000181562     10876                    EDDM3A
ENSG00000181552 ENSG00000181552     64184                    EDDM3B
ENSG00000169413 ENSG00000169413      6039                    RNASE6
ENSG00000258810 ENSG00000258810      &lt;NA&gt;                      &lt;NA&gt;
ENSG00000129538 ENSG00000129538      6035                    RNASE1
ENSG00000259130 ENSG00000259130      &lt;NA&gt;                      &lt;NA&gt;
ENSG00000258642 ENSG00000258642      &lt;NA&gt;                      &lt;NA&gt;
ENSG00000169397 ENSG00000169397      6037                    RNASE3
ENSG00000258918 ENSG00000258918      &lt;NA&gt;                      &lt;NA&gt;
ENSG00000258772 ENSG00000258772      &lt;NA&gt;                      &lt;NA&gt;
ENSG00000136315 ENSG00000136315      &lt;NA&gt;                      &lt;NA&gt;
ENSG00000169385 ENSG00000169385      6036                    RNASE2
ENSG00000243817 ENSG00000243817 106480973                 RN7SL189P
ENSG00000258599 ENSG00000258599      &lt;NA&gt;                      &lt;NA&gt;
ENSG00000165792 ENSG00000165792     64745                   METTL17
ENSG00000258471 ENSG00000258471 101929718              LOC101929718
ENSG00000165794 ENSG00000165794     29986                   SLC39A2
ENSG00000165795 ENSG00000165795     57447                     NDRG2
ENSG00000179636 ENSG00000179636    122664                     TPPP2
ENSG00000258604 ENSG00000258604      &lt;NA&gt;                      &lt;NA&gt;
ENSG00000255472 ENSG00000255472      &lt;NA&gt;                      &lt;NA&gt;
ENSG00000206150 ENSG00000206150    440163                   RNASE13
ENSG00000165799 ENSG00000165799     84659                    RNASE7
ENSG00000173431 ENSG00000173431    122665                    RNASE8
ENSG00000165801 ENSG00000165801     55701                  ARHGEF40
ENSG00000165804 ENSG00000165804     51222                    ZNF219
ENSG00000258714 ENSG00000258714      &lt;NA&gt;                      &lt;NA&gt;
ENSG00000232070 ENSG00000232070    643382                   TMEM253
ENSG00000178107 ENSG00000178107      &lt;NA&gt;                      &lt;NA&gt;
ENSG00000258722 ENSG00000258722      &lt;NA&gt;                      &lt;NA&gt;
ENSG00000200102 ENSG00000200102 106480564                 RNU6-252P
ENSG00000169327 ENSG00000169327    390445                    OR5AU1
ENSG00000259102 ENSG00000259102    401744                 SMARCE1P3
ENSG00000258906 ENSG00000258906 100129923              LOC100129923
ENSG00000258441 ENSG00000258441    283624                 LINC00641
ENSG00000092199 ENSG00000092199      3183                    HNRNPC
ENSG00000092200 ENSG00000092200     57096                   RPGRIP1
ENSG00000092201 ENSG00000092201     11198                   SUPT16H
ENSG00000260830 ENSG00000260830 107984643              LOC107984643
ENSG00000100888 ENSG00000100888     57680                      CHD8
ENSG00000199436 ENSG00000199436    692053                    SNORD9
ENSG00000200785 ENSG00000200785    319103                    SNORD8
ENSG00000241035 ENSG00000241035      &lt;NA&gt;                      &lt;NA&gt;
ENSG00000258870 ENSG00000258870      &lt;NA&gt;                      &lt;NA&gt;
ENSG00000263621 ENSG00000263621      &lt;NA&gt;                      &lt;NA&gt;
ENSG00000129472 ENSG00000129472     84932                     RAB2B
ENSG00000092203 ENSG00000092203      9878                      TOX4
ENSG00000165819 ENSG00000165819     56339                    METTL3
ENSG00000165821 ENSG00000165821      6297                     SALL2
ENSG00000257096 ENSG00000257096      &lt;NA&gt;                      &lt;NA&gt;
ENSG00000256737 ENSG00000256737      &lt;NA&gt;                      &lt;NA&gt;
ENSG00000169208 ENSG00000169208     26533                    OR10G3
ENSG00000256081 ENSG00000256081      &lt;NA&gt;                      &lt;NA&gt;
ENSG00000169202 ENSG00000169202      &lt;NA&gt;                      &lt;NA&gt;
ENSG00000256385 ENSG00000256385      &lt;NA&gt;                      &lt;NA&gt;
ENSG00000255569 ENSG00000255569     28693                   TRAV1-1
ENSG00000255582 ENSG00000255582     26534                    OR10G2
ENSG00000256553 ENSG00000256553     28692                   TRAV1-2
ENSG00000255664 ENSG00000255664      &lt;NA&gt;                      &lt;NA&gt;
ENSG00000221977 ENSG00000221977     26686                     OR4E2
ENSG00000180636 ENSG00000180636      &lt;NA&gt;                      &lt;NA&gt;
ENSG00000256350 ENSG00000256350      &lt;NA&gt;                      &lt;NA&gt;
ENSG00000211776 ENSG00000211776     28691                     TRAV2
ENSG00000248358 ENSG00000248358      &lt;NA&gt;                      &lt;NA&gt;
ENSG00000211777 ENSG00000211777     28690                     TRAV3
ENSG00000211778 ENSG00000211778     28689                     TRAV4
ENSG00000211779 ENSG00000211779     28688                     TRAV5
ENSG00000240954 ENSG00000240954    650808                    RPL4P1
ENSG00000211780 ENSG00000211780      6956                     TRAV6
ENSG00000222776 ENSG00000222776      &lt;NA&gt;                      &lt;NA&gt;
ENSG00000211781 ENSG00000211781     28686                     TRAV7
ENSG00000211782 ENSG00000211782     28685                   TRAV8-1
ENSG00000211783 ENSG00000211783     28678                   TRAV9-1
ENSG00000211784 ENSG00000211784     28676                    TRAV10
ENSG00000256474 ENSG00000256474     28675                    TRAV11
ENSG00000211785 ENSG00000211785     28674                  TRAV12-1
ENSG00000211786 ENSG00000211786     28684                   TRAV8-2
ENSG00000211787 ENSG00000211787     28683                   TRAV8-3
ENSG00000211788 ENSG00000211788     28671                  TRAV13-1
ENSG00000211789 ENSG00000211789     28673                  TRAV12-2
ENSG00000211790 ENSG00000211790     28682                   TRAV8-4
ENSG00000256379 ENSG00000256379      &lt;NA&gt;                      &lt;NA&gt;
ENSG00000211791 ENSG00000211791     28670                  TRAV13-2
ENSG00000211792 ENSG00000211792     28669                 TRAV14DV4
ENSG00000211793 ENSG00000211793     28677                   TRAV9-2
ENSG00000258482 ENSG00000258482      &lt;NA&gt;                      &lt;NA&gt;
ENSG00000258557 ENSG00000258557      &lt;NA&gt;                      &lt;NA&gt;
ENSG00000211794 ENSG00000211794     28672                  TRAV12-3
ENSG00000211795 ENSG00000211795     28680                   TRAV8-6
ENSG00000211796 ENSG00000211796     28667                    TRAV16
ENSG00000211797 ENSG00000211797     28666                    TRAV17
ENSG00000211798 ENSG00000211798     28665                    TRAV18
ENSG00000211799 ENSG00000211799     28664                    TRAV19
ENSG00000258705 ENSG00000258705 100419912              LOC100419912
ENSG00000211800 ENSG00000211800     28663                    TRAV20
ENSG00000211801 ENSG00000211801     28662                    TRAV21
ENSG00000211802 ENSG00000211802     28661                    TRAV22
ENSG00000211803 ENSG00000211803     28660                 TRAV23DV6
ENSG00000211804 ENSG00000211804     28518                     TRDV1
ENSG00000211805 ENSG00000211805     28659                    TRAV24
ENSG00000211806 ENSG00000211806     28658                    TRAV25
ENSG00000211807 ENSG00000211807     28657                  TRAV26-1
ENSG00000211808 ENSG00000211808      &lt;NA&gt;                      &lt;NA&gt;
ENSG00000238634 ENSG00000238634      &lt;NA&gt;                      &lt;NA&gt;
ENSG00000211809 ENSG00000211809     28655                    TRAV27
ENSG00000258835 ENSG00000258835     28654                    TRAV28
ENSG00000211810 ENSG00000211810     28653                 TRAV29DV5
ENSG00000259092 ENSG00000259092     28652                    TRAV30
ENSG00000249048 ENSG00000249048     28651                    TRAV31
ENSG00000258905 ENSG00000258905     28650                    TRAV32
ENSG00000258812 ENSG00000258812     28649                    TRAV33
ENSG00000211812 ENSG00000211812     28656                  TRAV26-2
ENSG00000211813 ENSG00000211813     28648                    TRAV34
ENSG00000211814 ENSG00000211814     28647                    TRAV35
ENSG00000211815 ENSG00000211815     28646                 TRAV36DV7
ENSG00000259068 ENSG00000259068      &lt;NA&gt;                      &lt;NA&gt;
ENSG00000211816 ENSG00000211816     28644                  TRAV38-1
ENSG00000211817 ENSG00000211817     28643               TRAV38-2DV8
ENSG00000211818 ENSG00000211818     28642                    TRAV39
ENSG00000211819 ENSG00000211819     28641                    TRAV40
ENSG00000211820 ENSG00000211820     28640                    TRAV41
ENSG00000256221 ENSG00000256221      &lt;NA&gt;                      &lt;NA&gt;
ENSG00000251002 ENSG00000251002 105370401                   TRD-AS1
ENSG00000259042 ENSG00000259042      &lt;NA&gt;                      &lt;NA&gt;
ENSG00000211821 ENSG00000211821     28517                     TRDV2
ENSG00000223997 ENSG00000223997     28525                     TRDD1
ENSG00000237235 ENSG00000237235     28524                     TRDD2
ENSG00000228985 ENSG00000228985     28523                     TRDD3
ENSG00000211825 ENSG00000211825     28522                     TRDJ1
ENSG00000211826 ENSG00000211826     28519                     TRDJ4
ENSG00000211827 ENSG00000211827     28521                     TRDJ2
ENSG00000211828 ENSG00000211828     28520                     TRDJ3
ENSG00000211829 ENSG00000211829      &lt;NA&gt;                      &lt;NA&gt;
ENSG00000256590 ENSG00000256590     28516                     TRDV3
ENSG00000211831 ENSG00000211831     28694                    TRAJ61
ENSG00000249446 ENSG00000249446     28695                    TRAJ60
ENSG00000211832 ENSG00000211832     28696                    TRAJ59
ENSG00000211833 ENSG00000211833     28697                    TRAJ58
ENSG00000211834 ENSG00000211834     28698                    TRAJ57
ENSG00000211835 ENSG00000211835     28699                    TRAJ56
ENSG00000250688 ENSG00000250688     28700                    TRAJ55
ENSG00000211836 ENSG00000211836     28701                    TRAJ54
ENSG00000211837 ENSG00000211837     28702                    TRAJ53
ENSG00000211838 ENSG00000211838     28703                    TRAJ52
ENSG00000248366 ENSG00000248366     28704                    TRAJ51
ENSG00000211839 ENSG00000211839     28705                    TRAJ50
ENSG00000211840 ENSG00000211840     28706                    TRAJ49
ENSG00000211841 ENSG00000211841     28707                    TRAJ48
ENSG00000211842 ENSG00000211842     28708                    TRAJ47
ENSG00000211843 ENSG00000211843     28709                    TRAJ46
ENSG00000211844 ENSG00000211844     28710                    TRAJ45
ENSG00000211845 ENSG00000211845     28711                    TRAJ44
ENSG00000211846 ENSG00000211846     28712                    TRAJ43
ENSG00000211847 ENSG00000211847     28713                    TRAJ42
ENSG00000211848 ENSG00000211848     28714                    TRAJ41
ENSG00000211849 ENSG00000211849     28715                    TRAJ40
ENSG00000211850 ENSG00000211850     28716                    TRAJ39
ENSG00000211851 ENSG00000211851     28717                    TRAJ38
ENSG00000211852 ENSG00000211852      &lt;NA&gt;                      &lt;NA&gt;
ENSG00000211853 ENSG00000211853      &lt;NA&gt;                      &lt;NA&gt;
ENSG00000211854 ENSG00000211854     28720                    TRAJ35
ENSG00000211855 ENSG00000211855     28721                    TRAJ34
ENSG00000211856 ENSG00000211856     28722                    TRAJ33
ENSG00000211857 ENSG00000211857     28723                    TRAJ32
ENSG00000211858 ENSG00000211858     28724                    TRAJ31
ENSG00000211859 ENSG00000211859     28725                    TRAJ30
ENSG00000211860 ENSG00000211860     28726                    TRAJ29
ENSG00000211861 ENSG00000211861     28727                    TRAJ28
ENSG00000211862 ENSG00000211862     28728                    TRAJ27
ENSG00000211863 ENSG00000211863     28729                    TRAJ26
ENSG00000211864 ENSG00000211864     28730                    TRAJ25
ENSG00000211865 ENSG00000211865     28731                    TRAJ24
ENSG00000211866 ENSG00000211866     28732                    TRAJ23
ENSG00000211867 ENSG00000211867     28733                    TRAJ22
ENSG00000211868 ENSG00000211868     28734                    TRAJ21
ENSG00000211869 ENSG00000211869     28735                    TRAJ20
ENSG00000211870 ENSG00000211870     28736                    TRAJ19
ENSG00000211871 ENSG00000211871     28737                    TRAJ18
ENSG00000211872 ENSG00000211872     28738                    TRAJ17
ENSG00000211873 ENSG00000211873     28739                    TRAJ16
ENSG00000211874 ENSG00000211874      &lt;NA&gt;                      &lt;NA&gt;
ENSG00000211875 ENSG00000211875     28741                    TRAJ14
ENSG00000211876 ENSG00000211876     28742                    TRAJ13
ENSG00000211877 ENSG00000211877     28743                    TRAJ12
ENSG00000211878 ENSG00000211878     28744                    TRAJ11
ENSG00000211879 ENSG00000211879     28745                    TRAJ10
ENSG00000211880 ENSG00000211880     28746                     TRAJ9
ENSG00000211881 ENSG00000211881     28747                     TRAJ8
ENSG00000211882 ENSG00000211882     28748                     TRAJ7
ENSG00000211883 ENSG00000211883     28749                     TRAJ6
ENSG00000211884 ENSG00000211884     28750                     TRAJ5
ENSG00000211885 ENSG00000211885     28751                     TRAJ4
ENSG00000211886 ENSG00000211886     28752                     TRAJ3
ENSG00000211887 ENSG00000211887     28753                     TRAJ2
ENSG00000211888 ENSG00000211888     28754                     TRAJ1
ENSG00000229164 ENSG00000229164      &lt;NA&gt;                      &lt;NA&gt;
ENSG00000259054 ENSG00000259054      &lt;NA&gt;                      &lt;NA&gt;
ENSG00000259003 ENSG00000259003      &lt;NA&gt;                      &lt;NA&gt;
ENSG00000129562 ENSG00000129562      1603                      DAD1
ENSG00000228313 ENSG00000228313      &lt;NA&gt;                      &lt;NA&gt;
ENSG00000100439 ENSG00000100439     63874                     ABHD4
ENSG00000255804 ENSG00000255804     79549                     OR6J1
ENSG00000242061 ENSG00000242061    326297                   RPL26P2
ENSG00000235213 ENSG00000235213     79323                    OR6E1P
ENSG00000258458 ENSG00000258458 105370404                  OXA1L-DT
ENSG00000258823 ENSG00000258823 100421646              LOC100421646
ENSG00000212302 ENSG00000212302 124900351              LOC124900351
ENSG00000155463 ENSG00000155463      5018                     OXA1L
ENSG00000155465 ENSG00000155465      9056                    SLC7A7
ENSG00000215306 ENSG00000215306      &lt;NA&gt;                      &lt;NA&gt;
ENSG00000172590 ENSG00000172590    122704                    MRPL52
ENSG00000157227 ENSG00000157227      4323                     MMP14
ENSG00000212335 ENSG00000212335      &lt;NA&gt;                      &lt;NA&gt;
ENSG00000199716 ENSG00000199716      &lt;NA&gt;                      &lt;NA&gt;
ENSG00000197324 ENSG00000197324     26020                     LRP10
ENSG00000139890 ENSG00000139890    161253                      REM2
ENSG00000100461 ENSG00000100461     55147                     RBM23
ENSG00000237054 ENSG00000237054 100505758                 PRMT5-AS1
ENSG00000100462 ENSG00000100462     10419                     PRMT5
ENSG00000257285 ENSG00000257285 101926933                  PRMT5-DT
ENSG00000092036 ENSG00000092036     54930                     HAUS4
ENSG00000259132 ENSG00000259132      &lt;NA&gt;                      &lt;NA&gt;
ENSG00000265037 ENSG00000265037      &lt;NA&gt;                      &lt;NA&gt;
ENSG00000129474 ENSG00000129474     84962                     AJUBA
ENSG00000258457 ENSG00000258457      &lt;NA&gt;                      &lt;NA&gt;
ENSG00000100802 ENSG00000100802     60686                  C14orf93
ENSG00000100804 ENSG00000100804      5693                     PSMB5
ENSG00000252114 ENSG00000252114      &lt;NA&gt;                      &lt;NA&gt;
ENSG00000207765 ENSG00000207765      &lt;NA&gt;                      &lt;NA&gt;
ENSG00000222028 ENSG00000222028    122706                    PSMB11
ENSG00000139880 ENSG00000139880     64403                     CDH24
ENSG00000100813 ENSG00000100813     22985                     ACIN1
ENSG00000179933 ENSG00000179933     55017                 C14orf119
ENSG00000092067 ENSG00000092067      1053                     CEBPE
ENSG00000092068 ENSG00000092068     23428                    SLC7A8
ENSG00000202229 ENSG00000202229 106480641                RNU6-1138P
ENSG00000215277 ENSG00000215277 100507650                   RNF212B
ENSG00000240131 ENSG00000240131      &lt;NA&gt;                      &lt;NA&gt;
ENSG00000252347 ENSG00000252347 106480026                RNU6-1046P
ENSG00000215271 ENSG00000215271      &lt;NA&gt;                      &lt;NA&gt;
ENSG00000270433 ENSG00000270433      &lt;NA&gt;                      &lt;NA&gt;
ENSG00000235194 ENSG00000235194     90673                   PPP1R3E
ENSG00000129473 ENSG00000129473       599                    BCL2L2
ENSG00000258643 ENSG00000258643 100529063             BCL2L2-PABPN1
ENSG00000100836 ENSG00000100836      8106                    PABPN1
ENSG00000268702 ENSG00000268702      &lt;NA&gt;                      &lt;NA&gt;
ENSG00000092096 ENSG00000092096     51310                  SLC22A17
ENSG00000100842 ENSG00000100842     10278                       EFS
ENSG00000259018 ENSG00000259018      &lt;NA&gt;                      &lt;NA&gt;
ENSG00000166090 ENSG00000166090     64806                      IL25
ENSG00000166091 ENSG00000166091    116173                     CMTM5
ENSG00000197616 ENSG00000197616      4624                      MYH6
ENSG00000199157 ENSG00000199157    406990                   MIR208A
ENSG00000092054 ENSG00000092054      4625                      MYH7
ENSG00000258444 ENSG00000258444      &lt;NA&gt;                      &lt;NA&gt;
ENSG00000215991 ENSG00000215991 100126336                   MIR208B
ENSG00000129460 ENSG00000129460     25983                      NGDN
ENSG00000157306 ENSG00000157306      &lt;NA&gt;                      &lt;NA&gt;
ENSG00000136367 ENSG00000136367     85446                     ZFHX2
ENSG00000259431 ENSG00000259431     79178                     THTPA
ENSG00000213983 ENSG00000213983      8906                     AP1G2
ENSG00000258727 ENSG00000258727 102724814                 AP1G2-AS1
ENSG00000092051 ENSG00000092051     84502                      JPH4
ENSG00000100867 ENSG00000100867     10202                     DHRS2
ENSG00000258464 ENSG00000258464 105370409              LOC105370409
ENSG00000259043 ENSG00000259043 100288948                    BRD7P1
ENSG00000270618 ENSG00000270618      &lt;NA&gt;                      &lt;NA&gt;
ENSG00000222931 ENSG00000222931 106479186                 RN7SKP205
ENSG00000258887 ENSG00000258887      &lt;NA&gt;                      &lt;NA&gt;
ENSG00000259334 ENSG00000259334      &lt;NA&gt;                      &lt;NA&gt;
ENSG00000197775 ENSG00000197775      &lt;NA&gt;                      &lt;NA&gt;
ENSG00000215256 ENSG00000215256     55449                 DHRS4-AS1
ENSG00000157326 ENSG00000157326     10901                     DHRS4
ENSG00000187630 ENSG00000187630    317749                   DHRS4L2
ENSG00000225766 ENSG00000225766      &lt;NA&gt;                      &lt;NA&gt;
ENSG00000186648 ENSG00000186648     90668                   CARMIL3
ENSG00000100884 ENSG00000100884      9362                     CPNE6
ENSG00000129535 ENSG00000129535      4901                       NRL
ENSG00000100889 ENSG00000100889      5106                      PCK2
ENSG00000100897 ENSG00000100897     80344                    DCAF11
ENSG00000259371 ENSG00000259371      &lt;NA&gt;                      &lt;NA&gt;
ENSG00000139914 ENSG00000139914    161247                     FITM1
ENSG00000092010 ENSG00000092010      5720                     PSME1
ENSG00000100908 ENSG00000100908     51016                      EMC9
ENSG00000259321 ENSG00000259321      &lt;NA&gt;                      &lt;NA&gt;
ENSG00000100911 ENSG00000100911      5721                     PSME2
ENSG00000092098 ENSG00000092098     55072                     RNF31
ENSG00000259529 ENSG00000259529      &lt;NA&gt;                      &lt;NA&gt;
ENSG00000199804 ENSG00000199804 100873638                 RNA5SP383
ENSG00000213928 ENSG00000213928     10379                      IRF9
ENSG00000100918 ENSG00000100918      9985                      REC8
ENSG00000196497 ENSG00000196497     79711                      IPO4
ENSG00000259522 ENSG00000259522      &lt;NA&gt;                      &lt;NA&gt;
ENSG00000100926 ENSG00000100926     10548                    TM9SF1
ENSG00000254692 ENSG00000254692      &lt;NA&gt;                      &lt;NA&gt;
ENSG00000139908 ENSG00000139908    283629                     TSSK4
ENSG00000254505 ENSG00000254505     29082                    CHMP4A
ENSG00000260669 ENSG00000260669      &lt;NA&gt;                      &lt;NA&gt;
ENSG00000213920 ENSG00000213920    145553                      MDP1
ENSG00000255526 ENSG00000255526 100528064                NEDD8-MDP1
ENSG00000129559 ENSG00000129559      4738                     NEDD8
ENSG00000100938 ENSG00000100938     51292                     GMPR2
ENSG00000092330 ENSG00000092330     26277                     TINF2
ENSG00000092295 ENSG00000092295      7051                      TGM1
ENSG00000100949 ENSG00000100949      5875                   RABGGTA
ENSG00000157379 ENSG00000157379    115817                     DHRS1
ENSG00000196943 ENSG00000196943    161424                      NOP9
ENSG00000136305 ENSG00000136305     27141                     CIDEB
ENSG00000213906 ENSG00000213906     56413                    LTB4R2
ENSG00000272658 ENSG00000272658      &lt;NA&gt;                      &lt;NA&gt;
ENSG00000213903 ENSG00000213903      1241                     LTB4R
ENSG00000129467 ENSG00000129467    196883                     ADCY4
ENSG00000258973 ENSG00000258973      &lt;NA&gt;                      &lt;NA&gt;
ENSG00000129465 ENSG00000129465     11035                     RIPK3
ENSG00000207141 ENSG00000207141      &lt;NA&gt;                      &lt;NA&gt;
ENSG00000100968 ENSG00000100968      4776                    NFATC4
ENSG00000205978 ENSG00000205978     57523                    NYNRIN
ENSG00000139899 ENSG00000139899    643866                     CBLN3
ENSG00000100441 ENSG00000100441     23351                     KHNYN
ENSG00000100445 ENSG00000100445     56948                   SDR39U1
ENSG00000258744 ENSG00000258744      &lt;NA&gt;                      &lt;NA&gt;
ENSG00000092009 ENSG00000092009      1215                      CMA1
ENSG00000100448 ENSG00000100448      1511                      CTSG
ENSG00000258657 ENSG00000258657      &lt;NA&gt;                      &lt;NA&gt;
ENSG00000100450 ENSG00000100450      2999                      GZMH
ENSG00000100453 ENSG00000100453      3002                      GZMB
ENSG00000168952 ENSG00000168952     29091                    STXBP6
ENSG00000258098 ENSG00000258098 105370414                 LINC02286
ENSG00000257179 ENSG00000257179      &lt;NA&gt;                      &lt;NA&gt;
ENSG00000258275 ENSG00000258275     81114                    OR7K1P
ENSG00000257976 ENSG00000257976      &lt;NA&gt;                      &lt;NA&gt;
ENSG00000212270 ENSG00000212270 124900350              LOC124900350
ENSG00000257986 ENSG00000257986      &lt;NA&gt;                      &lt;NA&gt;
ENSG00000212037 ENSG00000212037      &lt;NA&gt;                      &lt;NA&gt;
ENSG00000257503 ENSG00000257503      &lt;NA&gt;                      &lt;NA&gt;
ENSG00000139910 ENSG00000139910      4857                     NOVA1
ENSG00000262119 ENSG00000262119      &lt;NA&gt;                      &lt;NA&gt;
ENSG00000257842 ENSG00000257842 102725045                  NOVA1-DT
ENSG00000257845 ENSG00000257845 101927062                 LINC02294
ENSG00000257185 ENSG00000257185 102724890                 LINC02293
ENSG00000258081 ENSG00000258081      &lt;NA&gt;                      &lt;NA&gt;
ENSG00000257612 ENSG00000257612 101927081                 MIR4307HG
ENSG00000265165 ENSG00000265165 100423019                   MIR4307
ENSG00000222899 ENSG00000222899      &lt;NA&gt;                      &lt;NA&gt;
ENSG00000258932 ENSG00000258932    326323                  RPS27AP4
ENSG00000258548 ENSG00000258548 100505967                 LINC00645
ENSG00000264657 ENSG00000264657 100422830                   MIR3171
ENSG00000223164 ENSG00000223164      &lt;NA&gt;                      &lt;NA&gt;
ENSG00000197358 ENSG00000197358      &lt;NA&gt;                      &lt;NA&gt;
ENSG00000257869 ENSG00000257869      &lt;NA&gt;                      &lt;NA&gt;
ENSG00000240179 ENSG00000240179    326298                   RPL26P3
ENSG00000258175 ENSG00000258175      &lt;NA&gt;                      &lt;NA&gt;
ENSG00000257662 ENSG00000257662 100462830                 EIF4A1P12
ENSG00000258282 ENSG00000258282      &lt;NA&gt;                      &lt;NA&gt;
ENSG00000257126 ENSG00000257126      &lt;NA&gt;                      &lt;NA&gt;
ENSG00000176165 ENSG00000176165      2290                     FOXG1
ENSG00000186960 ENSG00000186960    387978                 LINC01551
ENSG00000257056 ENSG00000257056 105370424                 LINC02282
ENSG00000257748 ENSG00000257748 105370423                 LINC02281
ENSG00000258038 ENSG00000258038 102724917                 LINC02327
ENSG00000258065 ENSG00000258065 100420424              LOC100420424
ENSG00000207164 ENSG00000207164      &lt;NA&gt;                      &lt;NA&gt;
ENSG00000258028 ENSG00000258028      &lt;NA&gt;                      &lt;NA&gt;
ENSG00000257523 ENSG00000257523      &lt;NA&gt;                      &lt;NA&gt;
ENSG00000252065 ENSG00000252065 106481776                 RNU6-864P
ENSG00000257522 ENSG00000257522 102724934              LOC102724934
ENSG00000258107 ENSG00000258107      &lt;NA&gt;                      &lt;NA&gt;
ENSG00000212518 ENSG00000212518 106479563                  RNU11-5P
ENSG00000184304 ENSG00000184304      5587                     PRKD1
ENSG00000257120 ENSG00000257120      &lt;NA&gt;                      &lt;NA&gt;
ENSG00000264797 ENSG00000264797      &lt;NA&gt;                      &lt;NA&gt;
ENSG00000252686 ENSG00000252686 106480106                RNU6-1234P
ENSG00000257904 ENSG00000257904      &lt;NA&gt;                      &lt;NA&gt;
ENSG00000248975 ENSG00000248975      &lt;NA&gt;                      &lt;NA&gt;
ENSG00000240201 ENSG00000240201 100128358                   RPS6P24
ENSG00000257636 ENSG00000257636 105370431                  G2E3-AS1
ENSG00000258350 ENSG00000258350    317778                    SYF2P1
ENSG00000092140 ENSG00000092140     55632                      G2E3
ENSG00000092108 ENSG00000092108     23256                     SCFD1
ENSG00000258648 ENSG00000258648      &lt;NA&gt;                      &lt;NA&gt;
ENSG00000258558 ENSG00000258558      &lt;NA&gt;                      &lt;NA&gt;
ENSG00000243855 ENSG00000243855    319142                   RPL12P5
ENSG00000240513 ENSG00000240513      &lt;NA&gt;                      &lt;NA&gt;
ENSG00000213867 ENSG00000213867    326299                   RPL27P1
ENSG00000100473 ENSG00000100473      1690                      COCH
ENSG00000258525 ENSG00000258525 100506071              LOC100506071
ENSG00000196792 ENSG00000196792     29966                     STRN3
ENSG00000258886 ENSG00000258886      &lt;NA&gt;                      &lt;NA&gt;
ENSG00000207952 ENSG00000207952    693209                    MIR624
ENSG00000258968 ENSG00000258968      &lt;NA&gt;                      &lt;NA&gt;
ENSG00000100478 ENSG00000100478     11154                     AP4S1
ENSG00000092148 ENSG00000092148     25831                    HECTD1
ENSG00000258640 ENSG00000258640    641613                   RPL21P5
ENSG00000207440 ENSG00000207440 106481352                 RNU6-541P
ENSG00000202402 ENSG00000202402      &lt;NA&gt;                      &lt;NA&gt;
ENSG00000257831 ENSG00000257831      &lt;NA&gt;                      &lt;NA&gt;
ENSG00000199291 ENSG00000199291      &lt;NA&gt;                      &lt;NA&gt;
ENSG00000129493 ENSG00000129493     25938                   HEATR5A
ENSG00000263784 ENSG00000263784      &lt;NA&gt;                      &lt;NA&gt;
ENSG00000203546 ENSG00000203546      &lt;NA&gt;                      &lt;NA&gt;
ENSG00000250365 ENSG00000250365 101927124                HEATR5A-DT
ENSG00000129480 ENSG00000129480    112487                      DTD2
ENSG00000239323 ENSG00000239323      &lt;NA&gt;                      &lt;NA&gt;
ENSG00000214943 ENSG00000214943      2856                     GPR33
ENSG00000151413 ENSG00000151413     80224                     NUBPL
ENSG00000258196 ENSG00000258196      &lt;NA&gt;                      &lt;NA&gt;
ENSG00000257155 ENSG00000257155      &lt;NA&gt;                      &lt;NA&gt;
ENSG00000223087 ENSG00000223087 106481371                 RNU6-602P
ENSG00000207412 ENSG00000207412 106479767                 RNU6-455P
ENSG00000257472 ENSG00000257472      &lt;NA&gt;                      &lt;NA&gt;
ENSG00000258474 ENSG00000258474      &lt;NA&gt;                      &lt;NA&gt;
ENSG00000258386 ENSG00000258386      &lt;NA&gt;                      &lt;NA&gt;
ENSG00000258655 ENSG00000258655      &lt;NA&gt;                      &lt;NA&gt;
ENSG00000100852 ENSG00000100852       394                   ARHGAP5
ENSG00000201654 ENSG00000201654 101954275                    RNU6-7
ENSG00000202337 ENSG00000202337 101954278                    RNU6-8
ENSG00000258619 ENSG00000258619 100533787              LOC100533787
ENSG00000259086 ENSG00000259086      &lt;NA&gt;                      &lt;NA&gt;
ENSG00000151320 ENSG00000151320      9472                     AKAP6
ENSG00000258580 ENSG00000258580      &lt;NA&gt;                      &lt;NA&gt;
ENSG00000265770 ENSG00000265770      &lt;NA&gt;                      &lt;NA&gt;
ENSG00000259045 ENSG00000259045      &lt;NA&gt;                      &lt;NA&gt;
ENSG00000151322 ENSG00000151322     64067                     NPAS3
ENSG00000129521 ENSG00000129521    112399                     EGLN3
ENSG00000265244 ENSG00000265244      &lt;NA&gt;                      &lt;NA&gt;
ENSG00000258897 ENSG00000258897      &lt;NA&gt;                      &lt;NA&gt;
ENSG00000223593 ENSG00000223593 100421787              LOC100421787
ENSG00000165389 ENSG00000165389    171546                    SPTSSA
ENSG00000237450 ENSG00000237450    644384                 RPL23AP71
ENSG00000129518 ENSG00000129518     55837                      EAPP
ENSG00000259002 ENSG00000259002      &lt;NA&gt;                      &lt;NA&gt;
ENSG00000258612 ENSG00000258612      &lt;NA&gt;                      &lt;NA&gt;
ENSG00000206596 ENSG00000206596     26865                  RNU1-27P
ENSG00000206588 ENSG00000206588     26866                  RNU1-28P
ENSG00000259135 ENSG00000259135      &lt;NA&gt;                      &lt;NA&gt;
ENSG00000129515 ENSG00000129515     58533                      SNX6
ENSG00000240463 ENSG00000240463      &lt;NA&gt;                      &lt;NA&gt;
ENSG00000253003 ENSG00000253003 106480116                RNU6-1261P
ENSG00000241582 ENSG00000241582    641614                  RPL23AP8
ENSG00000165410 ENSG00000165410      1073                      CFL2
ENSG00000243824 ENSG00000243824    440176                   RPL12P6
ENSG00000198604 ENSG00000198604     11177                     BAZ1A
ENSG00000263691 ENSG00000263691      &lt;NA&gt;                      &lt;NA&gt;
ENSG00000251726 ENSG00000251726 100147828                  RNU7-41P
ENSG00000258738 ENSG00000258738 112268124                 BAZ1A-AS1
ENSG00000258704 ENSG00000258704      &lt;NA&gt;                      &lt;NA&gt;
ENSG00000258493 ENSG00000258493      &lt;NA&gt;                      &lt;NA&gt;
ENSG00000199980 ENSG00000199980      &lt;NA&gt;                      &lt;NA&gt;
ENSG00000226677 ENSG00000226677      &lt;NA&gt;                      &lt;NA&gt;
ENSG00000100883 ENSG00000100883      6729                     SRP54
ENSG00000151327 ENSG00000151327    283635                  FAM177A1
ENSG00000092020 ENSG00000092020     55012                   PPP2R3C
ENSG00000100890 ENSG00000100890      9692                     PRORP
ENSG00000258790 ENSG00000258790      &lt;NA&gt;                      &lt;NA&gt;
ENSG00000241052 ENSG00000241052 100271619                 RPL23AP70
ENSG00000259090 ENSG00000259090    317774                 SEPTIN7P1
ENSG00000256243 ENSG00000256243    654370                   RPL7AP3
ENSG00000240392 ENSG00000240392    641616                    RPL9P3
ENSG00000100902 ENSG00000100902      5687                     PSMA6
ENSG00000265530 ENSG00000265530      &lt;NA&gt;                      &lt;NA&gt;
ENSG00000258860 ENSG00000258860      &lt;NA&gt;                      &lt;NA&gt;
ENSG00000240023 ENSG00000240023    122589                   RPLP0P3
ENSG00000100906 ENSG00000100906      4792                    NFKBIA
ENSG00000259022 ENSG00000259022      &lt;NA&gt;                      &lt;NA&gt;
ENSG00000259017 ENSG00000259017      &lt;NA&gt;                      &lt;NA&gt;
ENSG00000259105 ENSG00000259105 100132142                   RPS3AP4
ENSG00000258783 ENSG00000258783    122592                   KRT18P6
ENSG00000168348 ENSG00000168348     84684                     INSM2
ENSG00000174373 ENSG00000174373    253959                  RALGAPA1
ENSG00000253059 ENSG00000253059 124900348              LOC124900348
ENSG00000257957 ENSG00000257957 100422374                   QRSL1P3
ENSG00000238718 ENSG00000238718      &lt;NA&gt;                      &lt;NA&gt;
ENSG00000266264 ENSG00000266264      &lt;NA&gt;                      &lt;NA&gt;
ENSG00000258938 ENSG00000258938      &lt;NA&gt;                      &lt;NA&gt;
ENSG00000258300 ENSG00000258300      &lt;NA&gt;                      &lt;NA&gt;
ENSG00000100916 ENSG00000100916     84312                    BRMS1L
ENSG00000257272 ENSG00000257272      &lt;NA&gt;                      &lt;NA&gt;
ENSG00000257307 ENSG00000257307    644584                 LOC644584
ENSG00000258342 ENSG00000258342      &lt;NA&gt;                      &lt;NA&gt;
ENSG00000257614 ENSG00000257614      &lt;NA&gt;                      &lt;NA&gt;
ENSG00000257720 ENSG00000257720      &lt;NA&gt;                      &lt;NA&gt;
ENSG00000257826 ENSG00000257826      &lt;NA&gt;                      &lt;NA&gt;
ENSG00000257585 ENSG00000257585 101101773                 LINC00609
ENSG00000259104 ENSG00000259104 100886964                    PTCSC3
ENSG00000212071 ENSG00000212071      &lt;NA&gt;                      &lt;NA&gt;
ENSG00000258844 ENSG00000258844      &lt;NA&gt;                      &lt;NA&gt;
ENSG00000252312 ENSG00000252312 106480839                  RN7SKP21
ENSG00000151332 ENSG00000151332     51562                      MBIP
ENSG00000188831 ENSG00000188831      &lt;NA&gt;                      &lt;NA&gt;
ENSG00000238540 ENSG00000238540 106480813                  RNU7-93P
ENSG00000257520 ENSG00000257520    253970                     SFTA3
ENSG00000229415 ENSG00000229415    253970                     SFTA3
ENSG00000136352 ENSG00000136352      7080                    NKX2-1
ENSG00000253563 ENSG00000253563 100506237                NKX2-1-AS1
ENSG00000258467 ENSG00000258467      &lt;NA&gt;                      &lt;NA&gt;
ENSG00000243730 ENSG00000243730      &lt;NA&gt;                      &lt;NA&gt;
ENSG00000136327 ENSG00000136327     26257                    NKX2-8
ENSG00000201395 ENSG00000201395      &lt;NA&gt;                      &lt;NA&gt;
ENSG00000258661 ENSG00000258661 105370455              LOC105370455
ENSG00000198807 ENSG00000198807      5083                      PAX9
ENSG00000183032 ENSG00000183032     89874                  SLC25A21
ENSG00000258690 ENSG00000258690      &lt;NA&gt;                      &lt;NA&gt;
ENSG00000258601 ENSG00000258601      &lt;NA&gt;                      &lt;NA&gt;
ENSG00000266327 ENSG00000266327 100616280                   MIR4503
ENSG00000258827 ENSG00000258827      &lt;NA&gt;                      &lt;NA&gt;
ENSG00000258708 ENSG00000258708 100129794              SLC25A21-AS1
ENSG00000252746 ENSG00000252746 106480566                 RNU6-273P
ENSG00000151338 ENSG00000151338    145282                    MIPOL1
ENSG00000207046 ENSG00000207046 106479958                 RNU6-886P
ENSG00000259087 ENSG00000259087      &lt;NA&gt;                      &lt;NA&gt;
ENSG00000258414 ENSG00000258414      &lt;NA&gt;                      &lt;NA&gt;
ENSG00000129514 ENSG00000129514      3169                     FOXA1
ENSG00000139865 ENSG00000139865    319089                      TTC6
ENSG00000200385 ENSG00000200385      &lt;NA&gt;                      &lt;NA&gt;
ENSG00000201431 ENSG00000201431 106480123                RNU6-1277P
ENSG00000259091 ENSG00000259091    400208                 LINC00517
ENSG00000258696 ENSG00000258696      &lt;NA&gt;                      &lt;NA&gt;
ENSG00000259048 ENSG00000259048      &lt;NA&gt;                      &lt;NA&gt;
ENSG00000258649 ENSG00000258649      &lt;NA&gt;                      &lt;NA&gt;
ENSG00000139874 ENSG00000139874      6751                     SSTR1
ENSG00000264234 ENSG00000264234      &lt;NA&gt;                      &lt;NA&gt;
ENSG00000176435 ENSG00000176435    161198                   CLEC14A
ENSG00000259072 ENSG00000259072 112268136              LOC112268136
ENSG00000271468 ENSG00000271468 100422334              LOC100422334
ENSG00000258948 ENSG00000258948      &lt;NA&gt;                      &lt;NA&gt;
ENSG00000259070 ENSG00000259070    283547                 LINC00639
ENSG00000258680 ENSG00000258680      &lt;NA&gt;                      &lt;NA&gt;
ENSG00000270713 ENSG00000270713      &lt;NA&gt;                      &lt;NA&gt;
ENSG00000199285 ENSG00000199285      &lt;NA&gt;                      &lt;NA&gt;
ENSG00000100934 ENSG00000100934     10484                    SEC23A
ENSG00000259121 ENSG00000259121      &lt;NA&gt;                      &lt;NA&gt;
ENSG00000258651 ENSG00000258651 105370458                SEC23A-AS1
ENSG00000258591 ENSG00000258591      &lt;NA&gt;                      &lt;NA&gt;
ENSG00000092208 ENSG00000092208      8487                    GEMIN2
ENSG00000182400 ENSG00000182400    122553                  TRAPPC6B
ENSG00000241984 ENSG00000241984      &lt;NA&gt;                      &lt;NA&gt;
ENSG00000259083 ENSG00000259083 123466206                   PNN-AS1
ENSG00000100941 ENSG00000100941      5411                       PNN
ENSG00000258671 ENSG00000258671      &lt;NA&gt;                      &lt;NA&gt;
ENSG00000270503 ENSG00000270503      &lt;NA&gt;                      &lt;NA&gt;
ENSG00000150526 ENSG00000150526      &lt;NA&gt;                      &lt;NA&gt;
ENSG00000258941 ENSG00000258941      &lt;NA&gt;                      &lt;NA&gt;
ENSG00000150527 ENSG00000150527      4253                      MIA2
ENSG00000258940 ENSG00000258940 100288846                  MIA2-AS1
ENSG00000271424 ENSG00000271424 118568802                   GLRX5P3
ENSG00000221645 ENSG00000221645      &lt;NA&gt;                      &lt;NA&gt;
ENSG00000259100 ENSG00000259100      &lt;NA&gt;                      &lt;NA&gt;
ENSG00000165355 ENSG00000165355    254170                    FBXO33
ENSG00000258526 ENSG00000258526 105370460              LOC105370460
ENSG00000258418 ENSG00000258418      &lt;NA&gt;                      &lt;NA&gt;
ENSG00000258480 ENSG00000258480      &lt;NA&gt;                      &lt;NA&gt;
ENSG00000251363 ENSG00000251363      &lt;NA&gt;                      &lt;NA&gt;
ENSG00000258385 ENSG00000258385 100533628              LOC100533628
ENSG00000221695 ENSG00000221695      &lt;NA&gt;                      &lt;NA&gt;
ENSG00000258901 ENSG00000258901      &lt;NA&gt;                      &lt;NA&gt;
ENSG00000258636 ENSG00000258636      &lt;NA&gt;                      &lt;NA&gt;
ENSG00000251858 ENSG00000251858 124900349              LOC124900349
ENSG00000165379 ENSG00000165379    145581                     LRFN5
ENSG00000258536 ENSG00000258536      &lt;NA&gt;                      &lt;NA&gt;
ENSG00000266500 ENSG00000266500      &lt;NA&gt;                      &lt;NA&gt;
ENSG00000259149 ENSG00000259149      &lt;NA&gt;                      &lt;NA&gt;
ENSG00000222084 ENSG00000222084      &lt;NA&gt;                      &lt;NA&gt;
ENSG00000258394 ENSG00000258394      &lt;NA&gt;                      &lt;NA&gt;
ENSG00000258850 ENSG00000258850      &lt;NA&gt;                      &lt;NA&gt;
ENSG00000258505 ENSG00000258505 100420765              LOC100420765
ENSG00000258622 ENSG00000258622      &lt;NA&gt;                      &lt;NA&gt;
ENSG00000258934 ENSG00000258934      &lt;NA&gt;                      &lt;NA&gt;
ENSG00000259047 ENSG00000259047      &lt;NA&gt;                      &lt;NA&gt;
ENSG00000258406 ENSG00000258406      &lt;NA&gt;                      &lt;NA&gt;
ENSG00000259051 ENSG00000259051      &lt;NA&gt;                      &lt;NA&gt;
ENSG00000258828 ENSG00000258828      &lt;NA&gt;                      &lt;NA&gt;
ENSG00000258387 ENSG00000258387      &lt;NA&gt;                      &lt;NA&gt;
ENSG00000258894 ENSG00000258894      &lt;NA&gt;                      &lt;NA&gt;
ENSG00000258969 ENSG00000258969 105370471                 LINC02307
ENSG00000259019 ENSG00000259019      &lt;NA&gt;                      &lt;NA&gt;
ENSG00000259137 ENSG00000259137      &lt;NA&gt;                      &lt;NA&gt;
ENSG00000259148 ENSG00000259148      &lt;NA&gt;                      &lt;NA&gt;
ENSG00000259126 ENSG00000259126      &lt;NA&gt;                      &lt;NA&gt;
ENSG00000258487 ENSG00000258487      &lt;NA&gt;                      &lt;NA&gt;
ENSG00000189139 ENSG00000189139     84075                      FSCB
ENSG00000258747 ENSG00000258747 105370473              LOC105370473
ENSG00000238501 ENSG00000238501      &lt;NA&gt;                      &lt;NA&gt;
ENSG00000258998 ENSG00000258998      &lt;NA&gt;                      &lt;NA&gt;
ENSG00000259000 ENSG00000259000 100132537                  DOCK11P1
ENSG00000258633 ENSG00000258633 101927351                 LINC02302
ENSG00000258509 ENSG00000258509      &lt;NA&gt;                      &lt;NA&gt;
ENSG00000259046 ENSG00000259046 100462776                   RRAGAP1
ENSG00000179476 ENSG00000179476    122525                    DORIP1
ENSG00000258949 ENSG00000258949      &lt;NA&gt;                      &lt;NA&gt;
ENSG00000179454 ENSG00000179454     54813                    KLHL28
ENSG00000198718 ENSG00000198718     23116                  TOGARAM1
ENSG00000249163 ENSG00000249163 105370474                 PRPF39-DT
ENSG00000185246 ENSG00000185246     55015                    PRPF39
ENSG00000212615 ENSG00000212615 124903416              LOC124903416
ENSG00000239043 ENSG00000239043 100113389                  SNORD127
ENSG00000100442 ENSG00000100442      2287                     FKBP3
ENSG00000187790 ENSG00000187790     57697                     FANCM
ENSG00000129534 ENSG00000129534     55320                  MIS18BP1
ENSG00000199739 ENSG00000199739 106481356                 RNU6-552P
ENSG00000258608 ENSG00000258608      &lt;NA&gt;                      &lt;NA&gt;
ENSG00000260046 ENSG00000260046      &lt;NA&gt;                      &lt;NA&gt;
ENSG00000257900 ENSG00000257900      &lt;NA&gt;                      &lt;NA&gt;
ENSG00000258746 ENSG00000258746      &lt;NA&gt;                      &lt;NA&gt;
ENSG00000258845 ENSG00000258845      &lt;NA&gt;                      &lt;NA&gt;
ENSG00000258616 ENSG00000258616 105370479                 LINC02303
ENSG00000264420 ENSG00000264420      &lt;NA&gt;                      &lt;NA&gt;
ENSG00000258700 ENSG00000258700 100506412                 LINC00871
ENSG00000165496 ENSG00000165496    140801                    RPL10L
ENSG00000139915 ENSG00000139915    161357                     MDGA2
ENSG00000272781 ENSG00000272781      &lt;NA&gt;                      &lt;NA&gt;
ENSG00000251735 ENSG00000251735      &lt;NA&gt;                      &lt;NA&gt;
ENSG00000258392 ENSG00000258392      &lt;NA&gt;                      &lt;NA&gt;
ENSG00000244053 ENSG00000244053    326278                  RPL13AP2
ENSG00000214903 ENSG00000214903    326317                  RPS15AP3
ENSG00000263945 ENSG00000263945 100500919                   MIR548Y
ENSG00000259129 ENSG00000259129 100506433                 LINC00648
ENSG00000259117 ENSG00000259117      &lt;NA&gt;                      &lt;NA&gt;
ENSG00000258639 ENSG00000258639 100418768              LOC100418768
ENSG00000270359 ENSG00000270359      &lt;NA&gt;                      &lt;NA&gt;
ENSG00000207366 ENSG00000207366 106479699                 RNU6-297P
ENSG00000258751 ENSG00000258751      &lt;NA&gt;                      &lt;NA&gt;
ENSG00000258750 ENSG00000258750 100422641              LOC100422641
ENSG00000242417 ENSG00000242417    326291                   RPL18P1
ENSG00000251731 ENSG00000251731      &lt;NA&gt;                      &lt;NA&gt;
ENSG00000258381 ENSG00000258381      &lt;NA&gt;                      &lt;NA&gt;
ENSG00000251824 ENSG00000251824      &lt;NA&gt;                      &lt;NA&gt;
ENSG00000258868 ENSG00000258868      &lt;NA&gt;                      &lt;NA&gt;
ENSG00000258401 ENSG00000258401      &lt;NA&gt;                      &lt;NA&gt;
ENSG00000252424 ENSG00000252424 100873639                 RNA5SP384
ENSG00000213741 ENSG00000213741      6235                     RPS29
ENSG00000244270 ENSG00000244270    729215                  RPL32P29
ENSG00000258486 ENSG00000258486      &lt;NA&gt;                      &lt;NA&gt;
ENSG00000252919 ENSG00000252919      &lt;NA&gt;                      &lt;NA&gt;
ENSG00000253459 ENSG00000253459      &lt;NA&gt;                      &lt;NA&gt;
ENSG00000165501 ENSG00000165501    122769                      LRR1
ENSG00000258568 ENSG00000258568      &lt;NA&gt;                      &lt;NA&gt;
ENSG00000165502 ENSG00000165502      6166                   RPL36AL
ENSG00000168282 ENSG00000168282      4247                     MGAT2
ENSG00000258377 ENSG00000258377      &lt;NA&gt;                      &lt;NA&gt;
ENSG00000165506 ENSG00000165506     55172                    DNAAF2
ENSG00000258450 ENSG00000258450      &lt;NA&gt;                      &lt;NA&gt;
ENSG00000100479 ENSG00000100479      5427                     POLE2
ENSG00000259155 ENSG00000259155      &lt;NA&gt;                      &lt;NA&gt;
ENSG00000258462 ENSG00000258462      &lt;NA&gt;                      &lt;NA&gt;
ENSG00000221114 ENSG00000221114 106481868               RNU6ATAC30P
ENSG00000197776 ENSG00000197776    122773                    KLHDC1
ENSG00000258400 ENSG00000258400      &lt;NA&gt;                      &lt;NA&gt;
ENSG00000165516 ENSG00000165516     23588                    KLHDC2
ENSG00000165525 ENSG00000165525      9147                      NEMF
ENSG00000269832 ENSG00000269832      &lt;NA&gt;                      &lt;NA&gt;
ENSG00000197502 ENSG00000197502      &lt;NA&gt;                      &lt;NA&gt;
ENSG00000252474 ENSG00000252474 106481351                 RNU6-539P
ENSG00000266037 ENSG00000266037      &lt;NA&gt;                      &lt;NA&gt;
ENSG00000265150 ENSG00000265150      &lt;NA&gt;                      &lt;NA&gt;
ENSG00000165527 ENSG00000165527       382                      ARF6
ENSG00000251929 ENSG00000251929 106479650                 RNU6-189P
ENSG00000258946 ENSG00000258946      &lt;NA&gt;                      &lt;NA&gt;
ENSG00000214900 ENSG00000214900    196913                 LINC01599
ENSG00000258929 ENSG00000258929      &lt;NA&gt;                      &lt;NA&gt;
ENSG00000273065 ENSG00000273065      &lt;NA&gt;                      &lt;NA&gt;
ENSG00000273307 ENSG00000273307      &lt;NA&gt;                      &lt;NA&gt;
ENSG00000270788 ENSG00000270788      &lt;NA&gt;                      &lt;NA&gt;
ENSG00000243038 ENSG00000243038      &lt;NA&gt;                      &lt;NA&gt;
ENSG00000201358 ENSG00000201358 106479181                 RN7SKP193
ENSG00000168260 ENSG00000168260      &lt;NA&gt;                      &lt;NA&gt;
ENSG00000251792 ENSG00000251792      &lt;NA&gt;                      &lt;NA&gt;
ENSG00000100483 ENSG00000100483     79609                    VCPKMT
ENSG00000100485 ENSG00000100485      6655                      SOS2
ENSG00000087299 ENSG00000087299     79944                    L2HGDH
ENSG00000264712 ENSG00000264712 100616261                   MIR4504
ENSG00000125375 ENSG00000125375     27109                    DMAC2L
ENSG00000259071 ENSG00000259071      &lt;NA&gt;                      &lt;NA&gt;
ENSG00000100490 ENSG00000100490      8814                     CDKL1
ENSG00000258857 ENSG00000258857      &lt;NA&gt;                      &lt;NA&gt;
ENSG00000012983 ENSG00000012983     11183                    MAP4K5
ENSG00000259113 ENSG00000259113      &lt;NA&gt;                      &lt;NA&gt;
ENSG00000201573 ENSG00000201573      &lt;NA&gt;                      &lt;NA&gt;
ENSG00000198513 ENSG00000198513     51062                      ATL1
ENSG00000258577 ENSG00000258577      &lt;NA&gt;                      &lt;NA&gt;
ENSG00000151748 ENSG00000151748     60485                      SAV1
ENSG00000243103 ENSG00000243103 106479387                 RN7SL452P
ENSG00000269906 ENSG00000269906      &lt;NA&gt;                      &lt;NA&gt;
ENSG00000258491 ENSG00000258491      &lt;NA&gt;                      &lt;NA&gt;
ENSG00000100503 ENSG00000100503     51199                       NIN
ENSG00000270062 ENSG00000270062      &lt;NA&gt;                      &lt;NA&gt;
ENSG00000258843 ENSG00000258843 105370489              LOC105370489
ENSG00000252945 ENSG00000252945 124903423              LOC124903423
ENSG00000258687 ENSG00000258687      &lt;NA&gt;                      &lt;NA&gt;
ENSG00000100504 ENSG00000100504      5836                      PYGL
ENSG00000131969 ENSG00000131969    145447                   ABHD12B
ENSG00000258745 ENSG00000258745      &lt;NA&gt;                      &lt;NA&gt;
ENSG00000258711 ENSG00000258711      &lt;NA&gt;                      &lt;NA&gt;
ENSG00000100505 ENSG00000100505    114088                     TRIM9
ENSG00000259055 ENSG00000259055      &lt;NA&gt;                      &lt;NA&gt;
ENSG00000139921 ENSG00000139921     81542                      TMX1
ENSG00000201376 ENSG00000201376 124900346              LOC124900346
ENSG00000201820 ENSG00000201820      &lt;NA&gt;                      &lt;NA&gt;
ENSG00000258955 ENSG00000258955      &lt;NA&gt;                      &lt;NA&gt;
ENSG00000258479 ENSG00000258479    283553                 LINC00640
ENSG00000258942 ENSG00000258942      &lt;NA&gt;                      &lt;NA&gt;
ENSG00000258808 ENSG00000258808      &lt;NA&gt;                      &lt;NA&gt;
ENSG00000258893 ENSG00000258893      &lt;NA&gt;                      &lt;NA&gt;
ENSG00000258537 ENSG00000258537    145438                 FRMD6-AS1
ENSG00000139926 ENSG00000139926    122786                     FRMD6
ENSG00000252400 ENSG00000252400 106481588                RNU6-1291P
ENSG00000251771 ENSG00000251771      &lt;NA&gt;                      &lt;NA&gt;
ENSG00000251756 ENSG00000251756 100873640                 RNA5SP385
ENSG00000207004 ENSG00000207004 106481274                 RNU6-301P
ENSG00000259111 ENSG00000259111      &lt;NA&gt;                      &lt;NA&gt;
ENSG00000258423 ENSG00000258423     81116                  OR7E105P
ENSG00000258550 ENSG00000258550     81115                  OR7E106P
ENSG00000258535 ENSG00000258535      &lt;NA&gt;                      &lt;NA&gt;
ENSG00000258849 ENSG00000258849    403299                  OR7E159P
ENSG00000259157 ENSG00000259157      &lt;NA&gt;                      &lt;NA&gt;
ENSG00000186469 ENSG00000186469     54331                      GNG2
ENSG00000258928 ENSG00000258928 102723604              LOC102723604
ENSG00000259007 ENSG00000259007      &lt;NA&gt;                      &lt;NA&gt;
ENSG00000267802 ENSG00000267802      &lt;NA&gt;                      &lt;NA&gt;
ENSG00000258854 ENSG00000258854      &lt;NA&gt;                      &lt;NA&gt;
ENSG00000087302 ENSG00000087302     51637                     RTRAF
ENSG00000087303 ENSG00000087303     22795                      NID2
ENSG00000258694 ENSG00000258694      &lt;NA&gt;                      &lt;NA&gt;
ENSG00000258981 ENSG00000258981      &lt;NA&gt;                      &lt;NA&gt;
ENSG00000258440 ENSG00000258440      &lt;NA&gt;                      &lt;NA&gt;
ENSG00000168229 ENSG00000168229      5729                     PTGDR
ENSG00000261208 ENSG00000261208      &lt;NA&gt;                      &lt;NA&gt;
ENSG00000125384 ENSG00000125384      5732                    PTGER2
ENSG00000087301 ENSG00000087301     57544                   TXNDC16
ENSG00000180998 ENSG00000180998    283554                   GPR137C
ENSG00000197930 ENSG00000197930     30001                     ERO1A
ENSG00000258757 ENSG00000258757      &lt;NA&gt;                      &lt;NA&gt;
ENSG00000100519 ENSG00000100519      5706                     PSMC6
ENSG00000198252 ENSG00000198252      6815                      STYX
ENSG00000100522 ENSG00000100522     64841                   GNPNAT1
ENSG00000259049 ENSG00000259049      &lt;NA&gt;                      &lt;NA&gt;
ENSG00000264700 ENSG00000264700      &lt;NA&gt;                      &lt;NA&gt;
ENSG00000258698 ENSG00000258698      &lt;NA&gt;                      &lt;NA&gt;
ENSG00000258802 ENSG00000258802      &lt;NA&gt;                      &lt;NA&gt;
ENSG00000073712 ENSG00000073712     10979                    FERMT2
ENSG00000271075 ENSG00000271075      &lt;NA&gt;                      &lt;NA&gt;
ENSG00000258503 ENSG00000258503      &lt;NA&gt;                      &lt;NA&gt;
ENSG00000258993 ENSG00000258993      &lt;NA&gt;                      &lt;NA&gt;
ENSG00000258985 ENSG00000258985      &lt;NA&gt;                      &lt;NA&gt;
ENSG00000100523 ENSG00000100523     80821                     DDHD1
ENSG00000266552 ENSG00000266552      &lt;NA&gt;                      &lt;NA&gt;
ENSG00000258731 ENSG00000258731 101927620                  DDHD1-DT
ENSG00000237356 ENSG00000237356      &lt;NA&gt;                      &lt;NA&gt;
ENSG00000225680 ENSG00000225680      &lt;NA&gt;                      &lt;NA&gt;
ENSG00000226132 ENSG00000226132 100271596                  RPS3AP46
ENSG00000235269 ENSG00000235269 105370503                 LINC02331
ENSG00000231922 ENSG00000231922      &lt;NA&gt;                      &lt;NA&gt;
ENSG00000266431 ENSG00000266431 100847076                   MIR5580
ENSG00000125378 ENSG00000125378       652                      BMP4
ENSG00000224004 ENSG00000224004    645560                 ATP5F1CP1
ENSG00000100526 ENSG00000100526      1033                     CDKN3
ENSG00000100528 ENSG00000100528     10175                     CNIH1
ENSG00000258753 ENSG00000258753      &lt;NA&gt;                      &lt;NA&gt;
ENSG00000197045 ENSG00000197045      2764                      GMFB
ENSG00000100532 ENSG00000100532     10668                    CGRRF1
ENSG00000020577 ENSG00000020577     23034                    SAMD4A
ENSG00000131979 ENSG00000131979      2643                      GCH1
ENSG00000252019 ENSG00000252019 106479547                RNU6ATAC9P
ENSG00000265432 ENSG00000265432 100422984                   MIR4308
ENSG00000258872 ENSG00000258872      2227                    FDPSP3
ENSG00000198554 ENSG00000198554     11169                     WDHD1
ENSG00000233924 ENSG00000233924      3923                   RPSAP13
ENSG00000180008 ENSG00000180008    122809                     SOCS4
ENSG00000168175 ENSG00000168175     93487                 MAPK1IP1L
ENSG00000131981 ENSG00000131981      3958                    LGALS3
ENSG00000126787 ENSG00000126787      9787                    DLGAP5
ENSG00000258050 ENSG00000258050      &lt;NA&gt;                      &lt;NA&gt;
ENSG00000271180 ENSG00000271180      &lt;NA&gt;                      &lt;NA&gt;
ENSG00000258413 ENSG00000258413 105370509                FBXO34-AS1
ENSG00000178974 ENSG00000178974     55030                    FBXO34
ENSG00000239686 ENSG00000239686 100271500                  RPL34P28
ENSG00000258469 ENSG00000258469      &lt;NA&gt;                      &lt;NA&gt;
ENSG00000258455 ENSG00000258455      &lt;NA&gt;                      &lt;NA&gt;
ENSG00000126775 ENSG00000126775     22863                     ATG14
ENSG00000259318 ENSG00000259318      &lt;NA&gt;                      &lt;NA&gt;
ENSG00000182521 ENSG00000182521    387332                     TBPL2
ENSG00000239199 ENSG00000239199    652975                   RPL21P6
ENSG00000186615 ENSG00000186615 100129075                  KTN1-AS1
ENSG00000213641 ENSG00000213641    652985                   RPL7AP4
ENSG00000271484 ENSG00000271484      &lt;NA&gt;                      &lt;NA&gt;
ENSG00000126777 ENSG00000126777      3895                      KTN1
ENSG00000200742 ENSG00000200742      &lt;NA&gt;                      &lt;NA&gt;
ENSG00000258784 ENSG00000258784      &lt;NA&gt;                      &lt;NA&gt;
ENSG00000177350 ENSG00000177350      &lt;NA&gt;                      &lt;NA&gt;
ENSG00000258791 ENSG00000258791    645687                 LINC00520
ENSG00000259868 ENSG00000259868 102723670              LOC102723670
ENSG00000213622 ENSG00000213622      &lt;NA&gt;                      &lt;NA&gt;
ENSG00000212522 ENSG00000212522      &lt;NA&gt;                      &lt;NA&gt;
ENSG00000221254 ENSG00000221254      &lt;NA&gt;                      &lt;NA&gt;
ENSG00000139946 ENSG00000139946     57161                     PELI2
ENSG00000259483 ENSG00000259483      &lt;NA&gt;                      &lt;NA&gt;
ENSG00000259719 ENSG00000259719 102723699                 LINC02284
ENSG00000070269 ENSG00000070269     54916                   TMEM260
ENSG00000258803 ENSG00000258803 101927690              LOC101927690
ENSG00000258428 ENSG00000258428      &lt;NA&gt;                      &lt;NA&gt;
ENSG00000259133 ENSG00000259133      &lt;NA&gt;                      &lt;NA&gt;
ENSG00000242995 ENSG00000242995 100131379                  RPL36AP1
ENSG00000258703 ENSG00000258703      &lt;NA&gt;                      &lt;NA&gt;
ENSG00000270163 ENSG00000270163      &lt;NA&gt;                      &lt;NA&gt;
ENSG00000165588 ENSG00000165588      5015                      OTX2
ENSG00000248550 ENSG00000248550 100309464                  OTX2-AS1
ENSG00000258776 ENSG00000258776      &lt;NA&gt;                      &lt;NA&gt;
ENSG00000243801 ENSG00000243801 106481844                 RN7SL461P
ENSG00000200818 ENSG00000200818 106481560                RNU6-1204P
ENSG00000243388 ENSG00000243388      &lt;NA&gt;                      &lt;NA&gt;
ENSG00000258758 ENSG00000258758    440180                 LOC440180
ENSG00000259136 ENSG00000259136      &lt;NA&gt;                      &lt;NA&gt;
ENSG00000258592 ENSG00000258592      &lt;NA&gt;                      &lt;NA&gt;
ENSG00000070367 ENSG00000070367     10640                     EXOC5
ENSG00000212928 ENSG00000212928      &lt;NA&gt;                      &lt;NA&gt;
ENSG00000053770 ENSG00000053770     55745                     AP5M1
ENSG00000259008 ENSG00000259008      &lt;NA&gt;                      &lt;NA&gt;
ENSG00000139977 ENSG00000139977    122830                     NAA30
ENSG00000100557 ENSG00000100557     55195                   CCDC198
ENSG00000151812 ENSG00000151812    341880                   SLC35F4
ENSG00000259039 ENSG00000259039      &lt;NA&gt;                      &lt;NA&gt;
ENSG00000258856 ENSG00000258856      &lt;NA&gt;                      &lt;NA&gt;
ENSG00000252837 ENSG00000252837 106479138                  RN7SKP99
ENSG00000259969 ENSG00000259969      &lt;NA&gt;                      &lt;NA&gt;
ENSG00000139971 ENSG00000139971    145407                     ARMH4
ENSG00000258836 ENSG00000258836 100420347              LOC100420347
ENSG00000243023 ENSG00000243023      &lt;NA&gt;                      &lt;NA&gt;
ENSG00000243700 ENSG00000243700 106481759                 RN7SL598P
ENSG00000258519 ENSG00000258519      &lt;NA&gt;                      &lt;NA&gt;
ENSG00000131966 ENSG00000131966     55860                    ACTR10
ENSG00000100567 ENSG00000100567      5684                     PSMA3
ENSG00000258682 ENSG00000258682      &lt;NA&gt;                      &lt;NA&gt;
ENSG00000257621 ENSG00000257621    379025                 PSMA3-AS1
ENSG00000180189 ENSG00000180189      &lt;NA&gt;                      &lt;NA&gt;
ENSG00000268466 ENSG00000268466      &lt;NA&gt;                      &lt;NA&gt;
ENSG00000252782 ENSG00000252782 106481287                 RNU6-341P
ENSG00000032219 ENSG00000032219      5926                    ARID4A
ENSG00000258658 ENSG00000258658      &lt;NA&gt;                      &lt;NA&gt;
ENSG00000196860 ENSG00000196860    387990                   TOMM20L
ENSG00000258378 ENSG00000258378      &lt;NA&gt;                      &lt;NA&gt;
ENSG00000100575 ENSG00000100575     26520                     TIMM9
ENSG00000100578 ENSG00000100578      9786                  KIAA0586
ENSG00000252198 ENSG00000252198      &lt;NA&gt;                      &lt;NA&gt;
ENSG00000258650 ENSG00000258650      &lt;NA&gt;                      &lt;NA&gt;
ENSG00000258900 ENSG00000258900      &lt;NA&gt;                      &lt;NA&gt;
ENSG00000239510 ENSG00000239510      &lt;NA&gt;                      &lt;NA&gt;
ENSG00000165617 ENSG00000165617     51339                     DACT1
ENSG00000221427 ENSG00000221427      &lt;NA&gt;                      &lt;NA&gt;
ENSG00000213598 ENSG00000213598    729646                   RPL31P4
ENSG00000258734 ENSG00000258734      &lt;NA&gt;                      &lt;NA&gt;
ENSG00000258583 ENSG00000258583 102723742                 LINC01500
ENSG00000258685 ENSG00000258685      &lt;NA&gt;                      &lt;NA&gt;
ENSG00000258996 ENSG00000258996      &lt;NA&gt;                      &lt;NA&gt;
ENSG00000100592 ENSG00000100592     23002                     DAAM1
ENSG00000252869 ENSG00000252869      &lt;NA&gt;                      &lt;NA&gt;
ENSG00000181619 ENSG00000181619     64582                    GPR135
ENSG00000126790 ENSG00000126790    112849                   L3HYPDH
ENSG00000258782 ENSG00000258782      &lt;NA&gt;                      &lt;NA&gt;
ENSG00000050130 ENSG00000050130     51528                     JKAMP
ENSG00000151838 ENSG00000151838    729665                   CCDC175
ENSG00000139970 ENSG00000139970      6252                      RTN1
ENSG00000263629 ENSG00000263629 100847088                   MIR5586
ENSG00000261120 ENSG00000261120      &lt;NA&gt;                      &lt;NA&gt;
ENSG00000131951 ENSG00000131951    341883                     LRRC9
ENSG00000258553 ENSG00000258553 105370524                  PCNX4-DT
ENSG00000126773 ENSG00000126773     64430                     PCNX4
ENSG00000100612 ENSG00000100612     51635                     DHRS7
ENSG00000258896 ENSG00000258896      &lt;NA&gt;                      &lt;NA&gt;
ENSG00000258563 ENSG00000258563      &lt;NA&gt;                      &lt;NA&gt;
ENSG00000242135 ENSG00000242135    652974                   RPL17P2
ENSG00000254718 ENSG00000254718 101927702              LOC101927702
ENSG00000100614 ENSG00000100614      5494                     PPM1A
ENSG00000258556 ENSG00000258556      &lt;NA&gt;                      &lt;NA&gt;
ENSG00000179008 ENSG00000179008    317761                  C14orf39
ENSG00000258427 ENSG00000258427      &lt;NA&gt;                      &lt;NA&gt;
ENSG00000259169 ENSG00000259169    404718                  GNRHR2P1
ENSG00000258692 ENSG00000258692      &lt;NA&gt;                      &lt;NA&gt;
ENSG00000184302 ENSG00000184302      4990                      SIX6
ENSG00000258670 ENSG00000258670      &lt;NA&gt;                      &lt;NA&gt;
ENSG00000258764 ENSG00000258764      &lt;NA&gt;                      &lt;NA&gt;
ENSG00000244756 ENSG00000244756    654369                   RPL37P5
ENSG00000241354 ENSG00000241354    654371                  RPS15AP4
ENSG00000253014 ENSG00000253014      &lt;NA&gt;                      &lt;NA&gt;
ENSG00000258952 ENSG00000258952      &lt;NA&gt;                      &lt;NA&gt;
ENSG00000126778 ENSG00000126778      6495                      SIX1
ENSG00000100625 ENSG00000100625     51804                      SIX4
ENSG00000020426 ENSG00000020426      4331                     MNAT1
ENSG00000258445 ENSG00000258445      &lt;NA&gt;                      &lt;NA&gt;
ENSG00000258892 ENSG00000258892      &lt;NA&gt;                      &lt;NA&gt;
ENSG00000258485 ENSG00000258485      &lt;NA&gt;                      &lt;NA&gt;
ENSG00000126814 ENSG00000126814     57570                     TRMT5
ENSG00000258656 ENSG00000258656      &lt;NA&gt;                      &lt;NA&gt;
ENSG00000206870 ENSG00000206870 106479742                 RNU6-398P
ENSG00000139974 ENSG00000139974    145389                   SLC38A6
ENSG00000027075 ENSG00000027075      5583                     PRKCH
ENSG00000252380 ENSG00000252380      &lt;NA&gt;                      &lt;NA&gt;
ENSG00000182107 ENSG00000182107    161291                   TMEM30B
ENSG00000247287 ENSG00000247287 121233923                 PRKCH-AS1
ENSG00000258989 ENSG00000258989      &lt;NA&gt;                      &lt;NA&gt;
ENSG00000258926 ENSG00000258926 105370525                 PRKCH-AS2
ENSG00000250548 ENSG00000250548 101927780                 LINC01303
ENSG00000232774 ENSG00000232774    400221                 LINC03033
ENSG00000258777 ENSG00000258777      &lt;NA&gt;                      &lt;NA&gt;
ENSG00000100644 ENSG00000100644      3091                     HIF1A
ENSG00000258667 ENSG00000258667 105370526                 HIF1A-AS3
ENSG00000258964 ENSG00000258964      &lt;NA&gt;                      &lt;NA&gt;
ENSG00000023608 ENSG00000023608      6617                    SNAPC1
ENSG00000258882 ENSG00000258882      &lt;NA&gt;                      &lt;NA&gt;
ENSG00000258956 ENSG00000258956      &lt;NA&gt;                      &lt;NA&gt;
ENSG00000139973 ENSG00000139973     83851                     SYT16
ENSG00000258842 ENSG00000258842      &lt;NA&gt;                      &lt;NA&gt;
ENSG00000258903 ENSG00000258903      &lt;NA&gt;                      &lt;NA&gt;
ENSG00000259796 ENSG00000259796      &lt;NA&gt;                      &lt;NA&gt;
ENSG00000258403 ENSG00000258403      &lt;NA&gt;                      &lt;NA&gt;
ENSG00000186369 ENSG00000186369      &lt;NA&gt;                      &lt;NA&gt;
ENSG00000259142 ENSG00000259142      &lt;NA&gt;                      &lt;NA&gt;
ENSG00000270852 ENSG00000270852      &lt;NA&gt;                      &lt;NA&gt;
ENSG00000258638 ENSG00000258638      &lt;NA&gt;                      &lt;NA&gt;
ENSG00000258877 ENSG00000258877 100129782                 ATP5F1AP4
ENSG00000140015 ENSG00000140015     27133                     KCNH5
ENSG00000258995 ENSG00000258995      &lt;NA&gt;                      &lt;NA&gt;
ENSG00000259093 ENSG00000259093      &lt;NA&gt;                      &lt;NA&gt;
ENSG00000126785 ENSG00000126785     57381                      RHOJ
ENSG00000265711 ENSG00000265711      &lt;NA&gt;                      &lt;NA&gt;
ENSG00000258943 ENSG00000258943      &lt;NA&gt;                      &lt;NA&gt;
ENSG00000179600 ENSG00000179600    122876                     GPHB5
ENSG00000154001 ENSG00000154001      5529                   PPP2R5E
ENSG00000264995 ENSG00000264995      &lt;NA&gt;                      &lt;NA&gt;
ENSG00000252463 ENSG00000252463      &lt;NA&gt;                      &lt;NA&gt;
ENSG00000252800 ENSG00000252800 124900352              LOC124900352
ENSG00000261242 ENSG00000261242      &lt;NA&gt;                      &lt;NA&gt;
ENSG00000205767 ENSG00000205767 100129928                   RPL31P5
ENSG00000270878 ENSG00000270878    319140                    GCATP1
ENSG00000140006 ENSG00000140006    112840                     WDR89
ENSG00000258800 ENSG00000258800      &lt;NA&gt;                      &lt;NA&gt;
ENSG00000258645 ENSG00000258645      &lt;NA&gt;                      &lt;NA&gt;
ENSG00000202490 ENSG00000202490 106481905                 RNU6-597P
ENSG00000206822 ENSG00000206822      &lt;NA&gt;                      &lt;NA&gt;
ENSG00000207172 ENSG00000207172 106480078                RNU6-1162P
ENSG00000200693 ENSG00000200693 124903437              LOC124903437
ENSG00000126821 ENSG00000126821     81537                     SGPP1
ENSG00000258778 ENSG00000258778      &lt;NA&gt;                      &lt;NA&gt;
ENSG00000252749 ENSG00000252749 106480816                 RNU7-116P
ENSG00000258411 ENSG00000258411      &lt;NA&gt;                      &lt;NA&gt;
ENSG00000270912 ENSG00000270912      &lt;NA&gt;                      &lt;NA&gt;
ENSG00000202182 ENSG00000202182      &lt;NA&gt;                      &lt;NA&gt;
ENSG00000054654 ENSG00000054654     23224                     SYNE2
ENSG00000140009 ENSG00000140009      2100                      ESR2
ENSG00000221537 ENSG00000221537 100313830                  MIR548H1
ENSG00000214770 ENSG00000214770      &lt;NA&gt;                      &lt;NA&gt;
ENSG00000234911 ENSG00000234911      &lt;NA&gt;                      &lt;NA&gt;
ENSG00000258809 ENSG00000258809      &lt;NA&gt;                      &lt;NA&gt;
ENSG00000271511 ENSG00000271511      &lt;NA&gt;                      &lt;NA&gt;
ENSG00000100714 ENSG00000100714      4522                    MTHFD1
ENSG00000258824 ENSG00000258824      &lt;NA&gt;                      &lt;NA&gt;
ENSG00000272909 ENSG00000272909      &lt;NA&gt;                      &lt;NA&gt;
ENSG00000089775 ENSG00000089775      7597                    ZBTB25
ENSG00000272828 ENSG00000272828      &lt;NA&gt;                      &lt;NA&gt;
ENSG00000179841 ENSG00000179841      9495                     AKAP5
ENSG00000126804 ENSG00000126804     22890                     ZBTB1
ENSG00000259116 ENSG00000259116 102723809                 HSPA2-AS1
ENSG00000259160 ENSG00000259160      &lt;NA&gt;                      &lt;NA&gt;
ENSG00000126803 ENSG00000126803      3306                     HSPA2
ENSG00000165807 ENSG00000165807    145376                   PPP1R36
ENSG00000259076 ENSG00000259076      &lt;NA&gt;                      &lt;NA&gt;
ENSG00000259010 ENSG00000259010      &lt;NA&gt;                      &lt;NA&gt;
ENSG00000126822 ENSG00000126822     26030                   PLEKHG3
ENSG00000070182 ENSG00000070182      6710                      SPTB
ENSG00000252497 ENSG00000252497 106481202                  RPPH1-2P
ENSG00000258289 ENSG00000258289     91612                    CHURC1
ENSG00000257365 ENSG00000257365      2342                      FNTB
ENSG00000125954 ENSG00000125954 100529261               CHURC1-FNTB
ENSG00000176153 ENSG00000176153      2877                      GPX2
ENSG00000139998 ENSG00000139998    376267                     RAB15
ENSG00000272158 ENSG00000272158      &lt;NA&gt;                      &lt;NA&gt;
ENSG00000125952 ENSG00000125952      4149                       MAX
ENSG00000264620 ENSG00000264620      &lt;NA&gt;                      &lt;NA&gt;
ENSG00000266531 ENSG00000266531 100616490                   MIR4706
ENSG00000259118 ENSG00000259118 100506321                   MAX-AS1
ENSG00000222985 ENSG00000222985 106481638                  RNU2-14P
ENSG00000255002 ENSG00000255002 100128233                 LINC02324
ENSG00000258878 ENSG00000258878 100420096              LOC100420096
ENSG00000258760 ENSG00000258760      &lt;NA&gt;                      &lt;NA&gt;
ENSG00000258613 ENSG00000258613    145370                   RPL21P7
ENSG00000214759 ENSG00000214759      &lt;NA&gt;                      &lt;NA&gt;
ENSG00000259078 ENSG00000259078      &lt;NA&gt;                      &lt;NA&gt;
ENSG00000266740 ENSG00000266740 100616176                   MIR4708
ENSG00000033170 ENSG00000033170      2530                      FUT8
ENSG00000180662 ENSG00000180662    319145                   RPL21P8
ENSG00000207781 ENSG00000207781    693210                    MIR625
ENSG00000258980 ENSG00000258980 106479036                  EIF1AXP2
ENSG00000258629 ENSG00000258629      &lt;NA&gt;                      &lt;NA&gt;
ENSG00000258960 ENSG00000258960      &lt;NA&gt;                      &lt;NA&gt;
ENSG00000258847 ENSG00000258847      &lt;NA&gt;                      &lt;NA&gt;
ENSG00000238876 ENSG00000238876      &lt;NA&gt;                      &lt;NA&gt;
ENSG00000224861 ENSG00000224861      &lt;NA&gt;                      &lt;NA&gt;
ENSG00000258502 ENSG00000258502 105370540                 LINC02290
ENSG00000200860 ENSG00000200860      &lt;NA&gt;                      &lt;NA&gt;
ENSG00000258561 ENSG00000258561      &lt;NA&gt;                      &lt;NA&gt;
ENSG00000196553 ENSG00000196553    440184                   CCDC196
ENSG00000171723 ENSG00000171723     10243                      GPHN
ENSG00000258796 ENSG00000258796      &lt;NA&gt;                      &lt;NA&gt;
ENSG00000258490 ENSG00000258490      &lt;NA&gt;                      &lt;NA&gt;
ENSG00000172717 ENSG00000172717    161142                    GARIN2
ENSG00000258988 ENSG00000258988    326276                   SF3B4P1
ENSG00000072415 ENSG00000072415     64398                     PALS1
ENSG00000100554 ENSG00000100554     51382                   ATP6V1D
ENSG00000199755 ENSG00000199755      &lt;NA&gt;                      &lt;NA&gt;
ENSG00000134001 ENSG00000134001      1965                    EIF2S1
ENSG00000100558 ENSG00000100558     26499                     PLEK2
ENSG00000265993 ENSG00000265993 100847064                   MIR5694
ENSG00000198133 ENSG00000198133    161145                  TMEM229B
ENSG00000054690 ENSG00000054690     57475                   PLEKHH1
ENSG00000100564 ENSG00000100564      5283                      PIGH
ENSG00000259502 ENSG00000259502 100419668              LOC100419668
ENSG00000259648 ENSG00000259648 100420100                  HMGB1P34
ENSG00000201529 ENSG00000201529      &lt;NA&gt;                      &lt;NA&gt;
ENSG00000081181 ENSG00000081181       384                      ARG2
ENSG00000100568 ENSG00000100568     10490                     VTI1B
ENSG00000258626 ENSG00000258626      &lt;NA&gt;                      &lt;NA&gt;
ENSG00000272253 ENSG00000272253 100873641                 RNA5SP386
ENSG00000258466 ENSG00000258466      &lt;NA&gt;                      &lt;NA&gt;
ENSG00000072042 ENSG00000072042     51109                     RDH11
ENSG00000139988 ENSG00000139988    145226                     RDH12
ENSG00000241542 ENSG00000241542 106480694                 RN7SL369P
ENSG00000258618 ENSG00000258618    283562                   RPL21P9
ENSG00000072121 ENSG00000072121     23503                   ZFYVE26
ENSG00000271697 ENSG00000271697      &lt;NA&gt;                      &lt;NA&gt;
ENSG00000252792 ENSG00000252792      &lt;NA&gt;                      &lt;NA&gt;
ENSG00000239820 ENSG00000239820 106480979                 RN7SL213P
ENSG00000258759 ENSG00000258759      &lt;NA&gt;                      &lt;NA&gt;
ENSG00000182185 ENSG00000182185      5890                    RAD51B
ENSG00000258837 ENSG00000258837      &lt;NA&gt;                      &lt;NA&gt;
ENSG00000244677 ENSG00000244677 106479480                 RN7SL706P
ENSG00000243546 ENSG00000243546 106480950                 RN7SL108P
ENSG00000240210 ENSG00000240210    326309                   RPL7AP5
ENSG00000258477 ENSG00000258477      &lt;NA&gt;                      &lt;NA&gt;
ENSG00000259038 ENSG00000259038      &lt;NA&gt;                      &lt;NA&gt;
ENSG00000258623 ENSG00000258623      &lt;NA&gt;                      &lt;NA&gt;
ENSG00000242941 ENSG00000242941    326275                   RPL12P7
ENSG00000207089 ENSG00000207089 106479973                 RNU6-921P
ENSG00000185650 ENSG00000185650       677                   ZFP36L1
ENSG00000263694 ENSG00000263694      &lt;NA&gt;                      &lt;NA&gt;
ENSG00000270975 ENSG00000270975      &lt;NA&gt;                      &lt;NA&gt;
ENSG00000258565 ENSG00000258565      &lt;NA&gt;                      &lt;NA&gt;
ENSG00000072110 ENSG00000072110        87                     ACTN1
ENSG00000258967 ENSG00000258967      &lt;NA&gt;                      &lt;NA&gt;
ENSG00000258531 ENSG00000258531      &lt;NA&gt;                      &lt;NA&gt;
ENSG00000259062 ENSG00000259062    161159                  ACTN1-DT
ENSG00000242293 ENSG00000242293      &lt;NA&gt;                      &lt;NA&gt;
ENSG00000139990 ENSG00000139990      8816                     DCAF5
ENSG00000259165 ENSG00000259165    319099                   DDX18P1
ENSG00000206768 ENSG00000206768      &lt;NA&gt;                      &lt;NA&gt;
ENSG00000258957 ENSG00000258957      &lt;NA&gt;                      &lt;NA&gt;
ENSG00000081177 ENSG00000081177     55218                      EXD2
ENSG00000258520 ENSG00000258520      &lt;NA&gt;                      &lt;NA&gt;
ENSG00000100626 ENSG00000100626     57452                   GALNT16
ENSG00000100632 ENSG00000100632      2079                       ERH
ENSG00000029364 ENSG00000029364     55334                   SLC39A9
ENSG00000175985 ENSG00000175985    400224                   PLEKHD1
ENSG00000244237 ENSG00000244237    145235                   RPL24P3
ENSG00000255994 ENSG00000255994      &lt;NA&gt;                      &lt;NA&gt;
ENSG00000267909 ENSG00000267909     56936                   CCDC177
ENSG00000100647 ENSG00000100647      9766                     SUSD6
ENSG00000100650 ENSG00000100650      6430                     SRSF5
ENSG00000100652 ENSG00000100652      6554                   SLC10A1
ENSG00000221060 ENSG00000221060 124900353              LOC124900353
ENSG00000198732 ENSG00000198732     64093                     SMOC1
ENSG00000242071 ENSG00000242071    326310                   RPL7AP6
ENSG00000100678 ENSG00000100678      6547                    SLC8A3
ENSG00000258422 ENSG00000258422    646548                 LOC646548
ENSG00000270610 ENSG00000270610      &lt;NA&gt;                      &lt;NA&gt;
ENSG00000235812 ENSG00000235812      &lt;NA&gt;                      &lt;NA&gt;
ENSG00000259033 ENSG00000259033      &lt;NA&gt;                      &lt;NA&gt;
ENSG00000133983 ENSG00000133983     51241                     COX16
ENSG00000258644 ENSG00000258644 100529257             SYNJ2BP-COX16
ENSG00000222640 ENSG00000222640 106480415                  RNU2-51P
ENSG00000213463 ENSG00000213463     55333                   SYNJ2BP
ENSG00000257759 ENSG00000257759      &lt;NA&gt;                      &lt;NA&gt;
ENSG00000139985 ENSG00000139985      8747                    ADAM21
ENSG00000259158 ENSG00000259158      &lt;NA&gt;                      &lt;NA&gt;
ENSG00000176082 ENSG00000176082      &lt;NA&gt;                      &lt;NA&gt;
ENSG00000252263 ENSG00000252263 106481390                 RNU6-659P
ENSG00000134007 ENSG00000134007      8748                    ADAM20
ENSG00000133997 ENSG00000133997     10001                      MED6
ENSG00000259115 ENSG00000259115      &lt;NA&gt;                      &lt;NA&gt;
ENSG00000258951 ENSG00000258951 100418877                   KRT18P7
ENSG00000245466 ENSG00000245466 101928075                   TTC9-DT
ENSG00000240837 ENSG00000240837 106479252                  RN7SL77P
ENSG00000133985 ENSG00000133985     23508                      TTC9
ENSG00000258689 ENSG00000258689      &lt;NA&gt;                      &lt;NA&gt;
ENSG00000006432 ENSG00000006432      4293                    MAP3K9
ENSG00000259153 ENSG00000259153 100506411                 MAP3K9-DT
ENSG00000258431 ENSG00000258431 100287335                TMEM183AP4
ENSG00000100731 ENSG00000100731     22990                     PCNX1
ENSG00000258930 ENSG00000258930      &lt;NA&gt;                      &lt;NA&gt;
ENSG00000258966 ENSG00000258966 106480682                   GTF3AP2
ENSG00000258571 ENSG00000258571      &lt;NA&gt;                      &lt;NA&gt;
ENSG00000269927 ENSG00000269927      &lt;NA&gt;                      &lt;NA&gt;
ENSG00000259907 ENSG00000259907      &lt;NA&gt;                      &lt;NA&gt;
ENSG00000258517 ENSG00000258517      &lt;NA&gt;                      &lt;NA&gt;
ENSG00000267901 ENSG00000267901      &lt;NA&gt;                      &lt;NA&gt;
ENSG00000269945 ENSG00000269945      &lt;NA&gt;                      &lt;NA&gt;
ENSG00000259146 ENSG00000259146 102724015               SIPA1L1-AS1
ENSG00000197555 ENSG00000197555     26037                   SIPA1L1
ENSG00000259079 ENSG00000259079      &lt;NA&gt;                      &lt;NA&gt;
ENSG00000207444 ENSG00000207444    319139                  SNORD56B
ENSG00000242330 ENSG00000242330 106481109                 RN7SL683P
ENSG00000266869 ENSG00000266869      &lt;NA&gt;                      &lt;NA&gt;
ENSG00000182732 ENSG00000182732      9628                      RGS6
ENSG00000257040 ENSG00000257040      &lt;NA&gt;                      &lt;NA&gt;
ENSG00000200298 ENSG00000200298      &lt;NA&gt;                      &lt;NA&gt;
ENSG00000258871 ENSG00000258871      &lt;NA&gt;                      &lt;NA&gt;
ENSG00000205683 ENSG00000205683      8110                      DPF3
ENSG00000206751 ENSG00000206751      &lt;NA&gt;                      &lt;NA&gt;
ENSG00000238972 ENSG00000238972      &lt;NA&gt;                      &lt;NA&gt;
ENSG00000119599 ENSG00000119599     26094                     DCAF4
ENSG00000176043 ENSG00000176043      &lt;NA&gt;                      &lt;NA&gt;
ENSG00000259015 ENSG00000259015      &lt;NA&gt;                      &lt;NA&gt;
ENSG00000239544 ENSG00000239544      &lt;NA&gt;                      &lt;NA&gt;
ENSG00000165861 ENSG00000165861     53349                    ZFYVE1
ENSG00000241487 ENSG00000241487 106481083                 RN7SL586P
ENSG00000258813 ENSG00000258813      &lt;NA&gt;                      &lt;NA&gt;
ENSG00000119707 ENSG00000119707     58517                     RBM25
ENSG00000258448 ENSG00000258448 100422493              LOC100422493
ENSG00000080815 ENSG00000080815      5663                     PSEN1
ENSG00000259109 ENSG00000259109      &lt;NA&gt;                      &lt;NA&gt;
ENSG00000100767 ENSG00000100767     89932                     PAPLN
ENSG00000258376 ENSG00000258376      &lt;NA&gt;                      &lt;NA&gt;
ENSG00000252839 ENSG00000252839      &lt;NA&gt;                      &lt;NA&gt;
ENSG00000258944 ENSG00000258944      &lt;NA&gt;                      &lt;NA&gt;
ENSG00000133961 ENSG00000133961      8650                      NUMB
ENSG00000251393 ENSG00000251393      &lt;NA&gt;                      &lt;NA&gt;
ENSG00000187105 ENSG00000187105    399671                    HEATR4
ENSG00000170468 ENSG00000170468     79697                     RIOX1
ENSG00000255242 ENSG00000255242      &lt;NA&gt;                      &lt;NA&gt;
ENSG00000258443 ENSG00000258443      &lt;NA&gt;                      &lt;NA&gt;
ENSG00000258695 ENSG00000258695      &lt;NA&gt;                      &lt;NA&gt;
ENSG00000184227 ENSG00000184227    641371                     ACOT1
ENSG00000258408 ENSG00000258408      &lt;NA&gt;                      &lt;NA&gt;
ENSG00000119673 ENSG00000119673     10965                     ACOT2
ENSG00000258524 ENSG00000258524      &lt;NA&gt;                      &lt;NA&gt;
ENSG00000177465 ENSG00000177465    122970                     ACOT4
ENSG00000205669 ENSG00000205669    641372                     ACOT6
ENSG00000258603 ENSG00000258603      &lt;NA&gt;                      &lt;NA&gt;
ENSG00000258972 ENSG00000258972    326606                  NDUFB8P1
ENSG00000119661 ENSG00000119661     83544                     DNAL1
ENSG00000251907 ENSG00000251907 106479673                 RNU6-240P
ENSG00000258660 ENSG00000258660      &lt;NA&gt;                      &lt;NA&gt;
ENSG00000176903 ENSG00000176903      9240                     PNMA1
ENSG00000156030 ENSG00000156030     91748                    MIDEAS
ENSG00000264741 ENSG00000264741 100616158                   MIR4505
ENSG00000259065 ENSG00000259065 100506476                MIDEAS-AS1
ENSG00000238330 ENSG00000238330      &lt;NA&gt;                      &lt;NA&gt;
ENSG00000258586 ENSG00000258586 100506498                 LINC02274
ENSG00000270576 ENSG00000270576      &lt;NA&gt;                      &lt;NA&gt;
ENSG00000140043 ENSG00000140043    145482                     PTGR2
ENSG00000258653 ENSG00000258653      &lt;NA&gt;                      &lt;NA&gt;
ENSG00000223300 ENSG00000223300      &lt;NA&gt;                      &lt;NA&gt;
ENSG00000119725 ENSG00000119725     57862                    ZNF410
ENSG00000258891 ENSG00000258891      &lt;NA&gt;                      &lt;NA&gt;
ENSG00000270140 ENSG00000270140      &lt;NA&gt;                      &lt;NA&gt;
ENSG00000199472 ENSG00000199472      &lt;NA&gt;                      &lt;NA&gt;
ENSG00000156050 ENSG00000156050    145483                   FAM161B
ENSG00000119723 ENSG00000119723     51004                      COQ6
ENSG00000187097 ENSG00000187097       957                    ENTPD5
ENSG00000119636 ENSG00000119636     80127                     BBOF1
ENSG00000259114 ENSG00000259114      &lt;NA&gt;                      &lt;NA&gt;
ENSG00000119711 ENSG00000119711      4329                   ALDH6A1
ENSG00000205659 ENSG00000205659     91750                     LIN52
ENSG00000239910 ENSG00000239910 106481067                 RN7SL530P
ENSG00000258513 ENSG00000258513      &lt;NA&gt;                      &lt;NA&gt;
ENSG00000119614 ENSG00000119614    338917                      VSX2
ENSG00000119688 ENSG00000119688      5826                     ABCD4
ENSG00000258559 ENSG00000258559      &lt;NA&gt;                      &lt;NA&gt;
ENSG00000133980 ENSG00000133980     55237                      VRTN
ENSG00000258737 ENSG00000258737      &lt;NA&gt;                      &lt;NA&gt;
ENSG00000177776 ENSG00000177776      &lt;NA&gt;                      &lt;NA&gt;
ENSG00000183379 ENSG00000183379    646658                  SYNDIG1L
ENSG00000270000 ENSG00000270000      &lt;NA&gt;                      &lt;NA&gt;
ENSG00000259005 ENSG00000259005      &lt;NA&gt;                      &lt;NA&gt;
ENSG00000119655 ENSG00000119655     10577                      NPC2
ENSG00000265649 ENSG00000265649      &lt;NA&gt;                      &lt;NA&gt;
ENSG00000258769 ENSG00000258769      &lt;NA&gt;                      &lt;NA&gt;
ENSG00000165898 ENSG00000165898    122961                     ISCA2
ENSG00000119681 ENSG00000119681      4053                     LTBP2
ENSG00000258425 ENSG00000258425      &lt;NA&gt;                      &lt;NA&gt;
ENSG00000258976 ENSG00000258976      &lt;NA&gt;                      &lt;NA&gt;
ENSG00000119682 ENSG00000119682      9870                     AREL1
ENSG00000258439 ENSG00000258439 100419503              LOC100419503
ENSG00000214670 ENSG00000214670      &lt;NA&gt;                      &lt;NA&gt;
ENSG00000222604 ENSG00000222604      &lt;NA&gt;                      &lt;NA&gt;
ENSG00000119616 ENSG00000119616     51077                      FCF1
ENSG00000119596 ENSG00000119596     56252                     YLPM1
ENSG00000259606 ENSG00000259606      &lt;NA&gt;                      &lt;NA&gt;
ENSG00000119608 ENSG00000119608    283571                     PROX2
ENSG00000258587 ENSG00000258587 100131950                  METTL5P1
ENSG00000119689 ENSG00000119689      1743                      DLST
ENSG00000198208 ENSG00000198208     83694                   RPS6KL1
ENSG00000119630 ENSG00000119630      5228                       PGF
ENSG00000119718 ENSG00000119718      8892                    EIF2B2
ENSG00000258646 ENSG00000258646      &lt;NA&gt;                      &lt;NA&gt;
ENSG00000119684 ENSG00000119684     27030                      MLH3
ENSG00000206924 ENSG00000206924 106479870                 RNU6-689P
ENSG00000119640 ENSG00000119640        97                     ACYP1
ENSG00000119703 ENSG00000119703     79696                   ZC2HC1C
ENSG00000119638 ENSG00000119638     91754                      NEK9
ENSG00000258978 ENSG00000258978 100874523                   HIF1AP1
ENSG00000259138 ENSG00000259138      &lt;NA&gt;                      &lt;NA&gt;
ENSG00000170348 ENSG00000170348     10972                    TMED10
ENSG00000252013 ENSG00000252013 106481159               RNU4ATAC14P
ENSG00000258740 ENSG00000258740      &lt;NA&gt;                      &lt;NA&gt;
ENSG00000258820 ENSG00000258820      &lt;NA&gt;                      &lt;NA&gt;
ENSG00000170345 ENSG00000170345      2353                       FOS
ENSG00000119660 ENSG00000119660      &lt;NA&gt;                      &lt;NA&gt;
ENSG00000259687 ENSG00000259687      &lt;NA&gt;                      &lt;NA&gt;
ENSG00000259319 ENSG00000259319      &lt;NA&gt;                      &lt;NA&gt;
ENSG00000140044 ENSG00000140044    122953                      JDP2
ENSG00000156127 ENSG00000156127     10538                      BATF
ENSG00000224721 ENSG00000224721 102724153                FLVCR2-AS1
ENSG00000119686 ENSG00000119686     55640                    FLVCR2
ENSG00000242951 ENSG00000242951      &lt;NA&gt;                      &lt;NA&gt;
ENSG00000201096 ENSG00000201096 107133508                 RNA5SP387
ENSG00000119685 ENSG00000119685     23093                     TTLL5
ENSG00000133935 ENSG00000133935     11161                     ERG28
ENSG00000259103 ENSG00000259103      &lt;NA&gt;                      &lt;NA&gt;
ENSG00000242488 ENSG00000242488      &lt;NA&gt;                      &lt;NA&gt;
ENSG00000119650 ENSG00000119650    112752                     IFT43
ENSG00000119699 ENSG00000119699      7043                     TGFB3
ENSG00000258876 ENSG00000258876      &lt;NA&gt;                      &lt;NA&gt;
ENSG00000258578 ENSG00000258578      &lt;NA&gt;                      &lt;NA&gt;
ENSG00000089916 ENSG00000089916     55668                  GPATCH2L
ENSG00000258454 ENSG00000258454      &lt;NA&gt;                      &lt;NA&gt;
ENSG00000258402 ENSG00000258402      &lt;NA&gt;                      &lt;NA&gt;
ENSG00000119715 ENSG00000119715      2103                     ESRRB
ENSG00000212061 ENSG00000212061      &lt;NA&gt;                      &lt;NA&gt;
ENSG00000263880 ENSG00000263880      &lt;NA&gt;                      &lt;NA&gt;
ENSG00000259124 ENSG00000259124      &lt;NA&gt;                      &lt;NA&gt;
ENSG00000271423 ENSG00000271423      &lt;NA&gt;                      &lt;NA&gt;
ENSG00000242952 ENSG00000242952    158674                    RPSAP3
ENSG00000258566 ENSG00000258566      &lt;NA&gt;                      &lt;NA&gt;
ENSG00000258569 ENSG00000258569      &lt;NA&gt;                      &lt;NA&gt;
ENSG00000071246 ENSG00000071246     22846                     VASH1
ENSG00000259081 ENSG00000259081      &lt;NA&gt;                      &lt;NA&gt;
ENSG00000258610 ENSG00000258610      &lt;NA&gt;                      &lt;NA&gt;
ENSG00000258301 ENSG00000258301      &lt;NA&gt;                      &lt;NA&gt;
ENSG00000013523 ENSG00000013523     23357                    ANGEL1
ENSG00000100565 ENSG00000100565    145497                   LRRC74A
ENSG00000241081 ENSG00000241081    326292                   RPL22P2
ENSG00000223174 ENSG00000223174 106479102                  RN7SKP17
ENSG00000259058 ENSG00000259058      &lt;NA&gt;                      &lt;NA&gt;
ENSG00000258602 ENSG00000258602 105370578                 LINC01629
ENSG00000266553 ENSG00000266553 106479353                 RN7SL356P
ENSG00000243225 ENSG00000243225      &lt;NA&gt;                      &lt;NA&gt;
ENSG00000119669 ENSG00000119669     64207                   IRF2BPL
ENSG00000246548 ENSG00000246548    283575                 LINC02288
ENSG00000258473 ENSG00000258473      &lt;NA&gt;                      &lt;NA&gt;
ENSG00000258819 ENSG00000258819 102724190                 LINC02289
ENSG00000198894 ENSG00000198894     85457                      CIPC
ENSG00000259164 ENSG00000259164      &lt;NA&gt;                      &lt;NA&gt;
ENSG00000165548 ENSG00000165548     57156                   TMEM63C
ENSG00000177108 ENSG00000177108    283576                   ZDHHC22
ENSG00000269883 ENSG00000269883      &lt;NA&gt;                      &lt;NA&gt;
ENSG00000258552 ENSG00000258552      &lt;NA&gt;                      &lt;NA&gt;
ENSG00000201384 ENSG00000201384      &lt;NA&gt;                      &lt;NA&gt;
ENSG00000165553 ENSG00000165553     58157                       NGB
ENSG00000221754 ENSG00000221754 100302236                  MIR1260A
ENSG00000009830 ENSG00000009830     29954                     POMT2
ENSG00000100577 ENSG00000100577      2954                     GSTZ1
ENSG00000100580 ENSG00000100580    283578                     TMED8
ENSG00000266628 ENSG00000266628      &lt;NA&gt;                      &lt;NA&gt;
ENSG00000258510 ENSG00000258510 100422225              LOC100422225
ENSG00000100583 ENSG00000100583    161394                    SAMD15
ENSG00000165555 ENSG00000165555    122945                   NOXRED1
ENSG00000268156 ENSG00000268156      &lt;NA&gt;                      &lt;NA&gt;
ENSG00000151445 ENSG00000151445     63894                   VIPAS39
ENSG00000100591 ENSG00000100591     10598                     AHSA1
ENSG00000212371 ENSG00000212371      &lt;NA&gt;                      &lt;NA&gt;
ENSG00000100593 ENSG00000100593    145501                      ISM2
ENSG00000100596 ENSG00000100596      9517                    SPTLC2
ENSG00000240233 ENSG00000240233 106479437                 RN7SL587P
ENSG00000258668 ENSG00000258668      &lt;NA&gt;                      &lt;NA&gt;
ENSG00000100601 ENSG00000100601      8846                    ALKBH1
ENSG00000239272 ENSG00000239272    319143                  RPL21P10
ENSG00000258917 ENSG00000258917      &lt;NA&gt;                      &lt;NA&gt;
ENSG00000119705 ENSG00000119705     81892                     SLIRP
ENSG00000100603 ENSG00000100603     22938                      SNW1
ENSG00000197734 ENSG00000197734    283579                 SLIRP-OT1
ENSG00000268208 ENSG00000268208      &lt;NA&gt;                      &lt;NA&gt;
ENSG00000063761 ENSG00000063761     57143                     ADCK1
ENSG00000199440 ENSG00000199440      &lt;NA&gt;                      &lt;NA&gt;
ENSG00000258421 ENSG00000258421      &lt;NA&gt;                      &lt;NA&gt;
ENSG00000199454 ENSG00000199454 100873642                 RNA5SP388
ENSG00000239438 ENSG00000239438 100271574                  RPS26P48
ENSG00000021645 ENSG00000021645      9369                     NRXN3
ENSG00000258723 ENSG00000258723      &lt;NA&gt;                      &lt;NA&gt;
ENSG00000239163 ENSG00000239163      &lt;NA&gt;                      &lt;NA&gt;
ENSG00000221178 ENSG00000221178      &lt;NA&gt;                      &lt;NA&gt;
ENSG00000258719 ENSG00000258719      &lt;NA&gt;                      &lt;NA&gt;
ENSG00000258874 ENSG00000258874 105370589              LOC105370589
ENSG00000258478 ENSG00000258478      &lt;NA&gt;                      &lt;NA&gt;
ENSG00000258829 ENSG00000258829      &lt;NA&gt;                      &lt;NA&gt;
ENSG00000258419 ENSG00000258419 105370586              LOC105370586
ENSG00000258662 ENSG00000258662      &lt;NA&gt;                      &lt;NA&gt;
ENSG00000259106 ENSG00000259106      &lt;NA&gt;                      &lt;NA&gt;
ENSG00000258637 ENSG00000258637      &lt;NA&gt;                      &lt;NA&gt;
ENSG00000258416 ENSG00000258416      &lt;NA&gt;                      &lt;NA&gt;
ENSG00000211448 ENSG00000211448      1734                      DIO2
ENSG00000258766 ENSG00000258766 100628307                  DIO2-AS1
ENSG00000100629 ENSG00000100629    145508                    CEP128
ENSG00000258452 ENSG00000258452      &lt;NA&gt;                      &lt;NA&gt;
ENSG00000165409 ENSG00000165409      7253                      TSHR
ENSG00000258915 ENSG00000258915      &lt;NA&gt;                      &lt;NA&gt;
ENSG00000271705 ENSG00000271705    326286                   RPL17P3
ENSG00000271656 ENSG00000271656      &lt;NA&gt;                      &lt;NA&gt;
ENSG00000259167 ENSG00000259167      &lt;NA&gt;                      &lt;NA&gt;
ENSG00000258999 ENSG00000258999      &lt;NA&gt;                      &lt;NA&gt;
ENSG00000165417 ENSG00000165417      2957                    GTF2A1
ENSG00000221303 ENSG00000221303    677845                   SNORA79
ENSG00000205579 ENSG00000205579      &lt;NA&gt;                      &lt;NA&gt;
ENSG00000270343 ENSG00000270343      &lt;NA&gt;                      &lt;NA&gt;
ENSG00000140022 ENSG00000140022     85439                     STON2
ENSG00000242163 ENSG00000242163      &lt;NA&gt;                      &lt;NA&gt;
ENSG00000258605 ENSG00000258605      &lt;NA&gt;                      &lt;NA&gt;
ENSG00000258675 ENSG00000258675      &lt;NA&gt;                      &lt;NA&gt;
ENSG00000071537 ENSG00000071537      6400                     SEL1L
ENSG00000258977 ENSG00000258977 101928559                 LINC01467
ENSG00000258841 ENSG00000258841    319112                  EEF1A1P2
ENSG00000258718 ENSG00000258718      &lt;NA&gt;                      &lt;NA&gt;
ENSG00000259035 ENSG00000259035      &lt;NA&gt;                      &lt;NA&gt;
ENSG00000241891 ENSG00000241891    326311                    RPL9P6
ENSG00000258501 ENSG00000258501    319117                   EIF3LP1
ENSG00000238978 ENSG00000238978      &lt;NA&gt;                      &lt;NA&gt;
ENSG00000258743 ENSG00000258743      &lt;NA&gt;                      &lt;NA&gt;
ENSG00000259032 ENSG00000259032      &lt;NA&gt;                      &lt;NA&gt;
ENSG00000258683 ENSG00000258683      &lt;NA&gt;                      &lt;NA&gt;
ENSG00000258600 ENSG00000258600      &lt;NA&gt;                      &lt;NA&gt;
ENSG00000258426 ENSG00000258426 105370600              LOC105370600
ENSG00000252369 ENSG00000252369 100151647                  RNU7-51P
ENSG00000238561 ENSG00000238561 106479555               RNU6ATAC28P
ENSG00000258549 ENSG00000258549      &lt;NA&gt;                      &lt;NA&gt;
ENSG00000258532 ENSG00000258532 102724338                 LINC02305
ENSG00000258762 ENSG00000258762 107075253                  MTND4P33
ENSG00000258923 ENSG00000258923      &lt;NA&gt;                      &lt;NA&gt;
ENSG00000259012 ENSG00000259012 107075133                  MTCYBP27
ENSG00000251895 ENSG00000251895 106481488                 RNU6-976P
ENSG00000258506 ENSG00000258506      &lt;NA&gt;                      &lt;NA&gt;
ENSG00000271712 ENSG00000271712 100421611              LOC100421611
ENSG00000259044 ENSG00000259044      &lt;NA&gt;                      &lt;NA&gt;
ENSG00000252529 ENSG00000252529      &lt;NA&gt;                      &lt;NA&gt;
ENSG00000258902 ENSG00000258902      &lt;NA&gt;                      &lt;NA&gt;
ENSG00000258814 ENSG00000258814      &lt;NA&gt;                      &lt;NA&gt;
ENSG00000259107 ENSG00000259107 100996280                 LINC00911
ENSG00000205562 ENSG00000205562 100506731                 FLRT2-AS1
ENSG00000258945 ENSG00000258945      &lt;NA&gt;                      &lt;NA&gt;
ENSG00000185070 ENSG00000185070     23768                     FLRT2
ENSG00000258733 ENSG00000258733 101928767                 LINC02328
ENSG00000258912 ENSG00000258912 102724380                 LINC02316
ENSG00000258994 ENSG00000258994 105370607                 LINC02309
ENSG00000258804 ENSG00000258804    283585                 LINC01148
ENSG00000259061 ENSG00000259061      &lt;NA&gt;                      &lt;NA&gt;
ENSG00000258496 ENSG00000258496      &lt;NA&gt;                      &lt;NA&gt;
ENSG00000258958 ENSG00000258958      &lt;NA&gt;                      &lt;NA&gt;
ENSG00000258859 ENSG00000258859      &lt;NA&gt;                      &lt;NA&gt;
ENSG00000259028 ENSG00000259028      &lt;NA&gt;                      &lt;NA&gt;
ENSG00000258770 ENSG00000258770 105370611                 LINC02330
ENSG00000258807 ENSG00000258807      &lt;NA&gt;                      &lt;NA&gt;
ENSG00000259077 ENSG00000259077      &lt;NA&gt;                      &lt;NA&gt;
ENSG00000054983 ENSG00000054983      2581                      GALC
ENSG00000259096 ENSG00000259096      &lt;NA&gt;                      &lt;NA&gt;
ENSG00000252783 ENSG00000252783 106481445                 RNU6-835P
ENSG00000140030 ENSG00000140030      8477                     GPR65
ENSG00000258407 ENSG00000258407      &lt;NA&gt;                      &lt;NA&gt;
ENSG00000258826 ENSG00000258826      &lt;NA&gt;                      &lt;NA&gt;
ENSG00000258867 ENSG00000258867    283587                     HISLA
ENSG00000258975 ENSG00000258975      &lt;NA&gt;                      &lt;NA&gt;
ENSG00000259998 ENSG00000259998      &lt;NA&gt;                      &lt;NA&gt;
ENSG00000258538 ENSG00000258538      &lt;NA&gt;                      &lt;NA&gt;
ENSG00000100433 ENSG00000100433     54207                    KCNK10
ENSG00000042317 ENSG00000042317     55812                    SPATA7
ENSG00000070778 ENSG00000070778     11099                    PTPN21
ENSG00000258983 ENSG00000258983      &lt;NA&gt;                      &lt;NA&gt;
ENSG00000222990 ENSG00000222990 107057646                  RNU4-22P
ENSG00000258789 ENSG00000258789      &lt;NA&gt;                      &lt;NA&gt;
ENSG00000100722 ENSG00000100722     79882                    ZC3H14
ENSG00000165521 ENSG00000165521    161436                      EML5
ENSG00000200653 ENSG00000200653 106479601                  RNU4-92P
ENSG00000165533 ENSG00000165533    123016                      TTC8
ENSG00000207342 ENSG00000207342      &lt;NA&gt;                      &lt;NA&gt;
ENSG00000258990 ENSG00000258990      &lt;NA&gt;                      &lt;NA&gt;
ENSG00000053254 ENSG00000053254      1112                     FOXN3
ENSG00000259151 ENSG00000259151    353163                    CAP2P1
ENSG00000258752 ENSG00000258752      &lt;NA&gt;                      &lt;NA&gt;
ENSG00000258699 ENSG00000258699      &lt;NA&gt;                      &lt;NA&gt;
ENSG00000258380 ENSG00000258380      &lt;NA&gt;                      &lt;NA&gt;
ENSG00000259053 ENSG00000259053      &lt;NA&gt;                      &lt;NA&gt;
ENSG00000258920 ENSG00000258920    400236                 FOXN3-AS1
ENSG00000259073 ENSG00000259073     29018                 FOXN3-AS2
ENSG00000252522 ENSG00000252522      &lt;NA&gt;                      &lt;NA&gt;
ENSG00000201027 ENSG00000201027 106480464                 RN7SKP107
ENSG00000258792 ENSG00000258792      &lt;NA&gt;                      &lt;NA&gt;
ENSG00000252655 ENSG00000252655      &lt;NA&gt;                      &lt;NA&gt;
ENSG00000200312 ENSG00000200312      &lt;NA&gt;                      &lt;NA&gt;
ENSG00000259050 ENSG00000259050      &lt;NA&gt;                      &lt;NA&gt;
ENSG00000140025 ENSG00000140025     90141                   EFCAB11
ENSG00000230997 ENSG00000230997      &lt;NA&gt;                      &lt;NA&gt;
ENSG00000042088 ENSG00000042088     55775                      TDP1
ENSG00000152315 ENSG00000152315     56659                    KCNK13
ENSG00000258544 ENSG00000258544      &lt;NA&gt;                      &lt;NA&gt;
ENSG00000201351 ENSG00000201351      &lt;NA&gt;                      &lt;NA&gt;
ENSG00000100764 ENSG00000100764      5700                     PSMC1
ENSG00000119720 ENSG00000119720     55051                     NRDE2
ENSG00000242571 ENSG00000242571    157206                  RPL21P11
ENSG00000238758 ENSG00000238758      &lt;NA&gt;                      &lt;NA&gt;
ENSG00000198668 ENSG00000198668       801                     CALM1
ENSG00000258424 ENSG00000258424      &lt;NA&gt;                      &lt;NA&gt;
ENSG00000258678 ENSG00000258678 101930294                 LINC02317
ENSG00000233208 ENSG00000233208    400238                 LINC00642
ENSG00000259789 ENSG00000259789      &lt;NA&gt;                      &lt;NA&gt;
ENSG00000165914 ENSG00000165914    145567                     TTC7B
ENSG00000252748 ENSG00000252748      &lt;NA&gt;                      &lt;NA&gt;
ENSG00000258935 ENSG00000258935      &lt;NA&gt;                      &lt;NA&gt;
ENSG00000259163 ENSG00000259163 101928909                 TTC7B-AS1
ENSG00000258437 ENSG00000258437      &lt;NA&gt;                      &lt;NA&gt;
ENSG00000258716 ENSG00000258716 105370622              LOC105370622
ENSG00000213315 ENSG00000213315    326320                   RPS18P2
ENSG00000258884 ENSG00000258884 105370623                 LINC02321
ENSG00000100784 ENSG00000100784      9252                   RPS6KA5
ENSG00000133943 ENSG00000133943     80017                    DGLUCY
ENSG00000252644 ENSG00000252644 100147817                  RNU7-30P
ENSG00000221102 ENSG00000221102 100124539                  SNORA11B
ENSG00000266343 ENSG00000266343      &lt;NA&gt;                      &lt;NA&gt;
ENSG00000119714 ENSG00000119714      8111                     GPR68
ENSG00000258875 ENSG00000258875      &lt;NA&gt;                      &lt;NA&gt;
ENSG00000260810 ENSG00000260810      &lt;NA&gt;                      &lt;NA&gt;
ENSG00000015133 ENSG00000015133    440193                   CCDC88C
ENSG00000265856 ENSG00000265856      &lt;NA&gt;                      &lt;NA&gt;
ENSG00000258798 ENSG00000258798 105370625                CCDC88C-DT
ENSG00000258446 ENSG00000258446      &lt;NA&gt;                      &lt;NA&gt;
ENSG00000100796 ENSG00000100796     55671                   PPP4R3A
ENSG00000268657 ENSG00000268657      &lt;NA&gt;                      &lt;NA&gt;
ENSG00000133962 ENSG00000133962     79820                  CATSPERB
ENSG00000268295 ENSG00000268295      &lt;NA&gt;                      &lt;NA&gt;
ENSG00000258774 ENSG00000258774      &lt;NA&gt;                      &lt;NA&gt;
ENSG00000258962 ENSG00000258962 100128939              LOC100128939
ENSG00000200042 ENSG00000200042      &lt;NA&gt;                      &lt;NA&gt;
ENSG00000260711 ENSG00000260711      &lt;NA&gt;                      &lt;NA&gt;
ENSG00000165929 ENSG00000165929    123036                      TC2N
ENSG00000140092 ENSG00000140092     10516                     FBLN5
ENSG00000100815 ENSG00000100815      9321                    TRIP11
ENSG00000259020 ENSG00000259020      &lt;NA&gt;                      &lt;NA&gt;
ENSG00000261372 ENSG00000261372      &lt;NA&gt;                      &lt;NA&gt;
ENSG00000066427 ENSG00000066427      4287                     ATXN3
ENSG00000259634 ENSG00000259634      &lt;NA&gt;                      &lt;NA&gt;
ENSG00000183648 ENSG00000183648      4707                    NDUFB1
ENSG00000165934 ENSG00000165934     53981                     CPSF2
ENSG00000258481 ENSG00000258481      &lt;NA&gt;                      &lt;NA&gt;
ENSG00000201097 ENSG00000201097 106481294                 RNU6-366P
ENSG00000140090 ENSG00000140090    123041                   SLC24A4
ENSG00000100599 ENSG00000100599     79890                      RIN3
ENSG00000100600 ENSG00000100600      5641                      LGMN
ENSG00000066455 ENSG00000066455      9950                    GOLGA5
ENSG00000258742 ENSG00000258742 105370629                 LINC02833
ENSG00000258499 ENSG00000258499 101929002                 LINC02287
ENSG00000100604 ENSG00000100604      1113                      CHGA
ENSG00000100605 ENSG00000100605      3705                     ITPK1
ENSG00000258730 ENSG00000258730    319085                 ITPK1-AS1
ENSG00000258595 ENSG00000258595      &lt;NA&gt;                      &lt;NA&gt;
ENSG00000165943 ENSG00000165943     64112                     MOAP1
ENSG00000153485 ENSG00000153485     26175                     LYSET
ENSG00000259066 ENSG00000259066      &lt;NA&gt;                      &lt;NA&gt;
ENSG00000170270 ENSG00000170270     84520                      GON7
ENSG00000012963 ENSG00000012963     55148                      UBR7
ENSG00000240096 ENSG00000240096    326289                  RPL18AP1
ENSG00000011114 ENSG00000011114     55727                     BTBD7
ENSG00000241499 ENSG00000241499      &lt;NA&gt;                      &lt;NA&gt;
ENSG00000133958 ENSG00000133958     57578                     UNC79
ENSG00000187581 ENSG00000187581    341947                     COX8C
ENSG00000202306 ENSG00000202306      &lt;NA&gt;                      &lt;NA&gt;
ENSG00000252720 ENSG00000252720 106480115                RNU6-1258P
ENSG00000175785 ENSG00000175785    145270                    PRIMA1
ENSG00000258584 ENSG00000258584    283592               FAM181A-AS1
ENSG00000140067 ENSG00000140067     90050                   FAM181A
ENSG00000100628 ENSG00000100628     51676                      ASB2
ENSG00000258987 ENSG00000258987      &lt;NA&gt;                      &lt;NA&gt;
ENSG00000265768 ENSG00000265768 100616140                   MIR4506
ENSG00000175699 ENSG00000175699    256369                   CCDC197
ENSG00000089723 ENSG00000089723     78990                     OTUB2
ENSG00000089737 ENSG00000089737     57062                     DDX24
ENSG00000165948 ENSG00000165948    122509                   IFI27L1
ENSG00000165949 ENSG00000165949      3429                     IFI27
ENSG00000119632 ENSG00000119632     83982                   IFI27L2
ENSG00000119698 ENSG00000119698     57718                    PPP4R4
ENSG00000140093 ENSG00000140093     51156                 SERPINA10
ENSG00000170099 ENSG00000170099       866                  SERPINA6
ENSG00000258597 ENSG00000258597    390502                  SERPINA2
ENSG00000197249 ENSG00000197249      5265                  SERPINA1
ENSG00000256357 ENSG00000256357 105370635              LOC105370635
ENSG00000186910 ENSG00000186910    256394                 SERPINA11
ENSG00000170054 ENSG00000170054    327657                  SERPINA9
ENSG00000165953 ENSG00000165953    145264                 SERPINA12
ENSG00000100665 ENSG00000100665      5267                  SERPINA4
ENSG00000188488 ENSG00000188488      5104                  SERPINA5
ENSG00000273259 ENSG00000273259      &lt;NA&gt;                      &lt;NA&gt;
ENSG00000196136 ENSG00000196136        12                  SERPINA3
ENSG00000258805 ENSG00000258805      &lt;NA&gt;                      &lt;NA&gt;
ENSG00000187483 ENSG00000187483      &lt;NA&gt;                      &lt;NA&gt;
ENSG00000259140 ENSG00000259140      &lt;NA&gt;                      &lt;NA&gt;
ENSG00000239269 ENSG00000239269    145259                    RPSAP4
ENSG00000133937 ENSG00000133937    145258                       GSC
ENSG00000240914 ENSG00000240914      &lt;NA&gt;                      &lt;NA&gt;
ENSG00000258933 ENSG00000258933      &lt;NA&gt;                      &lt;NA&gt;
ENSG00000258866 ENSG00000258866      &lt;NA&gt;                      &lt;NA&gt;
ENSG00000100697 ENSG00000100697     23405                    DICER1
ENSG00000264607 ENSG00000264607 100422981                   MIR3173
ENSG00000235706 ENSG00000235706    400242                DICER1-AS1
ENSG00000165959 ENSG00000165959     79789                      CLMN
ENSG00000259143 ENSG00000259143      &lt;NA&gt;                      &lt;NA&gt;
ENSG00000258615 ENSG00000258615      &lt;NA&gt;                      &lt;NA&gt;
ENSG00000258630 ENSG00000258630 101929080                 LINC02292
ENSG00000229645 ENSG00000229645      &lt;NA&gt;                      &lt;NA&gt;
ENSG00000176438 ENSG00000176438    161176                     SYNE3
ENSG00000258572 ENSG00000258572 101929107                 SYNE3-AS1
ENSG00000247092 ENSG00000247092    283596                    SNHG10
ENSG00000252481 ENSG00000252481    677768                  SCARNA13
ENSG00000182512 ENSG00000182512     51218                     GLRX5
ENSG00000258390 ENSG00000258390 100506999                 LINC02318
ENSG00000258927 ENSG00000258927      &lt;NA&gt;                      &lt;NA&gt;
ENSG00000270038 ENSG00000270038      &lt;NA&gt;                      &lt;NA&gt;
ENSG00000187621 ENSG00000187621 124903372              LOC124903372
ENSG00000259084 ENSG00000259084      &lt;NA&gt;                      &lt;NA&gt;
ENSG00000213231 ENSG00000213231      9623                     TCL1B
ENSG00000100721 ENSG00000100721      8115                     TCL1A
ENSG00000257275 ENSG00000257275      &lt;NA&gt;                      &lt;NA&gt;
ENSG00000263357 ENSG00000263357      &lt;NA&gt;                      &lt;NA&gt;
ENSG00000258516 ENSG00000258516      &lt;NA&gt;                      &lt;NA&gt;
ENSG00000250366 ENSG00000250366 100507043                     TUNAR
ENSG00000271358 ENSG00000271358      &lt;NA&gt;                      &lt;NA&gt;
ENSG00000227051 ENSG00000227051     56967                 C14orf132
ENSG00000221236 ENSG00000221236      &lt;NA&gt;                      &lt;NA&gt;
ENSG00000168398 ENSG00000168398       624                    BDKRB2
ENSG00000258691 ENSG00000258691      &lt;NA&gt;                      &lt;NA&gt;
ENSG00000258412 ENSG00000258412      &lt;NA&gt;                      &lt;NA&gt;
ENSG00000258788 ENSG00000258788      &lt;NA&gt;                      &lt;NA&gt;
ENSG00000259036 ENSG00000259036      &lt;NA&gt;                      &lt;NA&gt;
ENSG00000100739 ENSG00000100739       623                    BDKRB1
ENSG00000258793 ENSG00000258793      &lt;NA&gt;                      &lt;NA&gt;
ENSG00000258729 ENSG00000258729      &lt;NA&gt;                      &lt;NA&gt;
ENSG00000066739 ENSG00000066739     55102                     ATG2B
ENSG00000238776 ENSG00000238776      &lt;NA&gt;                      &lt;NA&gt;
ENSG00000100744 ENSG00000100744     51527                     GSKIP
ENSG00000222276 ENSG00000222276 106480211                  RNU2-33P
ENSG00000140057 ENSG00000140057    122481                       AK7
ENSG00000259059 ENSG00000259059      &lt;NA&gt;                      &lt;NA&gt;
ENSG00000240051 ENSG00000240051    326293                 RPL23AP10
ENSG00000260806 ENSG00000260806      &lt;NA&gt;                      &lt;NA&gt;
ENSG00000090060 ENSG00000090060     10914                    PAPOLA
ENSG00000258702 ENSG00000258702 105370645              LOC105370645
ENSG00000223299 ENSG00000223299      &lt;NA&gt;                      &lt;NA&gt;
ENSG00000258979 ENSG00000258979 105370646                 LINC02299
ENSG00000100749 ENSG00000100749      7443                      VRK1
ENSG00000258825 ENSG00000258825      &lt;NA&gt;                      &lt;NA&gt;
ENSG00000225163 ENSG00000225163      &lt;NA&gt;                      &lt;NA&gt;
ENSG00000259026 ENSG00000259026      &lt;NA&gt;                      &lt;NA&gt;
ENSG00000258393 ENSG00000258393      &lt;NA&gt;                      &lt;NA&gt;
ENSG00000259110 ENSG00000259110 105370648                 LINC02304
ENSG00000246084 ENSG00000246084 101929241                 LINC02325
ENSG00000240730 ENSG00000240730      &lt;NA&gt;                      &lt;NA&gt;
ENSG00000197176 ENSG00000197176 100129345                 LINC02291
ENSG00000258869 ENSG00000258869 100132612                 LINC02312
ENSG00000258379 ENSG00000258379      &lt;NA&gt;                      &lt;NA&gt;
ENSG00000246223 ENSG00000246223    388011                 LINC01550
ENSG00000259097 ENSG00000259097 105370654              LOC105370654
ENSG00000258511 ENSG00000258511      &lt;NA&gt;                      &lt;NA&gt;
ENSG00000222066 ENSG00000222066      &lt;NA&gt;                      &lt;NA&gt;
ENSG00000241757 ENSG00000241757 106480527                 RN7SL714P
ENSG00000258795 ENSG00000258795      &lt;NA&gt;                      &lt;NA&gt;
ENSG00000176605 ENSG00000176605    283598                 LINC02914
ENSG00000237342 ENSG00000237342      &lt;NA&gt;                      &lt;NA&gt;
ENSG00000259119 ENSG00000259119      &lt;NA&gt;                      &lt;NA&gt;
ENSG00000232573 ENSG00000232573    326307                    RPL3P4
ENSG00000234648 ENSG00000234648      &lt;NA&gt;                      &lt;NA&gt;
ENSG00000229402 ENSG00000229402      &lt;NA&gt;                      &lt;NA&gt;
ENSG00000127152 ENSG00000127152     64919                    BCL11B
ENSG00000235785 ENSG00000235785      &lt;NA&gt;                      &lt;NA&gt;
ENSG00000258383 ENSG00000258383      &lt;NA&gt;                      &lt;NA&gt;
ENSG00000216173 ENSG00000216173      &lt;NA&gt;                      &lt;NA&gt;
ENSG00000183576 ENSG00000183576     84193                     SETD3
ENSG00000272439 ENSG00000272439 106479606                  RNU6-91P
ENSG00000090061 ENSG00000090061      8812                      CCNK
ENSG00000205476 ENSG00000205476    317762                   CCDC85C
ENSG00000258749 ENSG00000258749      &lt;NA&gt;                      &lt;NA&gt;
ENSG00000200506 ENSG00000200506      &lt;NA&gt;                      &lt;NA&gt;
ENSG00000247970 ENSG00000247970      &lt;NA&gt;                      &lt;NA&gt;
ENSG00000182218 ENSG00000182218     84439                    HHIPL1
ENSG00000036530 ENSG00000036530     10858                   CYP46A1
ENSG00000258672 ENSG00000258672      &lt;NA&gt;                      &lt;NA&gt;
ENSG00000066629 ENSG00000066629      2009                      EML1
ENSG00000199836 ENSG00000199836 106480161                  RNU1-47P
ENSG00000271198 ENSG00000271198      &lt;NA&gt;                      &lt;NA&gt;
ENSG00000196405 ENSG00000196405     51466                       EVL
ENSG00000242888 ENSG00000242888    326326                    RPS2P3
ENSG00000258693 ENSG00000258693      &lt;NA&gt;                      &lt;NA&gt;
ENSG00000258560 ENSG00000258560      &lt;NA&gt;                      &lt;NA&gt;
ENSG00000265154 ENSG00000265154 100616247                   MIR151B
ENSG00000199082 ENSG00000199082    442909                    MIR342
ENSG00000168350 ENSG00000168350    123099                     DEGS2
ENSG00000258982 ENSG00000258982      &lt;NA&gt;                      &lt;NA&gt;
ENSG00000100811 ENSG00000100811      7528                       YY1
ENSG00000258904 ENSG00000258904      &lt;NA&gt;                      &lt;NA&gt;
ENSG00000259052 ENSG00000259052      &lt;NA&gt;                      &lt;NA&gt;
ENSG00000197119 ENSG00000197119    123096                  SLC25A29
ENSG00000258504 ENSG00000258504      &lt;NA&gt;                      &lt;NA&gt;
ENSG00000198984 ENSG00000198984    442910                    MIR345
ENSG00000243976 ENSG00000243976 106479414                 RN7SL523P
ENSG00000263519 ENSG00000263519      &lt;NA&gt;                      &lt;NA&gt;
ENSG00000140107 ENSG00000140107    283600                  SLC25A47
ENSG00000140105 ENSG00000140105      7453                     WARS1
ENSG00000258666 ENSG00000258666      &lt;NA&gt;                      &lt;NA&gt;
ENSG00000258521 ENSG00000258521      &lt;NA&gt;                      &lt;NA&gt;
ENSG00000258581 ENSG00000258581      &lt;NA&gt;                      &lt;NA&gt;
ENSG00000176473 ENSG00000176473     79446                     WDR25
ENSG00000258620 ENSG00000258620      &lt;NA&gt;                      &lt;NA&gt;
ENSG00000258500 ENSG00000258500      &lt;NA&gt;                      &lt;NA&gt;
ENSG00000253075 ENSG00000253075 106479135                  RN7SKP92
ENSG00000183092 ENSG00000183092     57596                    BEGAIN
ENSG00000259031 ENSG00000259031      &lt;NA&gt;                      &lt;NA&gt;
ENSG00000258576 ENSG00000258576      &lt;NA&gt;                      &lt;NA&gt;
ENSG00000196273 ENSG00000196273    283601                 LINC00523
ENSG00000258717 ENSG00000258717      &lt;NA&gt;                      &lt;NA&gt;
ENSG00000185559 ENSG00000185559      8788                      DLK1
ENSG00000273087 ENSG00000273087      &lt;NA&gt;                      &lt;NA&gt;
ENSG00000214548 ENSG00000214548     55384                      MEG3
ENSG00000266461 ENSG00000266461 100616495                   MIR2392
ENSG00000267918 ENSG00000267918      &lt;NA&gt;                      &lt;NA&gt;
ENSG00000258663 ENSG00000258663      &lt;NA&gt;                      &lt;NA&gt;
ENSG00000211574 ENSG00000211574    768222                    MIR770
ENSG00000207989 ENSG00000207989    574450                    MIR493
ENSG00000199151 ENSG00000199151    442905                    MIR337
ENSG00000272291 ENSG00000272291      &lt;NA&gt;                      &lt;NA&gt;
ENSG00000254656 ENSG00000254656    388015                      RTL1
ENSG00000208001 ENSG00000208001    574038                    MIR431
ENSG00000207569 ENSG00000207569    574034                    MIR433
ENSG00000207608 ENSG00000207608    406914                    MIR127
ENSG00000272458 ENSG00000272458    574451                    MIR432
ENSG00000207942 ENSG00000207942    406927                    MIR136
ENSG00000269375 ENSG00000269375      &lt;NA&gt;                      &lt;NA&gt;
ENSG00000258399 ENSG00000258399      &lt;NA&gt;                      &lt;NA&gt;
ENSG00000221077 ENSG00000221077      &lt;NA&gt;                      &lt;NA&gt;
ENSG00000199005 ENSG00000199005    442915                    MIR370
ENSG00000251769 ENSG00000251769      &lt;NA&gt;                      &lt;NA&gt;
ENSG00000252873 ENSG00000252873      &lt;NA&gt;                      &lt;NA&gt;
ENSG00000202191 ENSG00000202191    767561                SNORD113-1
ENSG00000251949 ENSG00000251949      &lt;NA&gt;                      &lt;NA&gt;
ENSG00000212384 ENSG00000212384    767562                SNORD113-2
ENSG00000201700 ENSG00000201700    767563                SNORD113-3
ENSG00000201672 ENSG00000201672    767564                SNORD113-4
ENSG00000225746 ENSG00000225746      &lt;NA&gt;                      &lt;NA&gt;
ENSG00000272474 ENSG00000272474    767565                SNORD113-5
ENSG00000252144 ENSG00000252144      &lt;NA&gt;                      &lt;NA&gt;
ENSG00000200215 ENSG00000200215    767566                SNORD113-6
ENSG00000251918 ENSG00000251918      &lt;NA&gt;                      &lt;NA&gt;
ENSG00000200632 ENSG00000200632    767567                SNORD113-7
ENSG00000200367 ENSG00000200367    767568                SNORD113-8
ENSG00000201950 ENSG00000201950    767569                SNORD113-9
ENSG00000199575 ENSG00000199575    767577                SNORD114-1
ENSG00000200823 ENSG00000200823    767578                SNORD114-2
ENSG00000201839 ENSG00000201839    767579                SNORD114-3
ENSG00000200832 ENSG00000200832      &lt;NA&gt;                      &lt;NA&gt;
ENSG00000199798 ENSG00000199798    767581                SNORD114-5
ENSG00000200150 ENSG00000200150 124903418              LOC124903418
ENSG00000201263 ENSG00000201263    767582                SNORD114-6
ENSG00000232018 ENSG00000232018      &lt;NA&gt;                      &lt;NA&gt;
ENSG00000199390 ENSG00000199390    767583                SNORD114-7
ENSG00000201240 ENSG00000201240    767585                SNORD114-9
ENSG00000200279 ENSG00000200279    767588               SNORD114-10
ENSG00000271417 ENSG00000271417      &lt;NA&gt;                      &lt;NA&gt;
ENSG00000200608 ENSG00000200608    767589               SNORD114-11
ENSG00000202270 ENSG00000202270    767590               SNORD114-12
ENSG00000201247 ENSG00000201247    767591               SNORD114-13
ENSG00000199593 ENSG00000199593    767592               SNORD114-14
ENSG00000201557 ENSG00000201557    767593               SNORD114-15
ENSG00000199914 ENSG00000199914    767594               SNORD114-16
ENSG00000201569 ENSG00000201569    767595               SNORD114-17
ENSG00000202142 ENSG00000202142    767596               SNORD114-18
ENSG00000199942 ENSG00000199942    767597               SNORD114-19
ENSG00000201500 ENSG00000201500 124903419              LOC124903419
ENSG00000201036 ENSG00000201036 124903417              LOC124903417
ENSG00000201710 ENSG00000201710 124903420              LOC124903420
ENSG00000202048 ENSG00000202048    767598               SNORD114-20
ENSG00000272344 ENSG00000272344    767599               SNORD114-21
ENSG00000202293 ENSG00000202293    767600               SNORD114-22
ENSG00000200406 ENSG00000200406    767603               SNORD114-23
ENSG00000201899 ENSG00000201899    767604               SNORD114-24
ENSG00000200612 ENSG00000200612    767605               SNORD114-25
ENSG00000200413 ENSG00000200413    767606               SNORD114-26
ENSG00000200636 ENSG00000200636    767608               SNORD114-27
ENSG00000200480 ENSG00000200480    767609               SNORD114-28
ENSG00000201689 ENSG00000201689    767610               SNORD114-29
ENSG00000201318 ENSG00000201318    767611               SNORD114-30
ENSG00000200089 ENSG00000200089    767612               SNORD114-31
ENSG00000222095 ENSG00000222095 124903422              LOC124903422
ENSG00000252009 ENSG00000252009      &lt;NA&gt;                      &lt;NA&gt;
ENSG00000222185 ENSG00000222185 124903421              LOC124903421
ENSG00000199088 ENSG00000199088    494328                    MIR379
ENSG00000199109 ENSG00000199109    693121                    MIR411
ENSG00000207749 ENSG00000207749    407023                    MIR299
ENSG00000198982 ENSG00000198982    494329                    MIR380
ENSG00000221745 ENSG00000221745 100302250                   MIR1197
ENSG00000199069 ENSG00000199069    442897                   MIR323A
ENSG00000211582 ENSG00000211582    768212                    MIR758
ENSG00000207761 ENSG00000207761    574408                  MIR329-1
ENSG00000207762 ENSG00000207762    574409                  MIR329-2
ENSG00000194717 ENSG00000194717    574452                    MIR494
ENSG00000221036 ENSG00000221036 100422837                   MIR1193
ENSG00000212040 ENSG00000212040 100126335                    MIR543
ENSG00000207743 ENSG00000207743    574453                    MIR495
ENSG00000265032 ENSG00000265032      &lt;NA&gt;                      &lt;NA&gt;
ENSG00000271946 ENSG00000271946      &lt;NA&gt;                      &lt;NA&gt;
ENSG00000207934 ENSG00000207934    724024                    MIR654
ENSG00000264882 ENSG00000264882      &lt;NA&gt;                      &lt;NA&gt;
ENSG00000215957 ENSG00000215957 100126297                    MIR300
ENSG00000221525 ENSG00000221525 100302157                 MIR1185-1
ENSG00000221614 ENSG00000221614 100302209                 MIR1185-2
ENSG00000258861 ENSG00000258861      &lt;NA&gt;                      &lt;NA&gt;
ENSG00000199020 ENSG00000199020    494330                    MIR381
ENSG00000207754 ENSG00000207754    664616                   MIR487B
ENSG00000202560 ENSG00000202560    664612                    MIR539
ENSG00000216099 ENSG00000216099 100126345                    MIR889
ENSG00000207587 ENSG00000207587    664613                   MIR544A
ENSG00000207646 ENSG00000207646    724025                    MIR655
ENSG00000265250 ENSG00000265250      &lt;NA&gt;                      &lt;NA&gt;
ENSG00000207558 ENSG00000207558      &lt;NA&gt;                      &lt;NA&gt;
ENSG00000207742 ENSG00000207742    619555                   MIR487A
ENSG00000207993 ENSG00000207993    406924                    MIR134
ENSG00000208027 ENSG00000208027    574436                    MIR485
ENSG00000208004 ENSG00000208004    574410                   MIR323B
ENSG00000207978 ENSG00000207978    406946                    MIR154
ENSG00000207961 ENSG00000207961    574454                    MIR496
ENSG00000199015 ENSG00000199015    494326                    MIR377
ENSG00000216179 ENSG00000216179 100126308                    MIR541
ENSG00000199107 ENSG00000199107    574413                    MIR409
ENSG00000199012 ENSG00000199012    574433                    MIR412
ENSG00000199025 ENSG00000199025    442914                    MIR369
ENSG00000199092 ENSG00000199092    574434                    MIR410
ENSG00000207959 ENSG00000207959    724026                    MIR656
ENSG00000223403 ENSG00000223403    378881                  MIR381HG
ENSG00000230805 ENSG00000230805 105370670              LOC105370670
ENSG00000259004 ENSG00000259004 101929422                 LINC02285
ENSG00000206761 ENSG00000206761      &lt;NA&gt;                      &lt;NA&gt;
ENSG00000258681 ENSG00000258681 100128373              LOC100128373
ENSG00000258497 ENSG00000258497      &lt;NA&gt;                      &lt;NA&gt;
ENSG00000258460 ENSG00000258460 124903387              LOC124903387
ENSG00000259023 ENSG00000259023      &lt;NA&gt;                      &lt;NA&gt;
ENSG00000259082 ENSG00000259082 100507277                 LINC02314
ENSG00000259166 ENSG00000259166      &lt;NA&gt;                      &lt;NA&gt;
ENSG00000258498 ENSG00000258498     64150                    DIO3OS
ENSG00000197406 ENSG00000197406      1735                      DIO3
ENSG00000258919 ENSG00000258919      &lt;NA&gt;                      &lt;NA&gt;
ENSG00000258404 ENSG00000258404      &lt;NA&gt;                      &lt;NA&gt;
ENSG00000241494 ENSG00000241494    283603                   RPL26P4
ENSG00000258512 ENSG00000258512    145200                 LINC00239
ENSG00000078304 ENSG00000078304      5527                   PPP2R5C
ENSG00000259088 ENSG00000259088      &lt;NA&gt;                      &lt;NA&gt;
ENSG00000207208 ENSG00000207208 106481430                 RNU6-790P
ENSG00000256705 ENSG00000256705      &lt;NA&gt;                      &lt;NA&gt;
ENSG00000259161 ENSG00000259161      &lt;NA&gt;                      &lt;NA&gt;
ENSG00000271780 ENSG00000271780      &lt;NA&gt;                      &lt;NA&gt;
ENSG00000272444 ENSG00000272444      &lt;NA&gt;                      &lt;NA&gt;
ENSG00000197102 ENSG00000197102      1778                   DYNC1H1
ENSG00000259013 ENSG00000259013      &lt;NA&gt;                      &lt;NA&gt;
ENSG00000258959 ENSG00000258959      &lt;NA&gt;                      &lt;NA&gt;
ENSG00000240457 ENSG00000240457 106479395                 RN7SL472P
ENSG00000080824 ENSG00000080824      3320                  HSP90AA1
ENSG00000140153 ENSG00000140153     91833                     WDR20
ENSG00000080823 ENSG00000080823      5891                       MOK
ENSG00000022976 ENSG00000022976     55778                    ZNF839
ENSG00000265677 ENSG00000265677      &lt;NA&gt;                      &lt;NA&gt;
ENSG00000100865 ENSG00000100865     51550                      CINP
ENSG00000239061 ENSG00000239061      &lt;NA&gt;                      &lt;NA&gt;
ENSG00000196663 ENSG00000196663      9895                    TECPR2
ENSG00000212330 ENSG00000212330 106866981                 RNU6-244P
ENSG00000156381 ENSG00000156381    122416                    ANKRD9
ENSG00000266015 ENSG00000266015 100422954                   MIR4309
ENSG00000259230 ENSG00000259230 105370681                 LINC02323
ENSG00000239224 ENSG00000239224 106479420                 RN7SL546P
ENSG00000089902 ENSG00000089902     23186                     RCOR1
ENSG00000230988 ENSG00000230988    326294                 RPL23AP11
ENSG00000202459 ENSG00000202459      &lt;NA&gt;                      &lt;NA&gt;
ENSG00000259508 ENSG00000259508      &lt;NA&gt;                      &lt;NA&gt;
ENSG00000131323 ENSG00000131323      7187                     TRAF3
ENSG00000238853 ENSG00000238853      &lt;NA&gt;                      &lt;NA&gt;
ENSG00000206969 ENSG00000206969 106480140                RNU6-1316P
ENSG00000211990 ENSG00000211990      &lt;NA&gt;                      &lt;NA&gt;
ENSG00000166126 ENSG00000166126     81693                       AMN
ENSG00000198752 ENSG00000198752      9578                  CDC42BPB
ENSG00000259515 ENSG00000259515      &lt;NA&gt;                      &lt;NA&gt;
ENSG00000213176 ENSG00000213176 100129176                   RPL13P6
ENSG00000259444 ENSG00000259444      &lt;NA&gt;                      &lt;NA&gt;
ENSG00000205436 ENSG00000205436     91828                   EXOC3L4
ENSG00000259717 ENSG00000259717      &lt;NA&gt;                      &lt;NA&gt;
ENSG00000185215 ENSG00000185215      7127                   TNFAIP2
ENSG00000259374 ENSG00000259374      &lt;NA&gt;                      &lt;NA&gt;
ENSG00000259535 ENSG00000259535    122409                  RPL21P12
ENSG00000259525 ENSG00000259525 100288298                    GCSHP2
ENSG00000251533 ENSG00000251533 100131366                 LINC00605
ENSG00000239117 ENSG00000239117      &lt;NA&gt;                      &lt;NA&gt;
ENSG00000270705 ENSG00000270705      &lt;NA&gt;                      &lt;NA&gt;
ENSG00000242837 ENSG00000242837    319144                  RPL21P13
ENSG00000270938 ENSG00000270938      &lt;NA&gt;                      &lt;NA&gt;
ENSG00000240624 ENSG00000240624    326288                   RPL17P4
ENSG00000259775 ENSG00000259775      &lt;NA&gt;                      &lt;NA&gt;
ENSG00000100664 ENSG00000100664      1983                      EIF5
ENSG00000272533 ENSG00000272533    677811                   SNORA28
ENSG00000259428 ENSG00000259428 100130405                  HMGB3P26
ENSG00000243904 ENSG00000243904    319129                    RPSAP5
ENSG00000075413 ENSG00000075413      4140                     MARK3
ENSG00000244691 ENSG00000244691    319135                  RPL10AP1
ENSG00000166165 ENSG00000166165      1152                       CKB
ENSG00000260285 ENSG00000260285      &lt;NA&gt;                      &lt;NA&gt;
ENSG00000166166 ENSG00000166166    115708                   TRMT61A
ENSG00000252469 ENSG00000252469 106479085                 RNU7-160P
ENSG00000258851 ENSG00000258851      &lt;NA&gt;                      &lt;NA&gt;
ENSG00000166170 ENSG00000166170      9529                      BAG5
ENSG00000126214 ENSG00000126214      3831                      KLC1
ENSG00000256500 ENSG00000256500      &lt;NA&gt;                      &lt;NA&gt;
ENSG00000256053 ENSG00000256053     84334                      COA8
ENSG00000201184 ENSG00000201184 106479589                  RNU4-68P
ENSG00000264904 ENSG00000264904      &lt;NA&gt;                      &lt;NA&gt;
ENSG00000246451 ENSG00000246451      &lt;NA&gt;                      &lt;NA&gt;
ENSG00000270108 ENSG00000270108      &lt;NA&gt;                      &lt;NA&gt;
ENSG00000269910 ENSG00000269910      &lt;NA&gt;                      &lt;NA&gt;
ENSG00000269940 ENSG00000269940      &lt;NA&gt;                      &lt;NA&gt;
ENSG00000269958 ENSG00000269958      &lt;NA&gt;                      &lt;NA&gt;
ENSG00000126215 ENSG00000126215      7517                     XRCC3
ENSG00000224997 ENSG00000224997      &lt;NA&gt;                      &lt;NA&gt;
ENSG00000269963 ENSG00000269963      &lt;NA&gt;                      &lt;NA&gt;
ENSG00000100711 ENSG00000100711     79038                   ZFYVE21
ENSG00000253096 ENSG00000253096      &lt;NA&gt;                      &lt;NA&gt;
ENSG00000088808 ENSG00000088808     23368                  PPP1R13B
ENSG00000270591 ENSG00000270591      &lt;NA&gt;                      &lt;NA&gt;
ENSG00000202275 ENSG00000202275 124900347              LOC124900347
ENSG00000258735 ENSG00000258735    145216               PPP1R13B-DT
ENSG00000258534 ENSG00000258534      &lt;NA&gt;                      &lt;NA&gt;
ENSG00000258914 ENSG00000258914      &lt;NA&gt;                      &lt;NA&gt;
ENSG00000156411 ENSG00000156411      9556                    ATP5MJ
ENSG00000156414 ENSG00000156414    122402                     TDRD9
ENSG00000227729 ENSG00000227729    647286                      RD3L
ENSG00000264439 ENSG00000264439      &lt;NA&gt;                      &lt;NA&gt;
ENSG00000242894 ENSG00000242894 106481096                 RN7SL634P
ENSG00000166183 ENSG00000166183    374569                      ASPG
ENSG00000207568 ENSG00000207568    406986                   MIR203A
ENSG00000258748 ENSG00000258748      &lt;NA&gt;                      &lt;NA&gt;
ENSG00000066735 ENSG00000066735     26153                    KIF26A
ENSG00000258913 ENSG00000258913    145195                 LINC02691
ENSG00000228032 ENSG00000228032      &lt;NA&gt;                      &lt;NA&gt;
ENSG00000258598 ENSG00000258598      &lt;NA&gt;                      &lt;NA&gt;
ENSG00000222761 ENSG00000222761 106481396                 RNU6-684P
ENSG00000213159 ENSG00000213159      &lt;NA&gt;                      &lt;NA&gt;
ENSG00000258986 ENSG00000258986    388021                   TMEM179
ENSG00000184601 ENSG00000184601    400258                 C14orf180
ENSG00000259037 ENSG00000259037      &lt;NA&gt;                      &lt;NA&gt;
ENSG00000258736 ENSG00000258736      &lt;NA&gt;                      &lt;NA&gt;
ENSG00000260792 ENSG00000260792 101929634                 LINC02280
ENSG00000265291 ENSG00000265291 100616300                   MIR4710
ENSG00000256050 ENSG00000256050      &lt;NA&gt;                      &lt;NA&gt;
ENSG00000203485 ENSG00000203485     64423                      INF2
ENSG00000258858 ENSG00000258858      &lt;NA&gt;                      &lt;NA&gt;
ENSG00000185100 ENSG00000185100    122622                     ADSS1
ENSG00000184990 ENSG00000184990     10572                     SIVA1
ENSG00000258430 ENSG00000258430      &lt;NA&gt;                      &lt;NA&gt;
ENSG00000142208 ENSG00000142208       207                      AKT1
ENSG00000179627 ENSG00000179627 100128927                    ZBTB42
ENSG00000258701 ENSG00000258701    196872                    VESTAR
ENSG00000239365 ENSG00000239365 100271575                  RPS26P49
ENSG00000196183 ENSG00000196183     92427                    RPS2P4
ENSG00000258811 ENSG00000258811      &lt;NA&gt;                      &lt;NA&gt;
ENSG00000258593 ENSG00000258593      &lt;NA&gt;                      &lt;NA&gt;
ENSG00000099814 ENSG00000099814    283638                   CEP170B
ENSG00000259067 ENSG00000259067      &lt;NA&gt;                      &lt;NA&gt;
ENSG00000166428 ENSG00000166428    122618                      PLD4
ENSG00000185567 ENSG00000185567    113146                    AHNAK2
ENSG00000140104 ENSG00000140104    122616                     CLBA1
ENSG00000170779 ENSG00000170779     55038                     CDCA4
ENSG00000183484 ENSG00000183484     29933                    GPR132
ENSG00000257556 ENSG00000257556 124903398              LOC124903398
ENSG00000258154 ENSG00000258154      &lt;NA&gt;                      &lt;NA&gt;
ENSG00000184916 ENSG00000184916      3714                      JAG2
ENSG00000257622 ENSG00000257622      &lt;NA&gt;                      &lt;NA&gt;
ENSG00000183828 ENSG00000183828    256281                    NUDT14
ENSG00000185024 ENSG00000185024      2972                      BRF1
ENSG00000184887 ENSG00000184887     90135                     BTBD6
ENSG00000179364 ENSG00000179364     23241                     PACS2
ENSG00000242085 ENSG00000242085 100271564                  RPS20P33
ENSG00000256498 ENSG00000256498      &lt;NA&gt;                      &lt;NA&gt;
ENSG00000226174 ENSG00000226174    647310                     TEX22
ENSG00000251602 ENSG00000251602 100507437                   MTA1-DT
ENSG00000182979 ENSG00000182979      9112                      MTA1
ENSG00000257270 ENSG00000257270      &lt;NA&gt;                      &lt;NA&gt;
ENSG00000182809 ENSG00000182809      1397                     CRIP2
ENSG00000213145 ENSG00000213145      1396                     CRIP1
ENSG00000257341 ENSG00000257341      &lt;NA&gt;                      &lt;NA&gt;
ENSG00000185347 ENSG00000185347    283643                     TEDC1
ENSG00000184986 ENSG00000184986     80757                   TMEM121
ENSG00000230157 ENSG00000230157      &lt;NA&gt;                      &lt;NA&gt;
ENSG00000234402 ENSG00000234402      &lt;NA&gt;                      &lt;NA&gt;
ENSG00000211890 ENSG00000211890      3494                     IGHA2
ENSG00000263413 ENSG00000263413 100616276                   MIR4538
ENSG00000266597 ENSG00000266597      &lt;NA&gt;                      &lt;NA&gt;
ENSG00000227468 ENSG00000227468      &lt;NA&gt;                      &lt;NA&gt;
ENSG00000211891 ENSG00000211891      3497                      IGHE
ENSG00000254140 ENSG00000254140      &lt;NA&gt;                      &lt;NA&gt;
ENSG00000211892 ENSG00000211892      3503                     IGHG4
ENSG00000211893 ENSG00000211893      3501                     IGHG2
ENSG00000253364 ENSG00000253364      &lt;NA&gt;                      &lt;NA&gt;
ENSG00000253755 ENSG00000253755      &lt;NA&gt;                      &lt;NA&gt;
ENSG00000213140 ENSG00000213140      &lt;NA&gt;                      &lt;NA&gt;
ENSG00000253701 ENSG00000253701      &lt;NA&gt;                      &lt;NA&gt;
ENSG00000211895 ENSG00000211895      3493                     IGHA1
ENSG00000264024 ENSG00000264024 100616135                   MIR4507
ENSG00000253692 ENSG00000253692      3498                    IGHEP1
ENSG00000211896 ENSG00000211896      3500                     IGHG1
ENSG00000211897 ENSG00000211897      3502                     IGHG3
ENSG00000270371 ENSG00000270371      &lt;NA&gt;                      &lt;NA&gt;
ENSG00000211898 ENSG00000211898      3495                      IGHD
ENSG00000211899 ENSG00000211899      3507                      IGHM
ENSG00000265612 ENSG00000265612 100616374                   MIR4539
ENSG00000266706 ENSG00000266706      &lt;NA&gt;                      &lt;NA&gt;
ENSG00000265517 ENSG00000265517      &lt;NA&gt;                      &lt;NA&gt;
ENSG00000264473 ENSG00000264473      &lt;NA&gt;                      &lt;NA&gt;
ENSG00000263751 ENSG00000263751      &lt;NA&gt;                      &lt;NA&gt;
ENSG00000266408 ENSG00000266408      &lt;NA&gt;                      &lt;NA&gt;
ENSG00000264781 ENSG00000264781 100616422                   MIR4537
ENSG00000265714 ENSG00000265714      &lt;NA&gt;                      &lt;NA&gt;
ENSG00000211900 ENSG00000211900     28475                     IGHJ6
ENSG00000237111 ENSG00000237111     28478                    IGHJ3P
ENSG00000242472 ENSG00000242472     28476                     IGHJ5
ENSG00000240041 ENSG00000240041     28477                     IGHJ4
ENSG00000242887 ENSG00000242887     28479                     IGHJ3
ENSG00000237547 ENSG00000237547     28480                    IGHJ2P
ENSG00000211904 ENSG00000211904     28481                     IGHJ2
ENSG00000211905 ENSG00000211905     28483                     IGHJ1
ENSG00000236597 ENSG00000236597     28484                  IGHD7-27
ENSG00000227335 ENSG00000227335     28482                    IGHJ1P
ENSG00000211907 ENSG00000211907     28506                  IGHD1-26
ENSG00000225825 ENSG00000225825     28485                  IGHD6-25
ENSG00000211909 ENSG00000211909     28489                  IGHD5-24
ENSG00000227196 ENSG00000227196     28493                  IGHD4-23
ENSG00000211911 ENSG00000211911     28497                  IGHD3-22
ENSG00000211912 ENSG00000211912     28502                  IGHD2-21
ENSG00000244620 ENSG00000244620      &lt;NA&gt;                      &lt;NA&gt;
ENSG00000237020 ENSG00000237020     28507                  IGHD1-20
ENSG00000211914 ENSG00000211914     28486                  IGHD6-19
ENSG00000211915 ENSG00000211915     28490                  IGHD5-18
ENSG00000227800 ENSG00000227800     28494                  IGHD4-17
ENSG00000211917 ENSG00000211917     28498                  IGHD3-16
ENSG00000211918 ENSG00000211918     28503                  IGHD2-15
ENSG00000227108 ENSG00000227108     28508                  IGHD1-14
ENSG00000211920 ENSG00000211920     28487                  IGHD6-13
ENSG00000211921 ENSG00000211921     28491                  IGHD5-12
ENSG00000232543 ENSG00000232543     28495                  IGHD4-11
ENSG00000211923 ENSG00000211923     28499                  IGHD3-10
ENSG00000211924 ENSG00000211924     28500                   IGHD3-9
ENSG00000211925 ENSG00000211925     28504                   IGHD2-8
ENSG00000237197 ENSG00000237197     28509                   IGHD1-7
ENSG00000228131 ENSG00000228131     28488                   IGHD6-6
ENSG00000211928 ENSG00000211928     28492                   IGHD5-5
ENSG00000233655 ENSG00000233655     28496                   IGHD4-4
ENSG00000211930 ENSG00000211930     28501                   IGHD3-3
ENSG00000211931 ENSG00000211931     28505                   IGHD2-2
ENSG00000226777 ENSG00000226777      9834                    FAM30A
ENSG00000236170 ENSG00000236170     28510                   IGHD1-1
ENSG00000211933 ENSG00000211933     28385                   IGHV6-1
ENSG00000254279 ENSG00000254279      &lt;NA&gt;                      &lt;NA&gt;
ENSG00000233988 ENSG00000233988      &lt;NA&gt;                      &lt;NA&gt;
ENSG00000225200 ENSG00000225200    192133                    RPS8P1
ENSG00000211934 ENSG00000211934     28474                   IGHV1-2
ENSG00000253780 ENSG00000253780     28355               IGHVIII-2-1
ENSG00000211935 ENSG00000211935     28473                   IGHV1-3
ENSG00000211936 ENSG00000211936      &lt;NA&gt;                      &lt;NA&gt;
ENSG00000211937 ENSG00000211937     28457                   IGHV2-5
ENSG00000253387 ENSG00000253387     28354               IGHVIII-5-1
ENSG00000254053 ENSG00000254053     28353               IGHVIII-5-2
ENSG00000253763 ENSG00000253763     28453                   IGHV3-6
ENSG00000211938 ENSG00000211938     28452                   IGHV3-7
ENSG00000211939 ENSG00000211939      &lt;NA&gt;                      &lt;NA&gt;
ENSG00000211940 ENSG00000211940      &lt;NA&gt;                      &lt;NA&gt;
ENSG00000254117 ENSG00000254117      &lt;NA&gt;                      &lt;NA&gt;
ENSG00000211941 ENSG00000211941     28450                  IGHV3-11
ENSG00000254215 ENSG00000254215      &lt;NA&gt;                      &lt;NA&gt;
ENSG00000254174 ENSG00000254174     28471                  IGHV1-12
ENSG00000211942 ENSG00000211942     28449                  IGHV3-13
ENSG00000253412 ENSG00000253412     28351              IGHVIII-13-1
ENSG00000253709 ENSG00000253709     28470                  IGHV1-14
ENSG00000211943 ENSG00000211943     28448                  IGHV3-15
ENSG00000253458 ENSG00000253458     28376               IGHVII-15-1
ENSG00000211944 ENSG00000211944     28447                  IGHV3-16
ENSG00000254210 ENSG00000254210      &lt;NA&gt;                      &lt;NA&gt;
ENSG00000254046 ENSG00000254046     28469                  IGHV1-17
ENSG00000235506 ENSG00000235506      &lt;NA&gt;                      &lt;NA&gt;
ENSG00000211945 ENSG00000211945     28468                  IGHV1-18
ENSG00000253883 ENSG00000253883     28446                  IGHV3-19
ENSG00000271201 ENSG00000271201      &lt;NA&gt;                      &lt;NA&gt;
ENSG00000221180 ENSG00000221180      &lt;NA&gt;                      &lt;NA&gt;
ENSG00000211946 ENSG00000211946     28445                  IGHV3-20
ENSG00000253996 ENSG00000253996      &lt;NA&gt;                      &lt;NA&gt;
ENSG00000211947 ENSG00000211947     28444                  IGHV3-21
ENSG00000253957 ENSG00000253957     28443                  IGHV3-22
ENSG00000253345 ENSG00000253345     28374               IGHVII-22-1
ENSG00000254045 ENSG00000254045      &lt;NA&gt;                      &lt;NA&gt;
ENSG00000211949 ENSG00000211949     28442                  IGHV3-23
ENSG00000211950 ENSG00000211950     28467                  IGHV1-24
ENSG00000238275 ENSG00000238275      &lt;NA&gt;                      &lt;NA&gt;
ENSG00000229084 ENSG00000229084      &lt;NA&gt;                      &lt;NA&gt;
ENSG00000253441 ENSG00000253441     28441                  IGHV3-25
ENSG00000253367 ENSG00000253367     28348              IGHVIII-25-1
ENSG00000211951 ENSG00000211951     28455                  IGHV2-26
ENSG00000253462 ENSG00000253462     28347              IGHVIII-26-1
ENSG00000253482 ENSG00000253482     28373               IGHVII-26-2
ENSG00000254326 ENSG00000254326     28383                  IGHV7-27
ENSG00000211952 ENSG00000211952     28400                  IGHV4-28
ENSG00000254214 ENSG00000254214      &lt;NA&gt;                      &lt;NA&gt;
ENSG00000253464 ENSG00000253464      &lt;NA&gt;                      &lt;NA&gt;
ENSG00000211953 ENSG00000211953      &lt;NA&gt;                      &lt;NA&gt;
ENSG00000253491 ENSG00000253491     28371               IGHVII-30-1
ENSG00000253587 ENSG00000253587     28438                IGHV3-30-2
ENSG00000231475 ENSG00000231475     28398                IGHV4-30-2
ENSG00000253149 ENSG00000253149     28372               IGHVII-28-1
ENSG00000254289 ENSG00000254289     28440                  IGHV3-29
ENSG00000211955 ENSG00000211955     28434                  IGHV3-33
ENSG00000254203 ENSG00000254203     28369               IGHVII-33-1
ENSG00000253440 ENSG00000253440     28433                IGHV3-33-2
ENSG00000211956 ENSG00000211956     28395                  IGHV4-34
ENSG00000253325 ENSG00000253325     28382                IGHV7-34-1
ENSG00000211957 ENSG00000211957     28432                  IGHV3-35
ENSG00000253240 ENSG00000253240     28431                  IGHV3-36
ENSG00000253359 ENSG00000253359     28430                  IGHV3-37
ENSG00000211958 ENSG00000211958     28429                  IGHV3-38
ENSG00000253989 ENSG00000253989     28346              IGHVIII-38-1
ENSG00000211959 ENSG00000211959     28394                  IGHV4-39
ENSG00000253467 ENSG00000253467      &lt;NA&gt;                      &lt;NA&gt;
ENSG00000228757 ENSG00000228757      &lt;NA&gt;                      &lt;NA&gt;
ENSG00000253294 ENSG00000253294      &lt;NA&gt;                      &lt;NA&gt;
ENSG00000253705 ENSG00000253705      &lt;NA&gt;                      &lt;NA&gt;
ENSG00000228966 ENSG00000228966      &lt;NA&gt;                      &lt;NA&gt;
ENSG00000254228 ENSG00000254228     28427                  IGHV3-42
ENSG00000232216 ENSG00000232216     28426                  IGHV3-43
ENSG00000253597 ENSG00000253597      &lt;NA&gt;                      &lt;NA&gt;
ENSG00000253588 ENSG00000253588      &lt;NA&gt;                      &lt;NA&gt;
ENSG00000187156 ENSG00000187156      &lt;NA&gt;                      &lt;NA&gt;
ENSG00000253465 ENSG00000253465      &lt;NA&gt;                      &lt;NA&gt;
ENSG00000253895 ENSG00000253895     28366               IGHVII-44-2
ENSG00000211961 ENSG00000211961     28466                  IGHV1-45
ENSG00000211962 ENSG00000211962     28465                  IGHV1-46
ENSG00000253808 ENSG00000253808      &lt;NA&gt;                      &lt;NA&gt;
ENSG00000229092 ENSG00000229092      &lt;NA&gt;                      &lt;NA&gt;
ENSG00000253862 ENSG00000253862     28344              IGHVIII-47-1
ENSG00000211964 ENSG00000211964     28424                  IGHV3-48
ENSG00000211965 ENSG00000211965     28423                  IGHV3-49
ENSG00000253386 ENSG00000253386     28364               IGHVII-49-1
ENSG00000253241 ENSG00000253241     28422                  IGHV3-50
ENSG00000211966 ENSG00000211966     28388                  IGHV5-51
ENSG00000254167 ENSG00000254167     28343                IGHV8-51-1
ENSG00000253941 ENSG00000253941     28363               IGHVII-51-2
ENSG00000253545 ENSG00000253545     28421                  IGHV3-52
ENSG00000211967 ENSG00000211967     28420                  IGHV3-53
ENSG00000253714 ENSG00000253714     28362               IGHVII-53-1
ENSG00000253689 ENSG00000253689      &lt;NA&gt;                      &lt;NA&gt;
ENSG00000254395 ENSG00000254395     28393                  IGHV4-55
ENSG00000253131 ENSG00000253131     28380                  IGHV7-56
ENSG00000253759 ENSG00000253759     28418                  IGHV3-57
ENSG00000211968 ENSG00000211968     28464                  IGHV1-58
ENSG00000224373 ENSG00000224373     28392                  IGHV4-59
ENSG00000253742 ENSG00000253742     28417                  IGHV3-60
ENSG00000199480 ENSG00000199480      &lt;NA&gt;                      &lt;NA&gt;
ENSG00000254329 ENSG00000254329     28361               IGHVII-60-1
ENSG00000211970 ENSG00000211970     28391                  IGHV4-61
ENSG00000253132 ENSG00000253132     28416                  IGHV3-62
ENSG00000253747 ENSG00000253747     28360               IGHVII-62-1
ENSG00000253936 ENSG00000253936     28415                  IGHV3-63
ENSG00000223648 ENSG00000223648     28414                  IGHV3-64
ENSG00000253209 ENSG00000253209     28413                  IGHV3-65
ENSG00000253169 ENSG00000253169     28359               IGHVII-65-1
ENSG00000211972 ENSG00000211972     28412                  IGHV3-66
ENSG00000253274 ENSG00000253274     28463                  IGHV1-67
ENSG00000223506 ENSG00000223506      &lt;NA&gt;                      &lt;NA&gt;
ENSG00000253820 ENSG00000253820      &lt;NA&gt;                      &lt;NA&gt;
ENSG00000254036 ENSG00000254036     28342              IGHVIII-67-2
ENSG00000253635 ENSG00000253635     28341              IGHVIII-67-3
ENSG00000254052 ENSG00000254052     28340              IGHVIII-67-4
ENSG00000253703 ENSG00000253703     28462                  IGHV1-68
ENSG00000211973 ENSG00000211973     28461                  IGHV1-69
ENSG00000211974 ENSG00000211974 102723168                 IGHV2-70D
ENSG00000254056 ENSG00000254056     28411                  IGHV3-71
ENSG00000225698 ENSG00000225698     28410                  IGHV3-72
ENSG00000211976 ENSG00000211976     28409                  IGHV3-73
ENSG00000224650 ENSG00000224650     28408                  IGHV3-74
ENSG00000254134 ENSG00000254134      &lt;NA&gt;                      &lt;NA&gt;
ENSG00000254176 ENSG00000254176     28407                  IGHV3-75
ENSG00000253247 ENSG00000253247     28406                  IGHV3-76
ENSG00000253310 ENSG00000253310     28339              IGHVIII-76-1
ENSG00000265929 ENSG00000265929 100847062                   MIR5195
ENSG00000211978 ENSG00000211978     28387                  IGHV5-78
ENSG00000253674 ENSG00000253674     28356               IGHVII-78-1
ENSG00000254284 ENSG00000254284      &lt;NA&gt;                      &lt;NA&gt;
ENSG00000253128 ENSG00000253128      &lt;NA&gt;                      &lt;NA&gt;
ENSG00000211979 ENSG00000211979     28378                  IGHV7-81
ENSG00000253303 ENSG00000253303     28338                IGHVIII-82
ENSG00000215567 ENSG00000215567      &lt;NA&gt;                      &lt;NA&gt;
ENSG00000201241 ENSG00000201241 106479998                 RNU6-978P
ENSG00000258463 ENSG00000258463      &lt;NA&gt;                      &lt;NA&gt;
ENSG00000188403 ENSG00000188403    390531               IGHV1OR15-9
ENSG00000258706 ENSG00000258706      &lt;NA&gt;                      &lt;NA&gt;
ENSG00000259337 ENSG00000259337      &lt;NA&gt;                      &lt;NA&gt;
ENSG00000259490 ENSG00000259490      &lt;NA&gt;                      &lt;NA&gt;
ENSG00000270961 ENSG00000270961      &lt;NA&gt;                      &lt;NA&gt;
ENSG00000271317 ENSG00000271317      &lt;NA&gt;                      &lt;NA&gt;
ENSG00000270783 ENSG00000270783      &lt;NA&gt;                      &lt;NA&gt;
ENSG00000271197 ENSG00000271197      &lt;NA&gt;                      &lt;NA&gt;
ENSG00000271336 ENSG00000271336      &lt;NA&gt;                      &lt;NA&gt;
ENSG00000259769 ENSG00000259769    646071                 LOC646071
ENSG00000258397 ENSG00000258397 100533717                   BCAR1P1
ENSG00000239471 ENSG00000239471 106480519                 RN7SL584P
ENSG00000258410 ENSG00000258410      &lt;NA&gt;                      &lt;NA&gt;
ENSG00000258780 ENSG00000258780    642311                   BMS1P15
ENSG00000258628 ENSG00000258628      &lt;NA&gt;                      &lt;NA&gt;
ENSG00000259156 ENSG00000259156      &lt;NA&gt;                      &lt;NA&gt;
ENSG00000258654 ENSG00000258654      &lt;NA&gt;                      &lt;NA&gt;
ENSG00000239083 ENSG00000239083      &lt;NA&gt;                      &lt;NA&gt;
ENSG00000265002 ENSG00000265002      &lt;NA&gt;                      &lt;NA&gt;
ENSG00000180229 ENSG00000180229      &lt;NA&gt;                      &lt;NA&gt;
ENSG00000258488 ENSG00000258488      &lt;NA&gt;                      &lt;NA&gt;
ENSG00000215405 ENSG00000215405      &lt;NA&gt;                      &lt;NA&gt;
ENSG00000258797 ENSG00000258797      &lt;NA&gt;                      &lt;NA&gt;
ENSG00000181984 ENSG00000181984    729786                  GOLGA8CP
ENSG00000242443 ENSG00000242443      &lt;NA&gt;                      &lt;NA&gt;
ENSG00000221354 ENSG00000221354      &lt;NA&gt;                      &lt;NA&gt;
ENSG00000258916 ENSG00000258916      &lt;NA&gt;                      &lt;NA&gt;
ENSG00000258707 ENSG00000258707      &lt;NA&gt;                      &lt;NA&gt;
ENSG00000270685 ENSG00000270685      &lt;NA&gt;                      &lt;NA&gt;
ENSG00000258590 ENSG00000258590      &lt;NA&gt;                      &lt;NA&gt;
ENSG00000260409 ENSG00000260409      &lt;NA&gt;                      &lt;NA&gt;
ENSG00000238478 ENSG00000238478 106481338                 RNU6-498P
ENSG00000259383 ENSG00000259383      &lt;NA&gt;                      &lt;NA&gt;
ENSG00000259443 ENSG00000259443      &lt;NA&gt;                      &lt;NA&gt;
ENSG00000258420 ENSG00000258420      &lt;NA&gt;                      &lt;NA&gt;
ENSG00000268343 ENSG00000268343      &lt;NA&gt;                      &lt;NA&gt;
ENSG00000259089 ENSG00000259089 100631249                  GRAMD4P5
ENSG00000259214 ENSG00000259214      &lt;NA&gt;                      &lt;NA&gt;
ENSG00000265322 ENSG00000265322 100422949                 MIR3118-2
ENSG00000230031 ENSG00000230031 100287399                    POTEB2
ENSG00000238489 ENSG00000238489 106480606                 RNU6-749P
ENSG00000261048 ENSG00000261048 100312812                   VN1R60P
ENSG00000261554 ENSG00000261554      &lt;NA&gt;                      &lt;NA&gt;
ENSG00000258799 ENSG00000258799      &lt;NA&gt;                      &lt;NA&gt;
ENSG00000270831 ENSG00000270831 100419006                     NF1P1
ENSG00000266545 ENSG00000266545 100847060                 MIR5701-1
ENSG00000258710 ENSG00000258710    348120                 LINC01193
ENSG00000258855 ENSG00000258855     81110                   OR11J2P
ENSG00000258494 ENSG00000258494    403226                   OR11J5P
ENSG00000270824 ENSG00000270824      &lt;NA&gt;                      &lt;NA&gt;
ENSG00000270451 ENSG00000270451      &lt;NA&gt;                      &lt;NA&gt;
ENSG00000271255 ENSG00000271255      &lt;NA&gt;                      &lt;NA&gt;
ENSG00000271305 ENSG00000271305      &lt;NA&gt;                      &lt;NA&gt;
ENSG00000270185 ENSG00000270185      &lt;NA&gt;                      &lt;NA&gt;
ENSG00000259698 ENSG00000259698      &lt;NA&gt;                      &lt;NA&gt;
ENSG00000259025 ENSG00000259025    283804                 LOC283804
ENSG00000258771 ENSG00000258771 100533718                   BCAR1P2
ENSG00000243059 ENSG00000243059 106481033                 RN7SL400P
ENSG00000260986 ENSG00000260986      &lt;NA&gt;                      &lt;NA&gt;
ENSG00000258684 ENSG00000258684    727914                   BMS1P16
ENSG00000258883 ENSG00000258883 100418897                    NBEAP4
ENSG00000237161 ENSG00000237161      &lt;NA&gt;                      &lt;NA&gt;
ENSG00000247765 ENSG00000247765      &lt;NA&gt;                      &lt;NA&gt;
ENSG00000207289 ENSG00000207289 106480701                RNU6-1235P
ENSG00000258415 ENSG00000258415      &lt;NA&gt;                      &lt;NA&gt;
ENSG00000268531 ENSG00000268531      &lt;NA&gt;                      &lt;NA&gt;
ENSG00000258712 ENSG00000258712      &lt;NA&gt;                      &lt;NA&gt;
ENSG00000258767 ENSG00000258767      &lt;NA&gt;                      &lt;NA&gt;
ENSG00000258848 ENSG00000258848      &lt;NA&gt;                      &lt;NA&gt;
ENSG00000265793 ENSG00000265793 100422935                 MIR3118-4
ENSG00000233917 ENSG00000233917 100287399                    POTEB2
ENSG00000200790 ENSG00000200790 106479845                 RNU6-631P
ENSG00000258585 ENSG00000258585      &lt;NA&gt;                      &lt;NA&gt;
ENSG00000258997 ENSG00000258997      &lt;NA&gt;                      &lt;NA&gt;
ENSG00000264902 ENSG00000264902 103504741                 MIR5701-3
ENSG00000258786 ENSG00000258786      &lt;NA&gt;                      &lt;NA&gt;
ENSG00000261841 ENSG00000261841      &lt;NA&gt;                      &lt;NA&gt;
ENSG00000261406 ENSG00000261406      &lt;NA&gt;                      &lt;NA&gt;
ENSG00000259176 ENSG00000259176      &lt;NA&gt;                      &lt;NA&gt;
ENSG00000258721 ENSG00000258721     81113                   OR11H3P
ENSG00000259324 ENSG00000259324 118568805                  OR11K1BP
ENSG00000258652 ENSG00000258652      &lt;NA&gt;                      &lt;NA&gt;
ENSG00000261277 ENSG00000261277      &lt;NA&gt;                      &lt;NA&gt;
ENSG00000238960 ENSG00000238960      &lt;NA&gt;                      &lt;NA&gt;
ENSG00000182974 ENSG00000182974 118568804                    OR4M2B
ENSG00000183706 ENSG00000183706    283694                     OR4N4
ENSG00000259435 ENSG00000259435    390539                    OR4N3P
ENSG00000260739 ENSG00000260739      &lt;NA&gt;                      &lt;NA&gt;
ENSG00000223877 ENSG00000223877    388076                   RPS8P10
ENSG00000270505 ENSG00000270505      &lt;NA&gt;                      &lt;NA&gt;
ENSG00000269182 ENSG00000269182      &lt;NA&gt;                      &lt;NA&gt;
ENSG00000271288 ENSG00000271288      &lt;NA&gt;                      &lt;NA&gt;
ENSG00000259261 ENSG00000259261      &lt;NA&gt;                      &lt;NA&gt;
ENSG00000270356 ENSG00000270356      &lt;NA&gt;                      &lt;NA&gt;
ENSG00000271507 ENSG00000271507      &lt;NA&gt;                      &lt;NA&gt;
ENSG00000221641 ENSG00000221641 100302233                  MIR1268A
ENSG00000259098 ENSG00000259098      &lt;NA&gt;                      &lt;NA&gt;
ENSG00000258732 ENSG00000258732      &lt;NA&gt;                      &lt;NA&gt;
ENSG00000259501 ENSG00000259501      &lt;NA&gt;                      &lt;NA&gt;
ENSG00000263930 ENSG00000263930      &lt;NA&gt;                      &lt;NA&gt;
ENSG00000259689 ENSG00000259689      &lt;NA&gt;                      &lt;NA&gt;
ENSG00000185182 ENSG00000185182    390535                  GOLGA8EP
ENSG00000221000 ENSG00000221000      &lt;NA&gt;                      &lt;NA&gt;
ENSG00000241034 ENSG00000241034      &lt;NA&gt;                      &lt;NA&gt;
ENSG00000197414 ENSG00000197414      &lt;NA&gt;                      &lt;NA&gt;
ENSG00000259596 ENSG00000259596      &lt;NA&gt;                      &lt;NA&gt;
ENSG00000259184 ENSG00000259184      &lt;NA&gt;                      &lt;NA&gt;
ENSG00000259400 ENSG00000259400      &lt;NA&gt;                      &lt;NA&gt;
ENSG00000153575 ENSG00000153575      &lt;NA&gt;                      &lt;NA&gt;
ENSG00000068793 ENSG00000068793      &lt;NA&gt;                      &lt;NA&gt;
ENSG00000140157 ENSG00000140157     81614                     NIPA2
ENSG00000170113 ENSG00000170113    123606                     NIPA1
ENSG00000259344 ENSG00000259344      &lt;NA&gt;                      &lt;NA&gt;
ENSG00000259425 ENSG00000259425      &lt;NA&gt;                      &lt;NA&gt;
ENSG00000270628 ENSG00000270628      &lt;NA&gt;                      &lt;NA&gt;
ENSG00000259480 ENSG00000259480      &lt;NA&gt;                      &lt;NA&gt;
ENSG00000230856 ENSG00000230856      &lt;NA&gt;                      &lt;NA&gt;
ENSG00000259174 ENSG00000259174      &lt;NA&gt;                      &lt;NA&gt;
ENSG00000187667 ENSG00000187667      &lt;NA&gt;                      &lt;NA&gt;
ENSG00000153666 ENSG00000153666      &lt;NA&gt;                      &lt;NA&gt;
ENSG00000244736 ENSG00000244736      &lt;NA&gt;                      &lt;NA&gt;
ENSG00000239124 ENSG00000239124      &lt;NA&gt;                      &lt;NA&gt;
ENSG00000140181 ENSG00000140181      &lt;NA&gt;                      &lt;NA&gt;
ENSG00000259414 ENSG00000259414      &lt;NA&gt;                      &lt;NA&gt;
ENSG00000259455 ENSG00000259455      &lt;NA&gt;                      &lt;NA&gt;
ENSG00000259233 ENSG00000259233      &lt;NA&gt;                      &lt;NA&gt;
ENSG00000175676 ENSG00000175676 100132979                  GOLGA8DP
ENSG00000242962 ENSG00000242962      &lt;NA&gt;                      &lt;NA&gt;
ENSG00000238347 ENSG00000238347      &lt;NA&gt;                      &lt;NA&gt;
ENSG00000259325 ENSG00000259325      &lt;NA&gt;                      &lt;NA&gt;
ENSG00000259401 ENSG00000259401      &lt;NA&gt;                      &lt;NA&gt;
ENSG00000259145 ENSG00000259145      &lt;NA&gt;                      &lt;NA&gt;
ENSG00000260399 ENSG00000260399      &lt;NA&gt;                      &lt;NA&gt;
ENSG00000261739 ENSG00000261739    653061                   GOLGA8S
ENSG00000242502 ENSG00000242502      &lt;NA&gt;                      &lt;NA&gt;
ENSG00000238737 ENSG00000238737      &lt;NA&gt;                      &lt;NA&gt;
ENSG00000261418 ENSG00000261418      8918                   HERC2P6
ENSG00000174450 ENSG00000174450    283685                  GOLGA6L2
ENSG00000265673 ENSG00000265673 100616275                   MIR4508
ENSG00000179455 ENSG00000179455      7681                     MKRN3
ENSG00000260978 ENSG00000260978      &lt;NA&gt;                      &lt;NA&gt;
ENSG00000254585 ENSG00000254585     54551                    MAGEL2
ENSG00000179449 ENSG00000179449      &lt;NA&gt;                      &lt;NA&gt;
ENSG00000182636 ENSG00000182636      4692                       NDN
ENSG00000206616 ENSG00000206616 106479894                 RNU6-741P
ENSG00000261622 ENSG00000261622      &lt;NA&gt;                      &lt;NA&gt;
ENSG00000260232 ENSG00000260232      &lt;NA&gt;                      &lt;NA&gt;
ENSG00000260551 ENSG00000260551    791115                     PWRN2
ENSG00000260780 ENSG00000260780      &lt;NA&gt;                      &lt;NA&gt;
ENSG00000261621 ENSG00000261621      &lt;NA&gt;                      &lt;NA&gt;
ENSG00000260959 ENSG00000260959      &lt;NA&gt;                      &lt;NA&gt;
ENSG00000261598 ENSG00000261598      &lt;NA&gt;                      &lt;NA&gt;
ENSG00000260760 ENSG00000260760      &lt;NA&gt;                      &lt;NA&gt;
ENSG00000259905 ENSG00000259905    791114                     PWRN1
ENSG00000185823 ENSG00000185823     23742                     NPAP1
ENSG00000128739 ENSG00000128739      6638                     SNRPN
ENSG00000238615 ENSG00000238615      &lt;NA&gt;                      &lt;NA&gt;
ENSG00000241061 ENSG00000241061    647436                    RPL5P1
ENSG00000242088 ENSG00000242088      &lt;NA&gt;                      &lt;NA&gt;
ENSG00000273173 ENSG00000273173      8926                     SNURF
ENSG00000214265 ENSG00000214265      &lt;NA&gt;                      &lt;NA&gt;
ENSG00000224078 ENSG00000224078      &lt;NA&gt;                      &lt;NA&gt;
ENSG00000270704 ENSG00000270704      &lt;NA&gt;                      &lt;NA&gt;
ENSG00000239014 ENSG00000239014    338427                  SNORD108
ENSG00000271347 ENSG00000271347      &lt;NA&gt;                      &lt;NA&gt;
ENSG00000272846 ENSG00000272846      &lt;NA&gt;                      &lt;NA&gt;
ENSG00000257647 ENSG00000257647      &lt;NA&gt;                      &lt;NA&gt;
ENSG00000257151 ENSG00000257151      &lt;NA&gt;                      &lt;NA&gt;
ENSG00000270246 ENSG00000270246      &lt;NA&gt;                      &lt;NA&gt;
ENSG00000207063 ENSG00000207063 100033413                SNORD116-1
ENSG00000207001 ENSG00000207001 100033414                SNORD116-2
ENSG00000207014 ENSG00000207014 100033415                SNORD116-3
ENSG00000207191 ENSG00000207191 100033417                SNORD116-5
ENSG00000207442 ENSG00000207442 100033418                SNORD116-6
ENSG00000207133 ENSG00000207133 100033419                SNORD116-7
ENSG00000207093 ENSG00000207093 100033420                SNORD116-8
ENSG00000206727 ENSG00000206727 100033421                SNORD116-9
ENSG00000200661 ENSG00000200661 100033422               SNORD116-10
ENSG00000206609 ENSG00000206609 100033423               SNORD116-11
ENSG00000207197 ENSG00000207197 100033424               SNORD116-12
ENSG00000207137 ENSG00000207137 100033425               SNORD116-13
ENSG00000206621 ENSG00000206621 100033426               SNORD116-14
ENSG00000207174 ENSG00000207174 100033427               SNORD116-15
ENSG00000207263 ENSG00000207263 100033428               SNORD116-16
ENSG00000206656 ENSG00000206656 100033429               SNORD116-17
ENSG00000206688 ENSG00000206688 100033430               SNORD116-18
ENSG00000207460 ENSG00000207460    727708               SNORD116-19
ENSG00000261069 ENSG00000261069      &lt;NA&gt;                      &lt;NA&gt;
ENSG00000207375 ENSG00000207375 100033434               SNORD116-23
ENSG00000207279 ENSG00000207279 100033435               SNORD116-24
ENSG00000252326 ENSG00000252326 100033436               SNORD116-25
ENSG00000251815 ENSG00000251815 100033438               SNORD116-26
ENSG00000251896 ENSG00000251896 100033439               SNORD116-27
ENSG00000207245 ENSG00000207245 100033821               SNORD116-29
ENSG00000252277 ENSG00000252277 100873856               SNORD116-30
ENSG00000270523 ENSG00000270523      &lt;NA&gt;                      &lt;NA&gt;
ENSG00000212428 ENSG00000212428 124903592              LOC124903592
ENSG00000270814 ENSG00000270814      &lt;NA&gt;                      &lt;NA&gt;
ENSG00000201831 ENSG00000201831    338433                SNORD115-1
ENSG00000199712 ENSG00000199712 100033437                SNORD115-2
ENSG00000199970 ENSG00000199970 100033440                SNORD115-3
ENSG00000200680 ENSG00000200680 100033441                SNORD115-4
ENSG00000200503 ENSG00000200503 100033442                SNORD115-5
ENSG00000200812 ENSG00000200812 100033443                SNORD115-6
ENSG00000200726 ENSG00000200726 100033445                SNORD115-8
ENSG00000199782 ENSG00000199782 100033446                SNORD115-9
ENSG00000201943 ENSG00000201943 100033447               SNORD115-10
ENSG00000200486 ENSG00000200486 100033448               SNORD115-11
ENSG00000199453 ENSG00000199453 100033449               SNORD115-12
ENSG00000199960 ENSG00000199960 100033451               SNORD115-14
ENSG00000201679 ENSG00000201679 100033453               SNORD115-15
ENSG00000200757 ENSG00000200757 100033454               SNORD115-16
ENSG00000201482 ENSG00000201482 100033455               SNORD115-17
ENSG00000200163 ENSG00000200163 100033456               SNORD115-18
ENSG00000199968 ENSG00000199968 100033458               SNORD115-19
ENSG00000201969 ENSG00000201969 100033460               SNORD115-20
ENSG00000199833 ENSG00000199833 100033603               SNORD115-21
ENSG00000201326 ENSG00000201326 100033799               SNORD115-22
ENSG00000201331 ENSG00000201331 100033800               SNORD115-23
ENSG00000200398 ENSG00000200398 100036563               SNORD115-24
ENSG00000199489 ENSG00000199489 100033801               SNORD115-25
ENSG00000201300 ENSG00000201300 100036564               SNORD115-27
ENSG00000200801 ENSG00000200801 100036565               SNORD115-28
ENSG00000199704 ENSG00000199704 100033803               SNORD115-29
ENSG00000200987 ENSG00000200987 100033804               SNORD115-30
ENSG00000202188 ENSG00000202188 100033805               SNORD115-31
ENSG00000200949 ENSG00000200949 100033806               SNORD115-32
ENSG00000200593 ENSG00000200593 100033807               SNORD115-33
ENSG00000199311 ENSG00000199311 100033808               SNORD115-34
ENSG00000201992 ENSG00000201992 100033809               SNORD115-35
ENSG00000202499 ENSG00000202499 100033810               SNORD115-36
ENSG00000200638 ENSG00000200638 100033811               SNORD115-37
ENSG00000201907 ENSG00000201907 100033812               SNORD115-38
ENSG00000200564 ENSG00000200564 100033813               SNORD115-39
ENSG00000272460 ENSG00000272460 100033814               SNORD115-40
ENSG00000200478 ENSG00000200478 100033815               SNORD115-41
ENSG00000201143 ENSG00000201143 100033816               SNORD115-42
ENSG00000202373 ENSG00000202373 100033817               SNORD115-43
ENSG00000202261 ENSG00000202261 100033818               SNORD115-44
ENSG00000212380 ENSG00000212380      &lt;NA&gt;                      &lt;NA&gt;
ENSG00000212528 ENSG00000212528      &lt;NA&gt;                      &lt;NA&gt;
ENSG00000201634 ENSG00000201634 100033822               SNORD115-48
ENSG00000239169 ENSG00000239169    338429                 SNORD109B
ENSG00000114062 ENSG00000114062      7337                     UBE3A
ENSG00000261529 ENSG00000261529      &lt;NA&gt;                      &lt;NA&gt;
ENSG00000235731 ENSG00000235731 105370737                 LINC02250
ENSG00000223628 ENSG00000223628      &lt;NA&gt;                      &lt;NA&gt;
ENSG00000206190 ENSG00000206190     57194                    ATP10A
ENSG00000222123 ENSG00000222123 100873643                 RNA5SP390
ENSG00000199214 ENSG00000199214      &lt;NA&gt;                      &lt;NA&gt;
ENSG00000266517 ENSG00000266517 100616474                   MIR4715
ENSG00000259011 ENSG00000259011 105370738                 ATP10A-DT
ENSG00000206187 ENSG00000206187 100128714                 LINC02346
ENSG00000258965 ENSG00000258965      &lt;NA&gt;                      &lt;NA&gt;
ENSG00000212604 ENSG00000212604 124900363              LOC124900363
ENSG00000258931 ENSG00000258931      &lt;NA&gt;                      &lt;NA&gt;
ENSG00000259150 ENSG00000259150    503519                 LINC00929
ENSG00000235160 ENSG00000235160 107984780                 LINC02248
ENSG00000166206 ENSG00000166206      2562                    GABRB3
ENSG00000235518 ENSG00000235518      &lt;NA&gt;                      &lt;NA&gt;
ENSG00000242793 ENSG00000242793 100271227                   RPL9P26
ENSG00000186297 ENSG00000186297      2558                    GABRA5
ENSG00000259122 ENSG00000259122      &lt;NA&gt;                      &lt;NA&gt;
ENSG00000182256 ENSG00000182256      2567                    GABRG3
ENSG00000228740 ENSG00000228740 101928869                GABRG3-AS1
ENSG00000214254 ENSG00000214254 100420466              LOC100420466
ENSG00000200326 ENSG00000200326 100873644                 RNA5SP391
ENSG00000258624 ENSG00000258624      &lt;NA&gt;                      &lt;NA&gt;
ENSG00000261426 ENSG00000261426      &lt;NA&gt;                      &lt;NA&gt;
ENSG00000258970 ENSG00000258970      &lt;NA&gt;                      &lt;NA&gt;
ENSG00000259152 ENSG00000259152      &lt;NA&gt;                      &lt;NA&gt;
ENSG00000259168 ENSG00000259168      &lt;NA&gt;                      &lt;NA&gt;
ENSG00000258594 ENSG00000258594      &lt;NA&gt;                      &lt;NA&gt;
ENSG00000258853 ENSG00000258853      &lt;NA&gt;                      &lt;NA&gt;
ENSG00000104044 ENSG00000104044      4948                      OCA2
ENSG00000232394 ENSG00000232394      &lt;NA&gt;                      &lt;NA&gt;
ENSG00000228992 ENSG00000228992 100271207                   RPL5P32
ENSG00000128731 ENSG00000128731      8924                     HERC2
ENSG00000256338 ENSG00000256338     22970                   RPL41P2
ENSG00000261401 ENSG00000261401      &lt;NA&gt;                      &lt;NA&gt;
ENSG00000261561 ENSG00000261561      &lt;NA&gt;                      &lt;NA&gt;
ENSG00000237850 ENSG00000237850    645202                 GOLGA6L24
ENSG00000261497 ENSG00000261497      &lt;NA&gt;                      &lt;NA&gt;
ENSG00000153684 ENSG00000153684 100132565                   GOLGA8F
ENSG00000241273 ENSG00000241273      &lt;NA&gt;                      &lt;NA&gt;
ENSG00000221050 ENSG00000221050      &lt;NA&gt;                      &lt;NA&gt;
ENSG00000261524 ENSG00000261524    728248                  ABCB10P3
ENSG00000266039 ENSG00000266039 100616228                 MIR4509-2
ENSG00000260159 ENSG00000260159      &lt;NA&gt;                      &lt;NA&gt;
ENSG00000261365 ENSG00000261365      &lt;NA&gt;                      &lt;NA&gt;
ENSG00000263964 ENSG00000263964 100616382                 MIR4509-3
ENSG00000260053 ENSG00000260053 100132289                  ABCB10P4
ENSG00000183629 ENSG00000183629    283768                   GOLGA8G
ENSG00000238607 ENSG00000238607      &lt;NA&gt;                      &lt;NA&gt;
ENSG00000244424 ENSG00000244424      &lt;NA&gt;                      &lt;NA&gt;
ENSG00000261041 ENSG00000261041      &lt;NA&gt;                      &lt;NA&gt;
ENSG00000227717 ENSG00000227717 100132202                 GOLGA6L25
ENSG00000260444 ENSG00000260444      &lt;NA&gt;                      &lt;NA&gt;
ENSG00000261581 ENSG00000261581      &lt;NA&gt;                      &lt;NA&gt;
ENSG00000206149 ENSG00000206149      &lt;NA&gt;                      &lt;NA&gt;
ENSG00000254398 ENSG00000254398 100419574              LOC100419574
ENSG00000188626 ENSG00000188626    653720                   GOLGA8M
ENSG00000238340 ENSG00000238340      &lt;NA&gt;                      &lt;NA&gt;
ENSG00000241075 ENSG00000241075      &lt;NA&gt;                      &lt;NA&gt;
ENSG00000261480 ENSG00000261480    653720                   GOLGA8M
ENSG00000248334 ENSG00000248334      &lt;NA&gt;                      &lt;NA&gt;
ENSG00000260844 ENSG00000260844      &lt;NA&gt;                      &lt;NA&gt;
ENSG00000232431 ENSG00000232431      &lt;NA&gt;                      &lt;NA&gt;
ENSG00000256951 ENSG00000256951      &lt;NA&gt;                      &lt;NA&gt;
ENSG00000261377 ENSG00000261377      &lt;NA&gt;                      &lt;NA&gt;
ENSG00000271616 ENSG00000271616      &lt;NA&gt;                      &lt;NA&gt;
ENSG00000261649 ENSG00000261649    728310                  GOLGA6L7
ENSG00000270301 ENSG00000270301      &lt;NA&gt;                      &lt;NA&gt;
ENSG00000034053 ENSG00000034053       321                     APBA2
ENSG00000259277 ENSG00000259277      &lt;NA&gt;                      &lt;NA&gt;
ENSG00000104059 ENSG00000104059     23359                   ENTREP2
ENSG00000259299 ENSG00000259299 100420707              LOC100420707
ENSG00000252868 ENSG00000252868      &lt;NA&gt;                      &lt;NA&gt;
ENSG00000185115 ENSG00000185115     56160                    NSMCE3
ENSG00000259690 ENSG00000259690      &lt;NA&gt;                      &lt;NA&gt;
ENSG00000259814 ENSG00000259814      &lt;NA&gt;                      &lt;NA&gt;
ENSG00000259300 ENSG00000259300      &lt;NA&gt;                      &lt;NA&gt;
ENSG00000256802 ENSG00000256802 100130111                    LCIIAR
ENSG00000104067 ENSG00000104067      7082                      TJP1
ENSG00000259644 ENSG00000259644      &lt;NA&gt;                      &lt;NA&gt;
ENSG00000234664 ENSG00000234664      &lt;NA&gt;                      &lt;NA&gt;
ENSG00000259523 ENSG00000259523      &lt;NA&gt;                      &lt;NA&gt;
ENSG00000259749 ENSG00000259749 100421148                   NCAPGP2
ENSG00000259647 ENSG00000259647      &lt;NA&gt;                      &lt;NA&gt;
ENSG00000260174 ENSG00000260174      &lt;NA&gt;                      &lt;NA&gt;
ENSG00000229389 ENSG00000229389      &lt;NA&gt;                      &lt;NA&gt;
ENSG00000179938 ENSG00000179938    653073                   GOLGA8J
ENSG00000239955 ENSG00000239955      &lt;NA&gt;                      &lt;NA&gt;
ENSG00000221250 ENSG00000221250      &lt;NA&gt;                      &lt;NA&gt;
ENSG00000261792 ENSG00000261792      &lt;NA&gt;                      &lt;NA&gt;
ENSG00000178081 ENSG00000178081      &lt;NA&gt;                      &lt;NA&gt;
ENSG00000207432 ENSG00000207432 124900359              LOC124900359
ENSG00000261247 ENSG00000261247    653075                   GOLGA8T
ENSG00000241167 ENSG00000241167      &lt;NA&gt;                      &lt;NA&gt;
ENSG00000221785 ENSG00000221785      &lt;NA&gt;                      &lt;NA&gt;
ENSG00000260897 ENSG00000260897      &lt;NA&gt;                      &lt;NA&gt;
ENSG00000261747 ENSG00000261747      &lt;NA&gt;                      &lt;NA&gt;
ENSG00000259906 ENSG00000259906      &lt;NA&gt;                      &lt;NA&gt;
ENSG00000225930 ENSG00000225930     26082                 LINC02249
ENSG00000259993 ENSG00000259993      &lt;NA&gt;                      &lt;NA&gt;
ENSG00000206972 ENSG00000206972 106480705                  RNU6-17P
ENSG00000270955 ENSG00000270955      &lt;NA&gt;                      &lt;NA&gt;
ENSG00000238783 ENSG00000238783      &lt;NA&gt;                      &lt;NA&gt;
ENSG00000270173 ENSG00000270173      &lt;NA&gt;                      &lt;NA&gt;
ENSG00000166664 ENSG00000166664     89832                  CHRFAM7A
ENSG00000263070 ENSG00000263070      &lt;NA&gt;                      &lt;NA&gt;
ENSG00000238519 ENSG00000238519 124900357              LOC124900357
ENSG00000186399 ENSG00000186399 101059918                   GOLGA8R
ENSG00000221723 ENSG00000221723      &lt;NA&gt;                      &lt;NA&gt;
ENSG00000240221 ENSG00000240221      &lt;NA&gt;                      &lt;NA&gt;
ENSG00000271333 ENSG00000271333      &lt;NA&gt;                      &lt;NA&gt;
ENSG00000215302 ENSG00000215302      &lt;NA&gt;                      &lt;NA&gt;
ENSG00000270055 ENSG00000270055      &lt;NA&gt;                      &lt;NA&gt;
ENSG00000260784 ENSG00000260784      &lt;NA&gt;                      &lt;NA&gt;
ENSG00000260693 ENSG00000260693      &lt;NA&gt;                      &lt;NA&gt;
ENSG00000178115 ENSG00000178115    727909                   GOLGA8Q
ENSG00000239898 ENSG00000239898      &lt;NA&gt;                      &lt;NA&gt;
ENSG00000221593 ENSG00000221593      &lt;NA&gt;                      &lt;NA&gt;
ENSG00000259890 ENSG00000259890      &lt;NA&gt;                      &lt;NA&gt;
ENSG00000260128 ENSG00000260128      &lt;NA&gt;                      &lt;NA&gt;
ENSG00000207430 ENSG00000207430 124900356              LOC124900356
ENSG00000261794 ENSG00000261794    728498                   GOLGA8H
ENSG00000270016 ENSG00000270016      &lt;NA&gt;                      &lt;NA&gt;
ENSG00000243928 ENSG00000243928      &lt;NA&gt;                      &lt;NA&gt;
ENSG00000221358 ENSG00000221358      &lt;NA&gt;                      &lt;NA&gt;
ENSG00000269930 ENSG00000269930      &lt;NA&gt;                      &lt;NA&gt;
ENSG00000247728 ENSG00000247728 102725021              ARHGAP11B-DT
ENSG00000187951 ENSG00000187951 100288637              LOC100288637
ENSG00000252602 ENSG00000252602      &lt;NA&gt;                      &lt;NA&gt;
ENSG00000269974 ENSG00000269974      &lt;NA&gt;                      &lt;NA&gt;
ENSG00000206846 ENSG00000206846      &lt;NA&gt;                      &lt;NA&gt;
ENSG00000103832 ENSG00000103832      &lt;NA&gt;                      &lt;NA&gt;
ENSG00000241266 ENSG00000241266      &lt;NA&gt;                      &lt;NA&gt;
ENSG00000221379 ENSG00000221379      &lt;NA&gt;                      &lt;NA&gt;
ENSG00000259845 ENSG00000259845      &lt;NA&gt;                      &lt;NA&gt;
ENSG00000260382 ENSG00000260382      &lt;NA&gt;                      &lt;NA&gt;
ENSG00000261628 ENSG00000261628      &lt;NA&gt;                      &lt;NA&gt;
ENSG00000198690 ENSG00000198690     22909                      FAN1
ENSG00000270015 ENSG00000270015      &lt;NA&gt;                      &lt;NA&gt;
ENSG00000166912 ENSG00000166912     54893                    MTMR10
ENSG00000212526 ENSG00000212526 106481770                 RNU6-466P
ENSG00000134160 ENSG00000134160      4308                     TRPM1
ENSG00000259720 ENSG00000259720      &lt;NA&gt;                      &lt;NA&gt;
ENSG00000207702 ENSG00000207702    406993                    MIR211
ENSG00000259448 ENSG00000259448 102725022                 LINC02352
ENSG00000259772 ENSG00000259772    283710                 LINC03034
ENSG00000169926 ENSG00000169926     51621                     KLF13
ENSG00000259179 ENSG00000259179      &lt;NA&gt;                      &lt;NA&gt;
ENSG00000259696 ENSG00000259696    400347                 LOC400347
ENSG00000169918 ENSG00000169918    161725                    OTUD7A
ENSG00000259358 ENSG00000259358      &lt;NA&gt;                      &lt;NA&gt;
ENSG00000206849 ENSG00000206849 124900362              LOC124900362
ENSG00000175344 ENSG00000175344      1139                    CHRNA7
ENSG00000201084 ENSG00000201084      &lt;NA&gt;                      &lt;NA&gt;
ENSG00000271078 ENSG00000271078      &lt;NA&gt;                      &lt;NA&gt;
ENSG00000207257 ENSG00000207257 106478916                  RNU6-18P
ENSG00000260211 ENSG00000260211      &lt;NA&gt;                      &lt;NA&gt;
ENSG00000260642 ENSG00000260642      &lt;NA&gt;                      &lt;NA&gt;
ENSG00000261491 ENSG00000261491      &lt;NA&gt;                      &lt;NA&gt;
ENSG00000249931 ENSG00000249931    653125                   GOLGA8K
ENSG00000221444 ENSG00000221444      &lt;NA&gt;                      &lt;NA&gt;
ENSG00000241459 ENSG00000241459      &lt;NA&gt;                      &lt;NA&gt;
ENSG00000215304 ENSG00000215304      &lt;NA&gt;                      &lt;NA&gt;
ENSG00000233812 ENSG00000233812      &lt;NA&gt;                      &lt;NA&gt;
ENSG00000261279 ENSG00000261279      &lt;NA&gt;                      &lt;NA&gt;
ENSG00000206987 ENSG00000206987 124900356              LOC124900356
ENSG00000261708 ENSG00000261708      &lt;NA&gt;                      &lt;NA&gt;
ENSG00000206127 ENSG00000206127    728047                   GOLGA8O
ENSG00000221318 ENSG00000221318      &lt;NA&gt;                      &lt;NA&gt;
ENSG00000243088 ENSG00000243088      &lt;NA&gt;                      &lt;NA&gt;
ENSG00000270789 ENSG00000270789      &lt;NA&gt;                      &lt;NA&gt;
ENSG00000268759 ENSG00000268759      &lt;NA&gt;                      &lt;NA&gt;
ENSG00000261375 ENSG00000261375      &lt;NA&gt;                      &lt;NA&gt;
ENSG00000254912 ENSG00000254912      &lt;NA&gt;                      &lt;NA&gt;
ENSG00000223509 ENSG00000223509      &lt;NA&gt;                      &lt;NA&gt;
ENSG00000261064 ENSG00000261064 100996255                 LINC02256
ENSG00000232653 ENSG00000232653    643699                   GOLGA8N
ENSG00000234038 ENSG00000234038      &lt;NA&gt;                      &lt;NA&gt;
ENSG00000180987 ENSG00000180987      &lt;NA&gt;                      &lt;NA&gt;
ENSG00000242480 ENSG00000242480      &lt;NA&gt;                      &lt;NA&gt;
ENSG00000221405 ENSG00000221405      &lt;NA&gt;                      &lt;NA&gt;
ENSG00000262728 ENSG00000262728 101927788              LOC101927788
ENSG00000244952 ENSG00000244952      &lt;NA&gt;                      &lt;NA&gt;
ENSG00000198826 ENSG00000198826      9824                 ARHGAP11A
ENSG00000166922 ENSG00000166922      6447                      SCG5
ENSG00000241818 ENSG00000241818 105370757                  SCG5-AS1
ENSG00000259721 ENSG00000259721 100131315                 GREM1-AS1
ENSG00000166923 ENSG00000166923     26585                     GREM1
ENSG00000248905 ENSG00000248905    342184                      FMN1
ENSG00000259392 ENSG00000259392 107984761              LOC107984761
ENSG00000238342 ENSG00000238342      &lt;NA&gt;                      &lt;NA&gt;
ENSG00000212415 ENSG00000212415 124900367              LOC124900367
ENSG00000259686 ENSG00000259686      &lt;NA&gt;                      &lt;NA&gt;
ENSG00000215296 ENSG00000215296      &lt;NA&gt;                      &lt;NA&gt;
ENSG00000259446 ENSG00000259446 101928134                   RYR3-DT
ENSG00000198838 ENSG00000198838      6263                      RYR3
ENSG00000200008 ENSG00000200008      &lt;NA&gt;                      &lt;NA&gt;
ENSG00000259408 ENSG00000259408      &lt;NA&gt;                      &lt;NA&gt;
ENSG00000259287 ENSG00000259287      &lt;NA&gt;                      &lt;NA&gt;
ENSG00000169857 ENSG00000169857     57099                      AVEN
ENSG00000184984 ENSG00000184984      1133                     CHRM5
ENSG00000259505 ENSG00000259505      &lt;NA&gt;                      &lt;NA&gt;
ENSG00000134153 ENSG00000134153     56851                      EMC7
ENSG00000243094 ENSG00000243094      &lt;NA&gt;                      &lt;NA&gt;
ENSG00000182405 ENSG00000182405    161779                     PGBD4
ENSG00000134152 ENSG00000134152     79768                   KATNBL1
ENSG00000128463 ENSG00000128463     51234                      EMC4
ENSG00000140199 ENSG00000140199      9990                   SLC12A6
ENSG00000259468 ENSG00000259468      &lt;NA&gt;                      &lt;NA&gt;
ENSG00000207091 ENSG00000207091      &lt;NA&gt;                      &lt;NA&gt;
ENSG00000182117 ENSG00000182117     55505                     NOP10
ENSG00000184507 ENSG00000184507    256646                     NUTM1
ENSG00000176454 ENSG00000176454    254531                    LPCAT4
ENSG00000259904 ENSG00000259904 100418951                  ACTG1P15
ENSG00000266205 ENSG00000266205      &lt;NA&gt;                      &lt;NA&gt;
ENSG00000175265 ENSG00000175265     23015                   GOLGA8A
ENSG00000221649 ENSG00000221649 100302160                 MIR1233-1
ENSG00000260639 ENSG00000260639      &lt;NA&gt;                      &lt;NA&gt;
ENSG00000261081 ENSG00000261081 100422491              LOC100422491
ENSG00000259917 ENSG00000259917      &lt;NA&gt;                      &lt;NA&gt;
ENSG00000261559 ENSG00000261559      &lt;NA&gt;                      &lt;NA&gt;
ENSG00000215252 ENSG00000215252    440270                   GOLGA8B
ENSG00000221065 ENSG00000221065 100422845                 MIR1233-2
ENSG00000259892 ENSG00000259892 100422492              LOC100422492
ENSG00000252425 ENSG00000252425      &lt;NA&gt;                      &lt;NA&gt;
ENSG00000261304 ENSG00000261304      &lt;NA&gt;                      &lt;NA&gt;
ENSG00000159248 ENSG00000159248     57369                      GJD2
ENSG00000250007 ENSG00000250007 101928174                   GJD2-DT
ENSG00000159251 ENSG00000159251        70                     ACTC1
ENSG00000259751 ENSG00000259751 100132824                   TUBAP11
ENSG00000021776 ENSG00000021776      9716                       AQR
ENSG00000231409 ENSG00000231409      &lt;NA&gt;                      &lt;NA&gt;
ENSG00000198146 ENSG00000198146     54989                    ZNF770
ENSG00000212768 ENSG00000212768      &lt;NA&gt;                      &lt;NA&gt;
ENSG00000259181 ENSG00000259181 105370764              LOC105370764
ENSG00000259587 ENSG00000259587      &lt;NA&gt;                      &lt;NA&gt;
ENSG00000259665 ENSG00000259665      &lt;NA&gt;                      &lt;NA&gt;
ENSG00000255192 ENSG00000255192    388112                   NANOGP8
ENSG00000259397 ENSG00000259397      &lt;NA&gt;                      &lt;NA&gt;
ENSG00000259336 ENSG00000259336      &lt;NA&gt;                      &lt;NA&gt;
ENSG00000259592 ENSG00000259592      &lt;NA&gt;                      &lt;NA&gt;
ENSG00000259516 ENSG00000259516    723972                  ANP32AP1
ENSG00000134146 ENSG00000134146     89978                      DPH6
ENSG00000259710 ENSG00000259710 100131623                   NUTF2P6
ENSG00000259585 ENSG00000259585      &lt;NA&gt;                      &lt;NA&gt;
ENSG00000265102 ENSG00000265102 100500904                   MIR3942
ENSG00000259688 ENSG00000259688      &lt;NA&gt;                      &lt;NA&gt;
ENSG00000259411 ENSG00000259411 100130660                HNRNPA1P45
ENSG00000248079 ENSG00000248079 100507466                   DPH6-DT
ENSG00000259217 ENSG00000259217      &lt;NA&gt;                      &lt;NA&gt;
ENSG00000265098 ENSG00000265098 100616293                   MIR4510
ENSG00000259639 ENSG00000259639      &lt;NA&gt;                      &lt;NA&gt;
ENSG00000259245 ENSG00000259245 100507480                 LINC02853
ENSG00000259395 ENSG00000259395      &lt;NA&gt;                      &lt;NA&gt;
ENSG00000259737 ENSG00000259737 105370769              LOC105370769
ENSG00000270500 ENSG00000270500      &lt;NA&gt;                      &lt;NA&gt;
ENSG00000186073 ENSG00000186073     84529                     CDIN1
ENSG00000261635 ENSG00000261635      &lt;NA&gt;                      &lt;NA&gt;
ENSG00000261315 ENSG00000261315      &lt;NA&gt;                      &lt;NA&gt;
ENSG00000260582 ENSG00000260582 100420710                   TPST2P1
ENSG00000261191 ENSG00000261191      &lt;NA&gt;                      &lt;NA&gt;
ENSG00000223518 ENSG00000223518      &lt;NA&gt;                      &lt;NA&gt;
ENSG00000212511 ENSG00000212511 124903595              LOC124903595
ENSG00000259280 ENSG00000259280      &lt;NA&gt;                      &lt;NA&gt;
ENSG00000134138 ENSG00000134138      4212                     MEIS2
ENSG00000206676 ENSG00000206676      &lt;NA&gt;                      &lt;NA&gt;
ENSG00000259460 ENSG00000259460      &lt;NA&gt;                      &lt;NA&gt;
ENSG00000270304 ENSG00000270304      &lt;NA&gt;                      &lt;NA&gt;
ENSG00000259434 ENSG00000259434      &lt;NA&gt;                      &lt;NA&gt;
ENSG00000243122 ENSG00000243122    390576                   RPS15P8
ENSG00000166069 ENSG00000166069    145942                    TMCO5A
ENSG00000259225 ENSG00000259225 101928227                 LINC02345
ENSG00000236914 ENSG00000236914 107984773                 LINC01852
ENSG00000259380 ENSG00000259380      &lt;NA&gt;                      &lt;NA&gt;
ENSG00000166068 ENSG00000166068    161742                    SPRED1
ENSG00000171262 ENSG00000171262    283742                    FAM98B
ENSG00000259192 ENSG00000259192      &lt;NA&gt;                      &lt;NA&gt;
ENSG00000172575 ENSG00000172575     10125                   RASGRP1
ENSG00000259326 ENSG00000259326      &lt;NA&gt;                      &lt;NA&gt;
ENSG00000259598 ENSG00000259598      &lt;NA&gt;                      &lt;NA&gt;
ENSG00000201509 ENSG00000201509      &lt;NA&gt;                      &lt;NA&gt;
ENSG00000259747 ENSG00000259747      &lt;NA&gt;                      &lt;NA&gt;
ENSG00000175779 ENSG00000175779    400359                 LINC02694
ENSG00000259731 ENSG00000259731      &lt;NA&gt;                      &lt;NA&gt;
ENSG00000259345 ENSG00000259345 105370777              LOC105370777
ENSG00000259278 ENSG00000259278 105370781              LOC105370781
ENSG00000259423 ENSG00000259423      &lt;NA&gt;                      &lt;NA&gt;
ENSG00000259450 ENSG00000259450      &lt;NA&gt;                      &lt;NA&gt;
ENSG00000175746 ENSG00000175746    400360                 LINC02915
ENSG00000259447 ENSG00000259447      &lt;NA&gt;                      &lt;NA&gt;
ENSG00000259269 ENSG00000259269      &lt;NA&gt;                      &lt;NA&gt;
ENSG00000259390 ENSG00000259390      &lt;NA&gt;                      &lt;NA&gt;
ENSG00000137801 ENSG00000137801      7057                     THBS1
ENSG00000259279 ENSG00000259279      &lt;NA&gt;                      &lt;NA&gt;
ENSG00000150667 ENSG00000150667    161835                     FSIP1
ENSG00000259580 ENSG00000259580      &lt;NA&gt;                      &lt;NA&gt;
ENSG00000261136 ENSG00000261136 105370941              LOC105370941
ENSG00000166073 ENSG00000166073     11245                    GPR176
ENSG00000259432 ENSG00000259432      &lt;NA&gt;                      &lt;NA&gt;
ENSG00000246863 ENSG00000246863 100505534                 GPR176-DT
ENSG00000200305 ENSG00000200305      &lt;NA&gt;                      &lt;NA&gt;
ENSG00000128829 ENSG00000128829    440275                   EIF2AK4
ENSG00000238564 ENSG00000238564      &lt;NA&gt;                      &lt;NA&gt;
ENSG00000259389 ENSG00000259389      &lt;NA&gt;                      &lt;NA&gt;
ENSG00000140319 ENSG00000140319      6727                     SRP14
ENSG00000248508 ENSG00000248508 100131089                  SRP14-DT
ENSG00000259584 ENSG00000259584 105370787              LOC105370787
ENSG00000104081 ENSG00000104081     90427                       BMF
ENSG00000259409 ENSG00000259409      &lt;NA&gt;                      &lt;NA&gt;
ENSG00000259239 ENSG00000259239      &lt;NA&gt;                      &lt;NA&gt;
ENSG00000156970 ENSG00000156970       701                     BUB1B
ENSG00000137843 ENSG00000137843     56924                      PAK6
ENSG00000259288 ENSG00000259288      &lt;NA&gt;                      &lt;NA&gt;
ENSG00000260648 ENSG00000260648      &lt;NA&gt;                      &lt;NA&gt;
ENSG00000176753 ENSG00000176753    644809                  PAK6-AS1
ENSG00000137841 ENSG00000137841      5330                     PLCB2
ENSG00000230778 ENSG00000230778 100131244                   ANKRD63
ENSG00000259307 ENSG00000259307      &lt;NA&gt;                      &lt;NA&gt;
ENSG00000244705 ENSG00000244705    390578                  RPLP0P10
ENSG00000259198 ENSG00000259198      &lt;NA&gt;                      &lt;NA&gt;
ENSG00000259330 ENSG00000259330 100505573                    INAFM2
ENSG00000188549 ENSG00000188549    388115                    CCDC9B
ENSG00000252714 ENSG00000252714 100873645                 RNA5SP392
ENSG00000233041 ENSG00000233041    644844                     PHGR1
ENSG00000140323 ENSG00000140323     85455                     DISP2
ENSG00000259368 ENSG00000259368      &lt;NA&gt;                      &lt;NA&gt;
ENSG00000259714 ENSG00000259714      &lt;NA&gt;                      &lt;NA&gt;
ENSG00000261374 ENSG00000261374      &lt;NA&gt;                      &lt;NA&gt;
ENSG00000128944 ENSG00000128944     90417                    KNSTRN
ENSG00000128928 ENSG00000128928      3712                       IVD
ENSG00000140320 ENSG00000140320     22893                     BAHD1
ENSG00000259364 ENSG00000259364      &lt;NA&gt;                      &lt;NA&gt;
ENSG00000259211 ENSG00000259211      &lt;NA&gt;                      &lt;NA&gt;
ENSG00000169105 ENSG00000169105    113189                    CHST14
ENSG00000244251 ENSG00000244251 100131246                   RPL9P27
ENSG00000259536 ENSG00000259536      &lt;NA&gt;                      &lt;NA&gt;
ENSG00000128891 ENSG00000128891     90416                    CCDC32
ENSG00000223313 ENSG00000223313      &lt;NA&gt;                      &lt;NA&gt;
ENSG00000166133 ENSG00000166133     27079                    RPUSD2
ENSG00000137812 ENSG00000137812     57082                      KNL1
ENSG00000238559 ENSG00000238559      &lt;NA&gt;                      &lt;NA&gt;
ENSG00000265814 ENSG00000265814 106481025                 RN7SL376P
ENSG00000259254 ENSG00000259254      &lt;NA&gt;                      &lt;NA&gt;
ENSG00000245849 ENSG00000245849 100505648                 RAD51-AS1
ENSG00000051180 ENSG00000051180      5888                     RAD51
ENSG00000137824 ENSG00000137824     55177                     RMDN3
ENSG00000271236 ENSG00000271236 106480417                  SUMO2P15
ENSG00000137880 ENSG00000137880      2644                     GCHFR
ENSG00000104129 ENSG00000104129     55192                   DNAJC17
ENSG00000188277 ENSG00000188277    643338                  C15orf62
ENSG00000166140 ENSG00000166140     84936                   ZFYVE19
ENSG00000166143 ENSG00000166143     54866                  PPP1R14D
ENSG00000261183 ENSG00000261183 102724362                SPINT1-AS1
ENSG00000166145 ENSG00000166145      6692                    SPINT1
ENSG00000104140 ENSG00000104140    171177                      RHOV
ENSG00000264256 ENSG00000264256      &lt;NA&gt;                      &lt;NA&gt;
ENSG00000104142 ENSG00000104142     57617                     VPS18
ENSG00000251161 ENSG00000251161      &lt;NA&gt;                      &lt;NA&gt;
ENSG00000128917 ENSG00000128917     54567                      DLL4
ENSG00000259405 ENSG00000259405      &lt;NA&gt;                      &lt;NA&gt;
ENSG00000128965 ENSG00000128965     79094                     CHAC1
ENSG00000128908 ENSG00000128908     54617                     INO80
ENSG00000259617 ENSG00000259617 105376713              LOC105376713
ENSG00000259463 ENSG00000259463      &lt;NA&gt;                      &lt;NA&gt;
ENSG00000259521 ENSG00000259521      &lt;NA&gt;                      &lt;NA&gt;
ENSG00000259547 ENSG00000259547    360183                    CYCSP2
ENSG00000157021 ENSG00000157021      &lt;NA&gt;                      &lt;NA&gt;
ENSG00000178997 ENSG00000178997    161829                      EXD1
ENSG00000240847 ENSG00000240847 106481846                 RN7SL497P
ENSG00000187446 ENSG00000187446     11261                      CHP1
ENSG00000247556 ENSG00000247556    729082                  OIP5-AS1
ENSG00000104147 ENSG00000104147     11339                      OIP5
ENSG00000137804 ENSG00000137804     51203                    NUSAP1
ENSG00000259396 ENSG00000259396      &lt;NA&gt;                      &lt;NA&gt;
ENSG00000137806 ENSG00000137806     51103                   NDUFAF1
ENSG00000137815 ENSG00000137815     23168                      RTF1
ENSG00000200407 ENSG00000200407 106480080                RNU6-1169P
ENSG00000137825 ENSG00000137825      3706                     ITPKA
ENSG00000062524 ENSG00000062524      4058                       LTK
ENSG00000103932 ENSG00000103932     26015                     RPAP1
ENSG00000259838 ENSG00000259838      &lt;NA&gt;                      &lt;NA&gt;
ENSG00000092445 ENSG00000092445      7301                     TYRO3
ENSG00000260926 ENSG00000260926 105370791              LOC105370791
ENSG00000174197 ENSG00000174197     23269                       MGA
ENSG00000207766 ENSG00000207766    693211                    MIR626
ENSG00000270702 ENSG00000270702      &lt;NA&gt;                      &lt;NA&gt;
ENSG00000260814 ENSG00000260814      &lt;NA&gt;                      &lt;NA&gt;
ENSG00000137802 ENSG00000137802     23005                   MAPKBP1
ENSG00000268632 ENSG00000268632      &lt;NA&gt;                      &lt;NA&gt;
ENSG00000250379 ENSG00000250379      &lt;NA&gt;                      &lt;NA&gt;
ENSG00000243708 ENSG00000243708 100137049                   PLA2G4B
ENSG00000243789 ENSG00000243789 100137047                     JMJD7
ENSG00000168970 ENSG00000168970      8681             JMJD7-PLA2G4B
ENSG00000137877 ENSG00000137877     51332                    SPTBN5
ENSG00000200293 ENSG00000200293 100873646                 RNA5SP393
ENSG00000264850 ENSG00000264850 100423013                   MIR4310
ENSG00000174171 ENSG00000174171 105370792              LOC105370792
ENSG00000272003 ENSG00000272003      &lt;NA&gt;                      &lt;NA&gt;
ENSG00000103966 ENSG00000103966     30844                      EHD4
ENSG00000259883 ENSG00000259883 101928363                  EHD4-AS1
ENSG00000246740 ENSG00000246740 101928388               PLA2G4E-AS1
ENSG00000188089 ENSG00000188089    123745                   PLA2G4E
ENSG00000257797 ENSG00000257797      &lt;NA&gt;                      &lt;NA&gt;
ENSG00000159337 ENSG00000159337    283748                   PLA2G4D
ENSG00000168907 ENSG00000168907    255189                   PLA2G4F
ENSG00000166887 ENSG00000166887     23339                     VPS39
ENSG00000207712 ENSG00000207712    693212                    MIR627
ENSG00000261002 ENSG00000261002      &lt;NA&gt;                      &lt;NA&gt;
ENSG00000103978 ENSG00000103978     25963                   TMEM87A
ENSG00000214013 ENSG00000214013      2595                      GANC
ENSG00000260571 ENSG00000260571      &lt;NA&gt;                      &lt;NA&gt;
ENSG00000258461 ENSG00000258461      &lt;NA&gt;                      &lt;NA&gt;
ENSG00000092529 ENSG00000092529       825                     CAPN3
ENSG00000103994 ENSG00000103994     64397                    ZNF106
ENSG00000201077 ENSG00000201077 106479649                 RNU6-188P
ENSG00000092531 ENSG00000092531      8773                    SNAP23
ENSG00000261684 ENSG00000261684      &lt;NA&gt;                      &lt;NA&gt;
ENSG00000180979 ENSG00000180979    255252                    LRRC57
ENSG00000137814 ENSG00000137814     55142                     HAUS2
ENSG00000261822 ENSG00000261822      &lt;NA&gt;                      &lt;NA&gt;
ENSG00000260490 ENSG00000260490      &lt;NA&gt;                      &lt;NA&gt;
ENSG00000159433 ENSG00000159433     57519                    STARD9
ENSG00000260282 ENSG00000260282      &lt;NA&gt;                      &lt;NA&gt;
ENSG00000239025 ENSG00000239025      &lt;NA&gt;                      &lt;NA&gt;
ENSG00000140326 ENSG00000140326    146059                     CDAN1
ENSG00000128881 ENSG00000128881    146057                     TTBK2
ENSG00000246283 ENSG00000246283      &lt;NA&gt;                      &lt;NA&gt;
ENSG00000260799 ENSG00000260799 102724430                   KRT8P50
ENSG00000254793 ENSG00000254793      2228                    FDPSP4
ENSG00000159459 ENSG00000159459    197131                      UBR1
ENSG00000166947 ENSG00000166947      2038                     EPB42
ENSG00000205871 ENSG00000205871    146053                  RPS3AP47
ENSG00000137842 ENSG00000137842     80021                    TMEM62
ENSG00000260928 ENSG00000260928 100131250                   SPCS2P1
ENSG00000261687 ENSG00000261687      &lt;NA&gt;                      &lt;NA&gt;
ENSG00000166946 ENSG00000166946     23582                   CCNDBP1
ENSG00000104055 ENSG00000104055      9333                      TGM5
ENSG00000202211 ENSG00000202211      &lt;NA&gt;                      &lt;NA&gt;
ENSG00000261679 ENSG00000261679    390581                  ATP5PDP1
ENSG00000159495 ENSG00000159495    116179                      TGM7
ENSG00000260406 ENSG00000260406      &lt;NA&gt;                      &lt;NA&gt;
ENSG00000168806 ENSG00000168806      9836                     LCMT2
ENSG00000168803 ENSG00000168803    161823                     MAPDA
ENSG00000140265 ENSG00000140265    146050                   ZSCAN29
ENSG00000137822 ENSG00000137822     27229                   TUBGCP4
ENSG00000243871 ENSG00000243871 106481055                 RN7SL487P
ENSG00000067369 ENSG00000067369      7158                   TP53BP1
ENSG00000166963 ENSG00000166963      4130                     MAP1A
ENSG00000168781 ENSG00000168781      9677                   PPIP5K1
ENSG00000237289 ENSG00000237289      1159                    CKMT1B
ENSG00000242866 ENSG00000242866    161497                      STRC
ENSG00000222398 ENSG00000222398 106479812                 RNU6-554P
ENSG00000238535 ENSG00000238535      &lt;NA&gt;                      &lt;NA&gt;
ENSG00000166762 ENSG00000166762    117155                  CATSPER2
ENSG00000206991 ENSG00000206991 106479835                 RNU6-610P
ENSG00000224677 ENSG00000224677      &lt;NA&gt;                      &lt;NA&gt;
ENSG00000249839 ENSG00000249839      &lt;NA&gt;                      &lt;NA&gt;
ENSG00000223572 ENSG00000223572      1159                    CKMT1B
ENSG00000166763 ENSG00000166763      &lt;NA&gt;                      &lt;NA&gt;
ENSG00000201136 ENSG00000201136 106479723                 RNU6-353P
ENSG00000238494 ENSG00000238494      &lt;NA&gt;                      &lt;NA&gt;
ENSG00000205771 ENSG00000205771      &lt;NA&gt;                      &lt;NA&gt;
ENSG00000206589 ENSG00000206589 106481290                 RNU6-354P
ENSG00000167004 ENSG00000167004      2923                     PDIA3
ENSG00000128886 ENSG00000128886     80237                      ELL3
ENSG00000262560 ENSG00000262560      &lt;NA&gt;                      &lt;NA&gt;
ENSG00000140264 ENSG00000140264     10169                     SERF2
ENSG00000268488 ENSG00000268488      &lt;NA&gt;                      &lt;NA&gt;
ENSG00000221792 ENSG00000221792 100302254                   MIR1282
ENSG00000184716 ENSG00000184716    619189                   SERINC4
ENSG00000242028 ENSG00000242028     25764                      HYPK
ENSG00000140259 ENSG00000140259      4236                     MFAP1
ENSG00000092470 ENSG00000092470     79968                     WDR76
ENSG00000200391 ENSG00000200391      &lt;NA&gt;                      &lt;NA&gt;
ENSG00000171877 ENSG00000171877     84978                     FRMD5
ENSG00000227973 ENSG00000227973      &lt;NA&gt;                      &lt;NA&gt;
ENSG00000185607 ENSG00000185607      &lt;NA&gt;                      &lt;NA&gt;
ENSG00000224055 ENSG00000224055 100421324                  GAPDHP55
ENSG00000203578 ENSG00000203578      &lt;NA&gt;                      &lt;NA&gt;
ENSG00000203411 ENSG00000203411      &lt;NA&gt;                      &lt;NA&gt;
ENSG00000203576 ENSG00000203576      &lt;NA&gt;                      &lt;NA&gt;
ENSG00000166734 ENSG00000166734    113201                     GOLM2
ENSG00000203575 ENSG00000203575      &lt;NA&gt;                      &lt;NA&gt;
ENSG00000196274 ENSG00000196274      &lt;NA&gt;                      &lt;NA&gt;
ENSG00000203574 ENSG00000203574      &lt;NA&gt;                      &lt;NA&gt;
ENSG00000203573 ENSG00000203573      &lt;NA&gt;                      &lt;NA&gt;
ENSG00000203572 ENSG00000203572      &lt;NA&gt;                      &lt;NA&gt;
ENSG00000250130 ENSG00000250130      &lt;NA&gt;                      &lt;NA&gt;
ENSG00000259499 ENSG00000259499      &lt;NA&gt;                      &lt;NA&gt;
ENSG00000259595 ENSG00000259595      &lt;NA&gt;                      &lt;NA&gt;
ENSG00000137770 ENSG00000137770     51496                   CTDSPL2
ENSG00000265191 ENSG00000265191      &lt;NA&gt;                      &lt;NA&gt;
ENSG00000259335 ENSG00000259335    645204                  HNRNPMP1
ENSG00000259563 ENSG00000259563      &lt;NA&gt;                      &lt;NA&gt;
ENSG00000179523 ENSG00000179523    645212                  EIF3J-DT
ENSG00000104131 ENSG00000104131      8669                     EIF3J
ENSG00000259659 ENSG00000259659      &lt;NA&gt;                      &lt;NA&gt;
ENSG00000104133 ENSG00000104133     80208                     SPG11
ENSG00000229474 ENSG00000229474    197135                     PATL2
ENSG00000206957 ENSG00000206957      &lt;NA&gt;                      &lt;NA&gt;
ENSG00000166710 ENSG00000166710       567                       B2M
ENSG00000185880 ENSG00000185880    140691                    TRIM69
ENSG00000259479 ENSG00000259479      &lt;NA&gt;                      &lt;NA&gt;
ENSG00000259187 ENSG00000259187      &lt;NA&gt;                      &lt;NA&gt;
ENSG00000238845 ENSG00000238845      &lt;NA&gt;                      &lt;NA&gt;
ENSG00000212424 ENSG00000212424 106480668                 RNU1-119P
ENSG00000259742 ENSG00000259742      &lt;NA&gt;                      &lt;NA&gt;
ENSG00000259231 ENSG00000259231      &lt;NA&gt;                      &lt;NA&gt;
ENSG00000252117 ENSG00000252117 107105259                RNU6-1108P
ENSG00000167014 ENSG00000167014    145645                     TERB2
ENSG00000252475 ENSG00000252475 106480660                RNU6-1332P
ENSG00000259304 ENSG00000259304      &lt;NA&gt;                      &lt;NA&gt;
ENSG00000252288 ENSG00000252288 106480625                 RNU6-966P
ENSG00000212550 ENSG00000212550 106480665                  RNU1-78P
ENSG00000140263 ENSG00000140263      6652                      SORD
ENSG00000259418 ENSG00000259418      &lt;NA&gt;                      &lt;NA&gt;
ENSG00000252171 ENSG00000252171      &lt;NA&gt;                      &lt;NA&gt;
ENSG00000259352 ENSG00000259352      &lt;NA&gt;                      &lt;NA&gt;
ENSG00000140279 ENSG00000140279     50506                     DUOX2
ENSG00000140274 ENSG00000140274    405753                    DUOXA2
ENSG00000140254 ENSG00000140254     90527                    DUOXA1
ENSG00000137857 ENSG00000137857     53905                     DUOX1
ENSG00000259539 ENSG00000259539      &lt;NA&gt;                      &lt;NA&gt;
ENSG00000138606 ENSG00000138606     90525                       SHF
ENSG00000259519 ENSG00000259519      &lt;NA&gt;                      &lt;NA&gt;
ENSG00000259932 ENSG00000259932      &lt;NA&gt;                      &lt;NA&gt;
ENSG00000260035 ENSG00000260035      &lt;NA&gt;                      &lt;NA&gt;
ENSG00000261709 ENSG00000261709 124900370              LOC124900370
ENSG00000259338 ENSG00000259338      &lt;NA&gt;                      &lt;NA&gt;
ENSG00000259520 ENSG00000259520 101928414               SLC28A2-AS1
ENSG00000137860 ENSG00000137860      9153                   SLC28A2
ENSG00000235390 ENSG00000235390      &lt;NA&gt;                      &lt;NA&gt;
ENSG00000259433 ENSG00000259433      &lt;NA&gt;                      &lt;NA&gt;
ENSG00000238941 ENSG00000238941 106479988                 RNU6-953P
ENSG00000171766 ENSG00000171766      2628                      GATM
ENSG00000171763 ENSG00000171763     79029                     AFG2B
ENSG00000166920 ENSG00000166920     84419                  C15orf48
ENSG00000259342 ENSG00000259342      &lt;NA&gt;                      &lt;NA&gt;
ENSG00000211519 ENSG00000211519      &lt;NA&gt;                      &lt;NA&gt;
ENSG00000252285 ENSG00000252285      &lt;NA&gt;                      &lt;NA&gt;
ENSG00000259354 ENSG00000259354      &lt;NA&gt;                      &lt;NA&gt;
ENSG00000104154 ENSG00000104154      7782                   SLC30A4
ENSG00000238583 ENSG00000238583      &lt;NA&gt;                      &lt;NA&gt;
ENSG00000179362 ENSG00000179362      &lt;NA&gt;                      &lt;NA&gt;
ENSG00000207516 ENSG00000207516 109617005                  SNORA41B
ENSG00000259681 ENSG00000259681      &lt;NA&gt;                      &lt;NA&gt;
ENSG00000259427 ENSG00000259427 100874380                   DPPA5P2
ENSG00000104164 ENSG00000104164     26258                   BLOC1S6
ENSG00000260170 ENSG00000260170      &lt;NA&gt;                      &lt;NA&gt;
ENSG00000200419 ENSG00000200419      &lt;NA&gt;                      &lt;NA&gt;
ENSG00000137767 ENSG00000137767     58472                      SQOR
ENSG00000259200 ENSG00000259200 105370802              LOC105370802
ENSG00000259743 ENSG00000259743 100419366              LOC100419366
ENSG00000259593 ENSG00000259593      &lt;NA&gt;                      &lt;NA&gt;
ENSG00000238819 ENSG00000238819 124900371              LOC124900371
ENSG00000238456 ENSG00000238456 106480013                RNU6-1014P
ENSG00000259255 ENSG00000259255      &lt;NA&gt;                      &lt;NA&gt;
ENSG00000223308 ENSG00000223308 106480864                 RN7SKP101
ENSG00000259509 ENSG00000259509 112268162              LOC112268162
ENSG00000252500 ENSG00000252500      &lt;NA&gt;                      &lt;NA&gt;
ENSG00000259752 ENSG00000259752      &lt;NA&gt;                      &lt;NA&gt;
ENSG00000137872 ENSG00000137872     80031                    SEMA6D
ENSG00000222311 ENSG00000222311      &lt;NA&gt;                      &lt;NA&gt;
ENSG00000222343 ENSG00000222343      &lt;NA&gt;                      &lt;NA&gt;
ENSG00000259554 ENSG00000259554      &lt;NA&gt;                      &lt;NA&gt;
ENSG00000259221 ENSG00000259221      &lt;NA&gt;                      &lt;NA&gt;
ENSG00000259360 ENSG00000259360      &lt;NA&gt;                      &lt;NA&gt;
ENSG00000259740 ENSG00000259740      &lt;NA&gt;                      &lt;NA&gt;
ENSG00000221202 ENSG00000221202      &lt;NA&gt;                      &lt;NA&gt;
ENSG00000259588 ENSG00000259588 105370804              LOC105370804
ENSG00000213862 ENSG00000213862    644029                  RPL7AP62
ENSG00000259572 ENSG00000259572      &lt;NA&gt;                      &lt;NA&gt;
ENSG00000259754 ENSG00000259754 124900354              LOC124900354
ENSG00000259730 ENSG00000259730      &lt;NA&gt;                      &lt;NA&gt;
ENSG00000188467 ENSG00000188467    283652                   SLC24A5
ENSG00000104177 ENSG00000104177     50804                     MYEF2
ENSG00000266143 ENSG00000266143      &lt;NA&gt;                      &lt;NA&gt;
ENSG00000259235 ENSG00000259235      &lt;NA&gt;                      &lt;NA&gt;
ENSG00000233932 ENSG00000233932    399697                     CTXN2
ENSG00000074803 ENSG00000074803      6557                   SLC12A1
ENSG00000259385 ENSG00000259385      &lt;NA&gt;                      &lt;NA&gt;
ENSG00000259488 ENSG00000259488 107984757                   DUT-AS1
ENSG00000202542 ENSG00000202542      &lt;NA&gt;                      &lt;NA&gt;
ENSG00000128951 ENSG00000128951      1854                       DUT
ENSG00000166147 ENSG00000166147      2200                      FBN1
ENSG00000259705 ENSG00000259705 105370809                   FBN1-DT
ENSG00000103995 ENSG00000103995     22995                    CEP152
ENSG00000259216 ENSG00000259216    645405                 LOC645405
ENSG00000259469 ENSG00000259469      &lt;NA&gt;                      &lt;NA&gt;
ENSG00000259670 ENSG00000259670      &lt;NA&gt;                      &lt;NA&gt;
ENSG00000259700 ENSG00000259700      &lt;NA&gt;                      &lt;NA&gt;
ENSG00000185634 ENSG00000185634    399694                      SHC4
ENSG00000255302 ENSG00000255302     23741                      EID1
ENSG00000235883 ENSG00000235883      &lt;NA&gt;                      &lt;NA&gt;
ENSG00000259602 ENSG00000259602      &lt;NA&gt;                      &lt;NA&gt;
ENSG00000259500 ENSG00000259500      &lt;NA&gt;                      &lt;NA&gt;
ENSG00000138593 ENSG00000138593      9728                 SECISBP2L
ENSG00000207105 ENSG00000207105      &lt;NA&gt;                      &lt;NA&gt;
ENSG00000265942 ENSG00000265942 106481080                 RN7SL577P
ENSG00000259656 ENSG00000259656      &lt;NA&gt;                      &lt;NA&gt;
ENSG00000166200 ENSG00000166200      9318                     COPS2
ENSG00000200120 ENSG00000200120      &lt;NA&gt;                      &lt;NA&gt;
ENSG00000156958 ENSG00000156958      2585                     GALK2
ENSG00000259467 ENSG00000259467      &lt;NA&gt;                      &lt;NA&gt;
ENSG00000264210 ENSG00000264210 100616332                   MIR4716
ENSG00000259545 ENSG00000259545      &lt;NA&gt;                      &lt;NA&gt;
ENSG00000243338 ENSG00000243338 106480500                 RN7SL307P
ENSG00000166262 ENSG00000166262    196951                   FAM227B
ENSG00000259531 ENSG00000259531      &lt;NA&gt;                      &lt;NA&gt;
ENSG00000140285 ENSG00000140285      2252                      FGF7
ENSG00000104047 ENSG00000104047     56986                     DTWD1
ENSG00000261597 ENSG00000261597      &lt;NA&gt;                      &lt;NA&gt;
ENSG00000259388 ENSG00000259388    645453                    RLIMP3
ENSG00000104043 ENSG00000104043     79895                    ATP8B4
ENSG00000259188 ENSG00000259188 102724587              LOC102724587
ENSG00000201086 ENSG00000201086 100873647                 RNA5SP394
ENSG00000140284 ENSG00000140284     11001                   SLC27A2
ENSG00000200605 ENSG00000200605      &lt;NA&gt;                      &lt;NA&gt;
ENSG00000140287 ENSG00000140287      3067                       HDC
ENSG00000241175 ENSG00000241175 106481057                 RN7SL494P
ENSG00000104064 ENSG00000104064      2553                    GABPB1
ENSG00000271819 ENSG00000271819 106481206                  RNU6-94P
ENSG00000244879 ENSG00000244879      &lt;NA&gt;                      &lt;NA&gt;
ENSG00000259715 ENSG00000259715      &lt;NA&gt;                      &lt;NA&gt;
ENSG00000264109 ENSG00000264109      &lt;NA&gt;                      &lt;NA&gt;
ENSG00000259465 ENSG00000259465    645486                    AHCYP7
ENSG00000138592 ENSG00000138592      9101                      USP8
ENSG00000252376 ENSG00000252376 100873648                 RNA5SP395
ENSG00000242737 ENSG00000242737      &lt;NA&gt;                      &lt;NA&gt;
ENSG00000259618 ENSG00000259618      &lt;NA&gt;                      &lt;NA&gt;
ENSG00000259298 ENSG00000259298      &lt;NA&gt;                      &lt;NA&gt;
ENSG00000170236 ENSG00000170236    373509                     USP50
ENSG00000092439 ENSG00000092439     54822                     TRPM7
ENSG00000259684 ENSG00000259684      &lt;NA&gt;                      &lt;NA&gt;
ENSG00000243027 ENSG00000243027      &lt;NA&gt;                      &lt;NA&gt;
ENSG00000138600 ENSG00000138600     84888                    SPPL2A
ENSG00000259773 ENSG00000259773      &lt;NA&gt;                      &lt;NA&gt;
ENSG00000241130 ENSG00000241130 100271492                  RPL32P30
ENSG00000081014 ENSG00000081014     23431                     AP4E1
ENSG00000259378 ENSG00000259378      &lt;NA&gt;                      &lt;NA&gt;
ENSG00000259240 ENSG00000259240 109729174                 MIR4713HG
ENSG00000183578 ENSG00000183578    388121                 TNFAIP8L3
ENSG00000259204 ENSG00000259204      &lt;NA&gt;                      &lt;NA&gt;
ENSG00000137869 ENSG00000137869      1588                   CYP19A1
ENSG00000266593 ENSG00000266593 100616369                   MIR4713
ENSG00000259701 ENSG00000259701      &lt;NA&gt;                      &lt;NA&gt;
ENSG00000259306 ENSG00000259306      &lt;NA&gt;                      &lt;NA&gt;
ENSG00000186417 ENSG00000186417    342035                      GLDN
ENSG00000270378 ENSG00000270378      &lt;NA&gt;                      &lt;NA&gt;
ENSG00000259194 ENSG00000259194      &lt;NA&gt;                      &lt;NA&gt;
ENSG00000259678 ENSG00000259678      &lt;NA&gt;                      &lt;NA&gt;
ENSG00000104093 ENSG00000104093     23312                     DMXL2
ENSG00000259668 ENSG00000259668      &lt;NA&gt;                      &lt;NA&gt;
ENSG00000263437 ENSG00000263437      &lt;NA&gt;                      &lt;NA&gt;
ENSG00000104112 ENSG00000104112     29106                      SCG3
ENSG00000259241 ENSG00000259241      &lt;NA&gt;                      &lt;NA&gt;
ENSG00000259296 ENSG00000259296      &lt;NA&gt;                      &lt;NA&gt;
ENSG00000140280 ENSG00000140280    256586                    LYSMD2
ENSG00000128872 ENSG00000128872     29767                     TMOD2
ENSG00000259377 ENSG00000259377      &lt;NA&gt;                      &lt;NA&gt;
ENSG00000138594 ENSG00000138594     29766                     TMOD3
ENSG00000259632 ENSG00000259632      &lt;NA&gt;                      &lt;NA&gt;
ENSG00000207484 ENSG00000207484      &lt;NA&gt;                      &lt;NA&gt;
ENSG00000259201 ENSG00000259201      &lt;NA&gt;                      &lt;NA&gt;
ENSG00000272337 ENSG00000272337 106481205                  RNU6-90P
ENSG00000259185 ENSG00000259185      &lt;NA&gt;                      &lt;NA&gt;
ENSG00000259556 ENSG00000259556      &lt;NA&gt;                      &lt;NA&gt;
ENSG00000166477 ENSG00000166477    123169                      LEO1
ENSG00000069956 ENSG00000069956      5597                     MAPK6
ENSG00000259438 ENSG00000259438 112543478                  MAPK6-DT
ENSG00000259398 ENSG00000259398      &lt;NA&gt;                      &lt;NA&gt;
ENSG00000259712 ENSG00000259712      &lt;NA&gt;                      &lt;NA&gt;
ENSG00000259178 ENSG00000259178      &lt;NA&gt;                      &lt;NA&gt;
ENSG00000242327 ENSG00000242327    645630                   RPS13P8
ENSG00000137875 ENSG00000137875     10017                   BCL2L10
ENSG00000259327 ENSG00000259327      &lt;NA&gt;                      &lt;NA&gt;
ENSG00000069966 ENSG00000069966     10681                      GNB5
ENSG00000259709 ENSG00000259709      &lt;NA&gt;                      &lt;NA&gt;
ENSG00000206995 ENSG00000206995      &lt;NA&gt;                      &lt;NA&gt;
ENSG00000259577 ENSG00000259577      &lt;NA&gt;                      &lt;NA&gt;
ENSG00000128833 ENSG00000128833     55930                     MYO5C
ENSG00000221052 ENSG00000221052 100302202                   MIR1266
ENSG00000197535 ENSG00000197535      4644                     MYO5A
ENSG00000231169 ENSG00000231169      &lt;NA&gt;                      &lt;NA&gt;
ENSG00000128989 ENSG00000128989     10776                    ARPP19
ENSG00000260618 ENSG00000260618      &lt;NA&gt;                      &lt;NA&gt;
ENSG00000047346 ENSG00000047346     56204                     ATOSA
ENSG00000259935 ENSG00000259935      &lt;NA&gt;                      &lt;NA&gt;
ENSG00000169856 ENSG00000169856      3175                   ONECUT1
ENSG00000259203 ENSG00000259203 101928499              LOC101928499
ENSG00000214896 ENSG00000214896    388122                   RPSAP55
ENSG00000259612 ENSG00000259612    645693                 EEF1A1P22
ENSG00000259237 ENSG00000259237 107983981              LOC107983981
ENSG00000166415 ENSG00000166415    256764                     WDR72
ENSG00000252066 ENSG00000252066 106480220                  RNU2-53P
ENSG00000206641 ENSG00000206641 106481896                 RNU6-449P
ENSG00000259301 ENSG00000259301      &lt;NA&gt;                      &lt;NA&gt;
ENSG00000259669 ENSG00000259669      &lt;NA&gt;                      &lt;NA&gt;
ENSG00000137766 ENSG00000137766    440279                    UNC13C
ENSG00000259619 ENSG00000259619      &lt;NA&gt;                      &lt;NA&gt;
ENSG00000259550 ENSG00000259550      &lt;NA&gt;                      &lt;NA&gt;
ENSG00000260937 ENSG00000260937 105370829              LOC105370829
ENSG00000137876 ENSG00000137876     51187                   RSL24D1
ENSG00000069974 ENSG00000069974      5873                    RAB27A
ENSG00000225973 ENSG00000225973 101928527                   PIGBOS1
ENSG00000069943 ENSG00000069943      9488                      PIGB
ENSG00000260916 ENSG00000260916      9236                     CCPG1
ENSG00000261771 ENSG00000261771 100533483              DNAAF4-CCPG1
ENSG00000207964 ENSG00000207964      &lt;NA&gt;                      &lt;NA&gt;
ENSG00000261652 ENSG00000261652    145788                   PIERCE2
ENSG00000256061 ENSG00000256061    161582                    DNAAF4
ENSG00000260036 ENSG00000260036      &lt;NA&gt;                      &lt;NA&gt;
ENSG00000171016 ENSG00000171016     26108                     PYGO1
ENSG00000166450 ENSG00000166450    283659                      PRTG
ENSG00000259180 ENSG00000259180      &lt;NA&gt;                      &lt;NA&gt;
ENSG00000259369 ENSG00000259369      &lt;NA&gt;                      &lt;NA&gt;
ENSG00000221218 ENSG00000221218      &lt;NA&gt;                      &lt;NA&gt;
ENSG00000069869 ENSG00000069869      4734                     NEDD4
ENSG00000238513 ENSG00000238513      &lt;NA&gt;                      &lt;NA&gt;
ENSG00000230183 ENSG00000230183      &lt;NA&gt;                      &lt;NA&gt;
ENSG00000239703 ENSG00000239703 106479429                 RN7SL568P
ENSG00000261333 ENSG00000261333      &lt;NA&gt;                      &lt;NA&gt;
ENSG00000181827 ENSG00000181827     64864                      RFX7
ENSG00000261072 ENSG00000261072      &lt;NA&gt;                      &lt;NA&gt;
ENSG00000151575 ENSG00000151575    374618                      TEX9
ENSG00000199784 ENSG00000199784 106480127                RNU6-1287P
ENSG00000261174 ENSG00000261174 100873905                  HMGB1P33
ENSG00000259941 ENSG00000259941      &lt;NA&gt;                      &lt;NA&gt;
ENSG00000261823 ENSG00000261823      &lt;NA&gt;                      &lt;NA&gt;
ENSG00000138587 ENSG00000138587     55329                      MNS1
ENSG00000260392 ENSG00000260392      &lt;NA&gt;                      &lt;NA&gt;
ENSG00000137871 ENSG00000137871     54816                   ZNF280D
ENSG00000225625 ENSG00000225625      &lt;NA&gt;                      &lt;NA&gt;
ENSG00000140262 ENSG00000140262      6938                     TCF12
ENSG00000222586 ENSG00000222586      &lt;NA&gt;                      &lt;NA&gt;
ENSG00000260689 ENSG00000260689 100421431                HNRNPA3P11
ENSG00000239035 ENSG00000239035 109616990                  SNORD13D
ENSG00000247982 ENSG00000247982    283663                 LINC00926
ENSG00000260172 ENSG00000260172 101928611                 LINC01413
ENSG00000260870 ENSG00000260870      &lt;NA&gt;                      &lt;NA&gt;
ENSG00000128849 ENSG00000128849     84952                     CGNL1
ENSG00000252984 ENSG00000252984 106479939                 RNU6-844P
ENSG00000261489 ENSG00000261489      &lt;NA&gt;                      &lt;NA&gt;
ENSG00000261265 ENSG00000261265      &lt;NA&gt;                      &lt;NA&gt;
ENSG00000240874 ENSG00000240874    645918                   RPS13P7
ENSG00000137878 ENSG00000137878    145781                     GCOM1
ENSG00000263155 ENSG00000263155 100820829                     MYZAP
ENSG00000255529 ENSG00000255529     81488                    POLR2M
ENSG00000261219 ENSG00000261219      &lt;NA&gt;                      &lt;NA&gt;
ENSG00000128918 ENSG00000128918      8854                   ALDH1A2
ENSG00000259477 ENSG00000259477      &lt;NA&gt;                      &lt;NA&gt;
ENSG00000259285 ENSG00000259285      &lt;NA&gt;                      &lt;NA&gt;
ENSG00000103569 ENSG00000103569       366                      AQP9
ENSG00000259651 ENSG00000259651 107075182                  MTCO3P23
ENSG00000259626 ENSG00000259626 107075160                  MTND3P12
ENSG00000259600 ENSG00000259600 107133487                 MTND4LP23
ENSG00000259379 ENSG00000259379 107075254                  MTND5P32
ENSG00000259671 ENSG00000259671 107075131                  MTCYBP23
ENSG00000240934 ENSG00000240934      &lt;NA&gt;                      &lt;NA&gt;
ENSG00000166035 ENSG00000166035      3990                      LIPC
ENSG00000259293 ENSG00000259293 101928694                  LIPC-AS1
ENSG00000259476 ENSG00000259476      &lt;NA&gt;                      &lt;NA&gt;
ENSG00000259250 ENSG00000259250      &lt;NA&gt;                      &lt;NA&gt;
ENSG00000137845 ENSG00000137845       102                    ADAM10
ENSG00000239100 ENSG00000239100      &lt;NA&gt;                      &lt;NA&gt;
ENSG00000270986 ENSG00000270986      &lt;NA&gt;                      &lt;NA&gt;
ENSG00000182625 ENSG00000182625      &lt;NA&gt;                      &lt;NA&gt;
ENSG00000199730 ENSG00000199730      &lt;NA&gt;                      &lt;NA&gt;
ENSG00000259173 ENSG00000259173 100289091              LOC100289091
ENSG00000200318 ENSG00000200318      6068                  SNORD3P1
ENSG00000245975 ENSG00000245975 101928725                 MINDY2-DT
ENSG00000128923 ENSG00000128923     54629                    MINDY2
ENSG00000259402 ENSG00000259402      &lt;NA&gt;                      &lt;NA&gt;
ENSG00000259353 ENSG00000259353      &lt;NA&gt;                      &lt;NA&gt;
ENSG00000259738 ENSG00000259738      &lt;NA&gt;                      &lt;NA&gt;
ENSG00000157450 ENSG00000157450     54778                    RNF111
ENSG00000242747 ENSG00000242747    729208                  RPL21P14
ENSG00000137776 ENSG00000137776     79811                      SLTM
ENSG00000225798 ENSG00000225798      &lt;NA&gt;                      &lt;NA&gt;
ENSG00000259393 ENSG00000259393      &lt;NA&gt;                      &lt;NA&gt;
ENSG00000241640 ENSG00000241640      &lt;NA&gt;                      &lt;NA&gt;
ENSG00000157456 ENSG00000157456      9133                     CCNB2
ENSG00000259732 ENSG00000259732      &lt;NA&gt;                      &lt;NA&gt;
ENSG00000157483 ENSG00000157483      4643                     MYO1E
ENSG00000268327 ENSG00000268327      &lt;NA&gt;                      &lt;NA&gt;
ENSG00000221096 ENSG00000221096      &lt;NA&gt;                      &lt;NA&gt;
ENSG00000253030 ENSG00000253030 100313886                   MIR2116
ENSG00000171989 ENSG00000171989     92483                   LDHAL6B
ENSG00000200070 ENSG00000200070 106480386                  RNU4-80P
ENSG00000215983 ENSG00000215983      &lt;NA&gt;                      &lt;NA&gt;
ENSG00000259771 ENSG00000259771      &lt;NA&gt;                      &lt;NA&gt;
ENSG00000199512 ENSG00000199512 106481243                 RNU6-212P
ENSG00000259735 ENSG00000259735      &lt;NA&gt;                      &lt;NA&gt;
ENSG00000157470 ENSG00000157470    145773                    FAM81A
ENSG00000238767 ENSG00000238767      &lt;NA&gt;                      &lt;NA&gt;
ENSG00000259750 ENSG00000259750      &lt;NA&gt;                      &lt;NA&gt;
ENSG00000259674 ENSG00000259674 100132644                  RPL7AP75
ENSG00000200252 ENSG00000200252      &lt;NA&gt;                      &lt;NA&gt;
ENSG00000243780 ENSG00000243780 100271441                 RPL21P114
ENSG00000240238 ENSG00000240238    729241                 RPL21P117
ENSG00000201704 ENSG00000201704 100873649                 RNA5SP396
ENSG00000200606 ENSG00000200606      &lt;NA&gt;                      &lt;NA&gt;
ENSG00000140297 ENSG00000140297      9245                     GCNT3
ENSG00000140307 ENSG00000140307      2958                    GTF2A2
ENSG00000227161 ENSG00000227161      &lt;NA&gt;                      &lt;NA&gt;
ENSG00000140299 ENSG00000140299       663                     BNIP2
ENSG00000259657 ENSG00000259657      &lt;NA&gt;                      &lt;NA&gt;
ENSG00000259238 ENSG00000259238      &lt;NA&gt;                      &lt;NA&gt;
ENSG00000234797 ENSG00000234797    145767                   RPS3AP6
ENSG00000259601 ENSG00000259601    651053                   DDX18P2
ENSG00000259573 ENSG00000259573      &lt;NA&gt;                      &lt;NA&gt;
ENSG00000171956 ENSG00000171956     27023                     FOXB1
ENSG00000259558 ENSG00000259558      &lt;NA&gt;                      &lt;NA&gt;
ENSG00000259223 ENSG00000259223      &lt;NA&gt;                      &lt;NA&gt;
ENSG00000182718 ENSG00000182718       302                     ANXA2
ENSG00000240163 ENSG00000240163      &lt;NA&gt;                      &lt;NA&gt;
ENSG00000242667 ENSG00000242667    401817                  RPS10P22
ENSG00000128915 ENSG00000128915     79664                      ICE2
ENSG00000245534 ENSG00000245534 101928784                  RORA-AS1
ENSG00000069667 ENSG00000069667      6095                      RORA
ENSG00000259274 ENSG00000259274      &lt;NA&gt;                      &lt;NA&gt;
ENSG00000259513 ENSG00000259513      &lt;NA&gt;                      &lt;NA&gt;
ENSG00000259482 ENSG00000259482 100996876                  RORA-AS2
ENSG00000212625 ENSG00000212625 100873650                 RNA5SP397
ENSG00000259591 ENSG00000259591      &lt;NA&gt;                      &lt;NA&gt;
ENSG00000259481 ENSG00000259481      &lt;NA&gt;                      &lt;NA&gt;
ENSG00000259575 ENSG00000259575      &lt;NA&gt;                      &lt;NA&gt;
ENSG00000259616 ENSG00000259616      &lt;NA&gt;                      &lt;NA&gt;
ENSG00000259530 ENSG00000259530 101928850              LOC101928850
ENSG00000259675 ENSG00000259675      &lt;NA&gt;                      &lt;NA&gt;
ENSG00000271195 ENSG00000271195      &lt;NA&gt;                      &lt;NA&gt;
ENSG00000259284 ENSG00000259284 100506530                 LINC02349
ENSG00000266349 ENSG00000266349      &lt;NA&gt;                      &lt;NA&gt;
ENSG00000259564 ENSG00000259564      &lt;NA&gt;                      &lt;NA&gt;
ENSG00000129003 ENSG00000129003     54832                    VPS13C
ENSG00000264376 ENSG00000264376      &lt;NA&gt;                      &lt;NA&gt;
ENSG00000259251 ENSG00000259251      &lt;NA&gt;                      &lt;NA&gt;
ENSG00000198535 ENSG00000198535    145741                    C2CD4A
ENSG00000259466 ENSG00000259466      &lt;NA&gt;                      &lt;NA&gt;
ENSG00000205502 ENSG00000205502    388125                    C2CD4B
ENSG00000259697 ENSG00000259697 107984784              LOC107984784
ENSG00000166104 ENSG00000166104      &lt;NA&gt;                      &lt;NA&gt;
ENSG00000259878 ENSG00000259878      &lt;NA&gt;                      &lt;NA&gt;
ENSG00000221141 ENSG00000221141      &lt;NA&gt;                      &lt;NA&gt;
ENSG00000260062 ENSG00000260062      &lt;NA&gt;                      &lt;NA&gt;
ENSG00000260375 ENSG00000260375      &lt;NA&gt;                      &lt;NA&gt;
ENSG00000261296 ENSG00000261296      &lt;NA&gt;                      &lt;NA&gt;
ENSG00000260957 ENSG00000260957      &lt;NA&gt;                      &lt;NA&gt;
ENSG00000259557 ENSG00000259557      &lt;NA&gt;                      &lt;NA&gt;
ENSG00000171914 ENSG00000171914     83660                      TLN2
ENSG00000259458 ENSG00000259458    197003                  MGC15885
ENSG00000259756 ENSG00000259756      &lt;NA&gt;                      &lt;NA&gt;
ENSG00000265317 ENSG00000265317      &lt;NA&gt;                      &lt;NA&gt;
ENSG00000211137 ENSG00000211137    406965                   MIR190A
ENSG00000259370 ENSG00000259370      &lt;NA&gt;                      &lt;NA&gt;
ENSG00000259727 ENSG00000259727      &lt;NA&gt;                      &lt;NA&gt;
ENSG00000259394 ENSG00000259394 100287243              LOC100287243
ENSG00000140416 ENSG00000140416      7168                      TPM1
ENSG00000259498 ENSG00000259498      &lt;NA&gt;                      &lt;NA&gt;
ENSG00000259627 ENSG00000259627      &lt;NA&gt;                      &lt;NA&gt;
ENSG00000259672 ENSG00000259672      &lt;NA&gt;                      &lt;NA&gt;
ENSG00000103642 ENSG00000103642    114294                     LACTB
ENSG00000185088 ENSG00000185088     51065                    RPS27L
ENSG00000166128 ENSG00000166128     51762                     RAB8B
ENSG00000138613 ENSG00000138613     83464                     APH1B
ENSG00000074410 ENSG00000074410       771                      CA12
ENSG00000259459 ENSG00000259459      &lt;NA&gt;                      &lt;NA&gt;
ENSG00000259268 ENSG00000259268      &lt;NA&gt;                      &lt;NA&gt;
ENSG00000140455 ENSG00000140455      9960                      USP3
ENSG00000259248 ENSG00000259248 100130855                  USP3-AS1
ENSG00000197361 ENSG00000197361    283807                    FBXL22
ENSG00000103657 ENSG00000103657      8925                     HERC1
ENSG00000259589 ENSG00000259589      &lt;NA&gt;                      &lt;NA&gt;
ENSG00000199156 ENSG00000199156    494334                   MIR422A
ENSG00000035664 ENSG00000035664     23604                     DAPK2
ENSG00000259351 ENSG00000259351 101928988              LOC101928988
ENSG00000166797 ENSG00000166797     84191                    CIAO2A
ENSG00000028528 ENSG00000028528      6642                      SNX1
ENSG00000201071 ENSG00000201071      &lt;NA&gt;                      &lt;NA&gt;
ENSG00000157734 ENSG00000157734     79856                     SNX22
ENSG00000166794 ENSG00000166794      5479                      PPIB
ENSG00000169118 ENSG00000169118     53944                   CSNK1G1
ENSG00000259316 ENSG00000259316      &lt;NA&gt;                      &lt;NA&gt;
ENSG00000252774 ENSG00000252774 124900364              LOC124900364
ENSG00000166803 ENSG00000166803      9768                     PCLAF
ENSG00000103671 ENSG00000103671      9325                     TRIP4
ENSG00000264600 ENSG00000264600      &lt;NA&gt;                      &lt;NA&gt;
ENSG00000265067 ENSG00000265067      &lt;NA&gt;                      &lt;NA&gt;
ENSG00000206781 ENSG00000206781      &lt;NA&gt;                      &lt;NA&gt;
ENSG00000180357 ENSG00000180357     23060                    ZNF609
ENSG00000259682 ENSG00000259682      &lt;NA&gt;                      &lt;NA&gt;
ENSG00000248415 ENSG00000248415      &lt;NA&gt;                      &lt;NA&gt;
ENSG00000243403 ENSG00000243403      &lt;NA&gt;                      &lt;NA&gt;
ENSG00000239465 ENSG00000239465      &lt;NA&gt;                      &lt;NA&gt;
ENSG00000207223 ENSG00000207223      &lt;NA&gt;                      &lt;NA&gt;
ENSG00000207162 ENSG00000207162 106479810                 RNU6-549P
ENSG00000180304 ENSG00000180304      4947                      OAZ2
ENSG00000265967 ENSG00000265967      &lt;NA&gt;                      &lt;NA&gt;
ENSG00000264937 ENSG00000264937      &lt;NA&gt;                      &lt;NA&gt;
ENSG00000259635 ENSG00000259635      &lt;NA&gt;                      &lt;NA&gt;
ENSG00000166831 ENSG00000166831    348093                    RBPMS2
ENSG00000221033 ENSG00000221033 100302184                   MIR1272
ENSG00000140451 ENSG00000140451     80119                      PIF1
ENSG00000249240 ENSG00000249240      &lt;NA&gt;                      &lt;NA&gt;
ENSG00000241839 ENSG00000241839     80301                   PLEKHO2
ENSG00000264929 ENSG00000264929      &lt;NA&gt;                      &lt;NA&gt;
ENSG00000166839 ENSG00000166839    348094                   ANKDD1A
ENSG00000090487 ENSG00000090487     51324                     SPG21
ENSG00000103707 ENSG00000103707    123263                     MTFMT
ENSG00000270218 ENSG00000270218      &lt;NA&gt;                      &lt;NA&gt;
ENSG00000186198 ENSG00000186198    123264                    SLC51B
ENSG00000103710 ENSG00000103710     51285                    RASL12
ENSG00000234438 ENSG00000234438    390594                   KBTBD13
ENSG00000246922 ENSG00000246922    390595                    UBAP1L
ENSG00000259258 ENSG00000259258      &lt;NA&gt;                      &lt;NA&gt;
ENSG00000090470 ENSG00000090470     10081                     PDCD7
ENSG00000166855 ENSG00000166855     10845                      CLPX
ENSG00000138615 ENSG00000138615      8483                      CILP
ENSG00000201709 ENSG00000201709 106481397                 RNU6-686P
ENSG00000138617 ENSG00000138617     54956                    PARP16
ENSG00000206903 ENSG00000206903 109617003                  SNORA24B
ENSG00000199568 ENSG00000199568     26831                   RNU5A-1
ENSG00000259346 ENSG00000259346      &lt;NA&gt;                      &lt;NA&gt;
ENSG00000200156 ENSG00000200156     26832                   RNU5B-1
ENSG00000174498 ENSG00000174498      9543                    IGDCC3
ENSG00000103742 ENSG00000103742     57722                    IGDCC4
ENSG00000074603 ENSG00000074603     54878                      DPP8
ENSG00000270690 ENSG00000270690      &lt;NA&gt;                      &lt;NA&gt;
ENSG00000259232 ENSG00000259232      &lt;NA&gt;                      &lt;NA&gt;
ENSG00000252217 ENSG00000252217      &lt;NA&gt;                      &lt;NA&gt;
ENSG00000074696 ENSG00000074696     51495                     HACD3
ENSG00000207449 ENSG00000207449 100873754                  RNU6-19P
ENSG00000238715 ENSG00000238715      &lt;NA&gt;                      &lt;NA&gt;
ENSG00000138614 ENSG00000138614     81556                    INTS14
ENSG00000074621 ENSG00000074621      9187                   SLC24A1
ENSG00000174485 ENSG00000174485     10260                   DENND4A
ENSG00000238311 ENSG00000238311 109617020                  SNORD13E
ENSG00000264737 ENSG00000264737 100616379                   MIR4511
ENSG00000103769 ENSG00000103769      8766                    RAB11A
ENSG00000261544 ENSG00000261544      &lt;NA&gt;                      &lt;NA&gt;
ENSG00000259924 ENSG00000259924      &lt;NA&gt;                      &lt;NA&gt;
ENSG00000249271 ENSG00000249271      &lt;NA&gt;                      &lt;NA&gt;
ENSG00000252715 ENSG00000252715      &lt;NA&gt;                      &lt;NA&gt;
ENSG00000157890 ENSG00000157890     84465                    MEGF11
ENSG00000263512 ENSG00000263512 100422905                   MIR4311
ENSG00000261318 ENSG00000261318 105370868                 DIS3L-AS1
ENSG00000166938 ENSG00000166938    115752                     DIS3L
ENSG00000260773 ENSG00000260773      &lt;NA&gt;                      &lt;NA&gt;
ENSG00000075131 ENSG00000075131     54962                     TIPIN
ENSG00000252712 ENSG00000252712    692149                  SCARNA14
ENSG00000223271 ENSG00000223271      &lt;NA&gt;                      &lt;NA&gt;
ENSG00000240821 ENSG00000240821    654350                   RPL9P25
ENSG00000169032 ENSG00000169032      5604                    MAP2K1
ENSG00000261102 ENSG00000261102      &lt;NA&gt;                      &lt;NA&gt;
ENSG00000243404 ENSG00000243404      &lt;NA&gt;                      &lt;NA&gt;
ENSG00000269999 ENSG00000269999      &lt;NA&gt;                      &lt;NA&gt;
ENSG00000261351 ENSG00000261351      &lt;NA&gt;                      &lt;NA&gt;
ENSG00000174446 ENSG00000174446     10302                    SNAPC5
ENSG00000266589 ENSG00000266589 100616149                   MIR4512
ENSG00000174444 ENSG00000174444      6124                      RPL4
ENSG00000199574 ENSG00000199574    595100                  SNORD18C
ENSG00000202529 ENSG00000202529    595099                  SNORD18B
ENSG00000199673 ENSG00000199673    595097                   SNORD16
ENSG00000200623 ENSG00000200623    595098                  SNORD18A
ENSG00000174442 ENSG00000174442     55055                    ZWILCH
ENSG00000188501 ENSG00000188501    197021                      LCTL
ENSG00000259471 ENSG00000259471 102723165                 LINC01169
ENSG00000137834 ENSG00000137834      4091                     SMAD6
ENSG00000270490 ENSG00000270490    390597                   LETM1P1
ENSG00000259437 ENSG00000259437      &lt;NA&gt;                      &lt;NA&gt;
ENSG00000259289 ENSG00000259289 102723481                     SMASR
ENSG00000256122 ENSG00000256122      &lt;NA&gt;                      &lt;NA&gt;
ENSG00000259347 ENSG00000259347      &lt;NA&gt;                      &lt;NA&gt;
ENSG00000259246 ENSG00000259246      &lt;NA&gt;                      &lt;NA&gt;
ENSG00000166949 ENSG00000166949      4088                     SMAD3
ENSG00000259202 ENSG00000259202 128266842                 SMAD3-AS1
ENSG00000103591 ENSG00000103591     79719                     AAGAB
ENSG00000242634 ENSG00000242634      &lt;NA&gt;                      &lt;NA&gt;
ENSG00000103599 ENSG00000103599     64799                      IQCH
ENSG00000259673 ENSG00000259673 100506686                  IQCH-AS1
ENSG00000189227 ENSG00000189227    145853                  C15orf61
ENSG00000270964 ENSG00000270964 118732298                 MAP2K5-DT
ENSG00000137764 ENSG00000137764      5607                    MAP2K5
ENSG00000259512 ENSG00000259512      &lt;NA&gt;                      &lt;NA&gt;
ENSG00000188779 ENSG00000188779    390598                     SKOR1
ENSG00000259410 ENSG00000259410      &lt;NA&gt;                      &lt;NA&gt;
ENSG00000245719 ENSG00000245719 101929076                 SKOR1-AS1
ENSG00000206625 ENSG00000206625     26827                    RNU6-1
ENSG00000261702 ENSG00000261702      &lt;NA&gt;                      &lt;NA&gt;
ENSG00000260109 ENSG00000260109      &lt;NA&gt;                      &lt;NA&gt;
ENSG00000033800 ENSG00000033800      8554                     PIAS1
ENSG00000129007 ENSG00000129007     91860                    CALML4
ENSG00000260007 ENSG00000260007      &lt;NA&gt;                      &lt;NA&gt;
ENSG00000128973 ENSG00000128973     54982                      CLN6
ENSG00000264779 ENSG00000264779      &lt;NA&gt;                      &lt;NA&gt;
ENSG00000260602 ENSG00000260602      &lt;NA&gt;                      &lt;NA&gt;
ENSG00000260657 ENSG00000260657      &lt;NA&gt;                      &lt;NA&gt;
ENSG00000169018 ENSG00000169018     10116                     FEM1B
ENSG00000261425 ENSG00000261425      &lt;NA&gt;                      &lt;NA&gt;
ENSG00000137809 ENSG00000137809     22801                    ITGA11
ENSG00000103647 ENSG00000103647     10391                    CORO2B
ENSG00000271232 ENSG00000271232      &lt;NA&gt;                      &lt;NA&gt;
ENSG00000140350 ENSG00000140350      8125                    ANP32A
ENSG00000265195 ENSG00000265195 100422971                   MIR4312
ENSG00000258484 ENSG00000258484    246777                    SPESP1
ENSG00000259286 ENSG00000259286      &lt;NA&gt;                      &lt;NA&gt;
ENSG00000137808 ENSG00000137808      &lt;NA&gt;                      &lt;NA&gt;
ENSG00000255346 ENSG00000255346     79400                      NOX5
ENSG00000259745 ENSG00000259745      &lt;NA&gt;                      &lt;NA&gt;
ENSG00000259265 ENSG00000259265      &lt;NA&gt;                      &lt;NA&gt;
ENSG00000212766 ENSG00000212766    283673                    EWSAT1
ENSG00000259222 ENSG00000259222      &lt;NA&gt;                      &lt;NA&gt;
ENSG00000138604 ENSG00000138604     26035                      GLCE
ENSG00000266374 ENSG00000266374      &lt;NA&gt;                      &lt;NA&gt;
ENSG00000265047 ENSG00000265047      &lt;NA&gt;                      &lt;NA&gt;
ENSG00000241774 ENSG00000241774      &lt;NA&gt;                      &lt;NA&gt;
ENSG00000261634 ENSG00000261634 102723548                  PAQR5-DT
ENSG00000259504 ENSG00000259504      &lt;NA&gt;                      &lt;NA&gt;
ENSG00000137819 ENSG00000137819     54852                     PAQR5
ENSG00000221376 ENSG00000221376      &lt;NA&gt;                      &lt;NA&gt;
ENSG00000252972 ENSG00000252972      &lt;NA&gt;                      &lt;NA&gt;
ENSG00000259645 ENSG00000259645      &lt;NA&gt;                      &lt;NA&gt;
ENSG00000259426 ENSG00000259426    145694                 KIF23-AS1
ENSG00000207395 ENSG00000207395      &lt;NA&gt;                      &lt;NA&gt;
ENSG00000137807 ENSG00000137807      9493                     KIF23
ENSG00000259191 ENSG00000259191      &lt;NA&gt;                      &lt;NA&gt;
ENSG00000137818 ENSG00000137818      6176                     RPLP1
ENSG00000207119 ENSG00000207119 124903594              LOC124903594
ENSG00000259215 ENSG00000259215      &lt;NA&gt;                      &lt;NA&gt;
ENSG00000245750 ENSG00000245750    145837                     DRAIC
ENSG00000259457 ENSG00000259457      &lt;NA&gt;                      &lt;NA&gt;
ENSG00000259641 ENSG00000259641      &lt;NA&gt;                      &lt;NA&gt;
ENSG00000238870 ENSG00000238870      &lt;NA&gt;                      &lt;NA&gt;
ENSG00000215958 ENSG00000215958      &lt;NA&gt;                      &lt;NA&gt;
ENSG00000259496 ENSG00000259496      &lt;NA&gt;                      &lt;NA&gt;
ENSG00000259309 ENSG00000259309      &lt;NA&gt;                      &lt;NA&gt;
ENSG00000259703 ENSG00000259703      &lt;NA&gt;                      &lt;NA&gt;
ENSG00000140332 ENSG00000140332      7090                      TLE3
ENSG00000207965 ENSG00000207965    693214                    MIR629
ENSG00000200216 ENSG00000200216 106481415                 RNU6-745P
ENSG00000259252 ENSG00000259252      &lt;NA&gt;                      &lt;NA&gt;
ENSG00000259503 ENSG00000259503      &lt;NA&gt;                      &lt;NA&gt;
ENSG00000259473 ENSG00000259473 105370880                 LINC02205
ENSG00000259227 ENSG00000259227      &lt;NA&gt;                      &lt;NA&gt;
ENSG00000137831 ENSG00000137831     55075                      UACA
ENSG00000259532 ENSG00000259532      &lt;NA&gt;                      &lt;NA&gt;
ENSG00000259624 ENSG00000259624      &lt;NA&gt;                      &lt;NA&gt;
ENSG00000259452 ENSG00000259452      &lt;NA&gt;                      &lt;NA&gt;
ENSG00000235420 ENSG00000235420      &lt;NA&gt;                      &lt;NA&gt;
ENSG00000267539 ENSG00000267539      &lt;NA&gt;                      &lt;NA&gt;
ENSG00000166173 ENSG00000166173     55323                     LARP6
ENSG00000259744 ENSG00000259744      &lt;NA&gt;                      &lt;NA&gt;
ENSG00000137821 ENSG00000137821     54839                    LRRC49
ENSG00000259470 ENSG00000259470    390601                    KRT8P9
ENSG00000129028 ENSG00000129028     56906                    THAP10
ENSG00000242276 ENSG00000242276    400385                    RPL5P3
ENSG00000187720 ENSG00000187720     79875                     THSD4
ENSG00000225362 ENSG00000225362    196993                      CT62
ENSG00000259964 ENSG00000259964 101929196                 THSD4-AS1
ENSG00000259781 ENSG00000259781      &lt;NA&gt;                      &lt;NA&gt;
ENSG00000212664 ENSG00000212664    645296                  RPL17P39
ENSG00000260586 ENSG00000260586      &lt;NA&gt;                      &lt;NA&gt;
ENSG00000252813 ENSG00000252813      &lt;NA&gt;                      &lt;NA&gt;
ENSG00000031544 ENSG00000031544      &lt;NA&gt;                      &lt;NA&gt;
ENSG00000260037 ENSG00000260037      &lt;NA&gt;                      &lt;NA&gt;
ENSG00000066933 ENSG00000066933      4649                     MYO9A
ENSG00000200873 ENSG00000200873 100873652                 RNA5SP399
ENSG00000261632 ENSG00000261632 107984714              LOC107984714
ENSG00000260576 ENSG00000260576      &lt;NA&gt;                      &lt;NA&gt;
ENSG00000222094 ENSG00000222094 106480226                  RNU2-65P
ENSG00000223253 ENSG00000223253      &lt;NA&gt;                      &lt;NA&gt;
ENSG00000166192 ENSG00000166192    123228                     SENP8
ENSG00000243568 ENSG00000243568      &lt;NA&gt;                      &lt;NA&gt;
ENSG00000260173 ENSG00000260173      &lt;NA&gt;                      &lt;NA&gt;
ENSG00000175318 ENSG00000175318    196996                   GRAMD2A
ENSG00000067225 ENSG00000067225      5315                       PKM
ENSG00000137817 ENSG00000137817     56965                     PARP6
ENSG00000273025 ENSG00000273025      &lt;NA&gt;                      &lt;NA&gt;
ENSG00000261460 ENSG00000261460 105370887              LOC105370887
ENSG00000140488 ENSG00000140488     60677                     CELF6
ENSG00000260729 ENSG00000260729      &lt;NA&gt;                      &lt;NA&gt;
ENSG00000213614 ENSG00000213614      3073                      HEXA
ENSG00000260339 ENSG00000260339     80072                  HEXA-AS1
ENSG00000243007 ENSG00000243007      &lt;NA&gt;                      &lt;NA&gt;
ENSG00000187806 ENSG00000187806    338949                   TMEM202
ENSG00000261423 ENSG00000261423      &lt;NA&gt;                      &lt;NA&gt;
ENSG00000271072 ENSG00000271072      &lt;NA&gt;                      &lt;NA&gt;
ENSG00000261187 ENSG00000261187      &lt;NA&gt;                      &lt;NA&gt;
ENSG00000166233 ENSG00000166233     25820                     ARIH1
ENSG00000207690 ENSG00000207690      &lt;NA&gt;                      &lt;NA&gt;
ENSG00000260534 ENSG00000260534      &lt;NA&gt;                      &lt;NA&gt;
ENSG00000260144 ENSG00000260144    646665                 LOC646665
ENSG00000259783 ENSG00000259783 102723640                 LINC02259
ENSG00000243790 ENSG00000243790      &lt;NA&gt;                      &lt;NA&gt;
ENSG00000260672 ENSG00000260672      &lt;NA&gt;                      &lt;NA&gt;
ENSG00000259909 ENSG00000259909      &lt;NA&gt;                      &lt;NA&gt;
ENSG00000215186 ENSG00000215186     55889                   GOLGA6B
ENSG00000244666 ENSG00000244666      &lt;NA&gt;                      &lt;NA&gt;
ENSG00000175202 ENSG00000175202    123346                    HIGD2B
ENSG00000261281 ENSG00000261281      &lt;NA&gt;                      &lt;NA&gt;
ENSG00000140463 ENSG00000140463       585                      BBS4
ENSG00000159322 ENSG00000159322     83440                     ADPGK
ENSG00000260898 ENSG00000260898 100287559                 ADPGK-AS1
ENSG00000259259 ENSG00000259259      &lt;NA&gt;                      &lt;NA&gt;
ENSG00000067141 ENSG00000067141      4756                      NEO1
ENSG00000259691 ENSG00000259691      &lt;NA&gt;                      &lt;NA&gt;
ENSG00000259440 ENSG00000259440      &lt;NA&gt;                      &lt;NA&gt;
ENSG00000259528 ENSG00000259528      &lt;NA&gt;                      &lt;NA&gt;
ENSG00000138622 ENSG00000138622     10021                      HCN4
ENSG00000259650 ENSG00000259650      &lt;NA&gt;                      &lt;NA&gt;
ENSG00000183324 ENSG00000183324    283677                    REC114
ENSG00000259186 ENSG00000259186    359755                  MRPS15P1
ENSG00000156642 ENSG00000156642     27020                      NPTN
ENSG00000103855 ENSG00000103855     80381                     CD276
ENSG00000205363 ENSG00000205363    388135                    INSYN1
ENSG00000260469 ENSG00000260469      &lt;NA&gt;                      &lt;NA&gt;
ENSG00000260624 ENSG00000260624      &lt;NA&gt;                      &lt;NA&gt;
ENSG00000167139 ENSG00000167139    161514                   TBC1D21
ENSG00000222064 ENSG00000222064      &lt;NA&gt;                      &lt;NA&gt;
ENSG00000261801 ENSG00000261801 100287616                 LOXL1-AS1
ENSG00000129038 ENSG00000129038      4016                     LOXL1
ENSG00000067221 ENSG00000067221      9399                    STOML1
ENSG00000140464 ENSG00000140464      5371                       PML
ENSG00000260096 ENSG00000260096      &lt;NA&gt;                      &lt;NA&gt;
ENSG00000159289 ENSG00000159289    342096                   GOLGA6A
ENSG00000244612 ENSG00000244612      &lt;NA&gt;                      &lt;NA&gt;
ENSG00000214702 ENSG00000214702      &lt;NA&gt;                      &lt;NA&gt;
ENSG00000167178 ENSG00000167178     57611                     ISLR2
ENSG00000248540 ENSG00000248540    283731                 LOC283731
ENSG00000261543 ENSG00000261543 124903523              LOC124903523
ENSG00000129009 ENSG00000129009      3671                      ISLR
ENSG00000137868 ENSG00000137868     64220                     STRA6
ENSG00000259264 ENSG00000259264      &lt;NA&gt;                      &lt;NA&gt;
ENSG00000140481 ENSG00000140481     80125                    CCDC33
ENSG00000261384 ENSG00000261384      &lt;NA&gt;                      &lt;NA&gt;
ENSG00000140459 ENSG00000140459      1583                   CYP11A1
ENSG00000260266 ENSG00000260266    729739                   PPIAP46
ENSG00000261821 ENSG00000261821      &lt;NA&gt;                      &lt;NA&gt;
ENSG00000138623 ENSG00000138623      8482                    SEMA7A
ENSG00000138629 ENSG00000138629     84993                      UBL7
ENSG00000247240 ENSG00000247240    440288                   UBL7-DT
ENSG00000260103 ENSG00000260103      &lt;NA&gt;                      &lt;NA&gt;
ENSG00000261775 ENSG00000261775      &lt;NA&gt;                      &lt;NA&gt;
ENSG00000212279 ENSG00000212279 124900366              LOC124900366
ENSG00000179361 ENSG00000179361     10620                    ARID3B
ENSG00000179335 ENSG00000179335      1198                      CLK3
ENSG00000260919 ENSG00000260919      &lt;NA&gt;                      &lt;NA&gt;
ENSG00000179151 ENSG00000179151     80153                      EDC3
ENSG00000140465 ENSG00000140465      1543                    CYP1A1
ENSG00000140505 ENSG00000140505      1544                    CYP1A2
ENSG00000103653 ENSG00000103653      1445                       CSK
ENSG00000264386 ENSG00000264386 100616183                   MIR4513
ENSG00000140506 ENSG00000140506     79748                    LMAN1L
ENSG00000261606 ENSG00000261606      &lt;NA&gt;                      &lt;NA&gt;
ENSG00000213578 ENSG00000213578    594855                     CPLX3
ENSG00000140474 ENSG00000140474     25989                      ULK3
ENSG00000140497 ENSG00000140497     10066                    SCAMP2
ENSG00000178802 ENSG00000178802      4351                       MPI
ENSG00000178761 ENSG00000178761     57184                   FAM219B
ENSG00000260824 ENSG00000260824      &lt;NA&gt;                      &lt;NA&gt;
ENSG00000178741 ENSG00000178741      9377                     COX5A
ENSG00000178718 ENSG00000178718     54913                     RPP25
ENSG00000198794 ENSG00000198794    192683                    SCAMP5
ENSG00000261813 ENSG00000261813      &lt;NA&gt;                      &lt;NA&gt;
ENSG00000199580 ENSG00000199580      &lt;NA&gt;                      &lt;NA&gt;
ENSG00000260483 ENSG00000260483      &lt;NA&gt;                      &lt;NA&gt;
ENSG00000138621 ENSG00000138621     60490                     PPCDC
ENSG00000260152 ENSG00000260152      &lt;NA&gt;                      &lt;NA&gt;
ENSG00000252722 ENSG00000252722 124900369              LOC124900369
ENSG00000240366 ENSG00000240366    441727                 RPL36AP45
ENSG00000167173 ENSG00000167173     56905                  C15orf39
ENSG00000261779 ENSG00000261779      &lt;NA&gt;                      &lt;NA&gt;
ENSG00000264950 ENSG00000264950      &lt;NA&gt;                      &lt;NA&gt;
ENSG00000260660 ENSG00000260660      &lt;NA&gt;                      &lt;NA&gt;
ENSG00000260104 ENSG00000260104      &lt;NA&gt;                      &lt;NA&gt;
ENSG00000261205 ENSG00000261205 100128707                    NIFKP4
ENSG00000167195 ENSG00000167195    653641                   GOLGA6C
ENSG00000242542 ENSG00000242542      &lt;NA&gt;                      &lt;NA&gt;
ENSG00000140478 ENSG00000140478    653643                   GOLGA6D
ENSG00000244438 ENSG00000244438      &lt;NA&gt;                      &lt;NA&gt;
ENSG00000260357 ENSG00000260357      &lt;NA&gt;                      &lt;NA&gt;
ENSG00000259790 ENSG00000259790      &lt;NA&gt;                      &lt;NA&gt;
ENSG00000140365 ENSG00000140365     54939                    COMMD4
ENSG00000140398 ENSG00000140398     79661                     NEIL1
ENSG00000207636 ENSG00000207636      &lt;NA&gt;                      &lt;NA&gt;
ENSG00000260591 ENSG00000260591      &lt;NA&gt;                      &lt;NA&gt;
ENSG00000140400 ENSG00000140400      4123                    MAN2C1
ENSG00000260274 ENSG00000260274      &lt;NA&gt;                      &lt;NA&gt;
ENSG00000169375 ENSG00000169375     25942                     SIN3A
ENSG00000241890 ENSG00000241890    654383                   RPL13P4
ENSG00000261714 ENSG00000261714      &lt;NA&gt;                      &lt;NA&gt;
ENSG00000169410 ENSG00000169410      5780                     PTPN9
ENSG00000260165 ENSG00000260165      &lt;NA&gt;                      &lt;NA&gt;
ENSG00000259931 ENSG00000259931      &lt;NA&gt;                      &lt;NA&gt;
ENSG00000260269 ENSG00000260269      &lt;NA&gt;                      &lt;NA&gt;
ENSG00000203473 ENSG00000203473      &lt;NA&gt;                      &lt;NA&gt;
ENSG00000169371 ENSG00000169371     10073                     SNUPN
ENSG00000260235 ENSG00000260235      &lt;NA&gt;                      &lt;NA&gt;
ENSG00000260206 ENSG00000260206      &lt;NA&gt;                      &lt;NA&gt;
ENSG00000177971 ENSG00000177971     55272                      IMP3
ENSG00000173548 ENSG00000173548    257364                     SNX33
ENSG00000173546 ENSG00000173546      1464                     CSPG4
ENSG00000260892 ENSG00000260892      &lt;NA&gt;                      &lt;NA&gt;
ENSG00000203392 ENSG00000203392      &lt;NA&gt;                      &lt;NA&gt;
ENSG00000182950 ENSG00000182950    161753                   CIMAP1C
ENSG00000246877 ENSG00000246877      &lt;NA&gt;                      &lt;NA&gt;
ENSG00000260288 ENSG00000260288 101929408              LOC101929408
ENSG00000256530 ENSG00000256530      &lt;NA&gt;                      &lt;NA&gt;
ENSG00000260815 ENSG00000260815      &lt;NA&gt;                      &lt;NA&gt;
ENSG00000261043 ENSG00000261043      &lt;NA&gt;                      &lt;NA&gt;
ENSG00000187812 ENSG00000187812      &lt;NA&gt;                      &lt;NA&gt;
ENSG00000241807 ENSG00000241807 106479339                 RN7SL319P
ENSG00000261820 ENSG00000261820    730058                   DNM1P49
ENSG00000252372 ENSG00000252372      &lt;NA&gt;                      &lt;NA&gt;
ENSG00000140367 ENSG00000140367     92912                    UBE2Q2
ENSG00000266308 ENSG00000266308 106479410                 RN7SL510P
ENSG00000167196 ENSG00000167196     26263                    FBXO22
ENSG00000169752 ENSG00000169752    145957                      NRG4
ENSG00000260685 ENSG00000260685      &lt;NA&gt;                      &lt;NA&gt;
ENSG00000169758 ENSG00000169758    123591                   TMEM266
ENSG00000259422 ENSG00000259422 101929439              LOC101929439
ENSG00000140374 ENSG00000140374      2108                      ETFA
ENSG00000259581 ENSG00000259581      &lt;NA&gt;                      &lt;NA&gt;
ENSG00000159556 ENSG00000159556     64843                      ISL2
ENSG00000259514 ENSG00000259514      &lt;NA&gt;                      &lt;NA&gt;
ENSG00000270036 ENSG00000270036      &lt;NA&gt;                      &lt;NA&gt;
ENSG00000140386 ENSG00000140386     49855                    SCAPER
ENSG00000261232 ENSG00000261232      &lt;NA&gt;                      &lt;NA&gt;
ENSG00000266449 ENSG00000266449 100500855                   MIR3713
ENSG00000201510 ENSG00000201510      &lt;NA&gt;                      &lt;NA&gt;
ENSG00000117906 ENSG00000117906      5955                      RCN2
ENSG00000243365 ENSG00000243365 106479324                 RN7SL278P
ENSG00000259565 ENSG00000259565      &lt;NA&gt;                      &lt;NA&gt;
ENSG00000140368 ENSG00000140368      9051                   PSTPIP1
ENSG00000260787 ENSG00000260787      &lt;NA&gt;                      &lt;NA&gt;
ENSG00000259652 ENSG00000259652      &lt;NA&gt;                      &lt;NA&gt;
ENSG00000140391 ENSG00000140391     10099                    TSPAN3
ENSG00000269951 ENSG00000269951      &lt;NA&gt;                      &lt;NA&gt;
ENSG00000173517 ENSG00000173517     79834                     PEAK1
ENSG00000259722 ENSG00000259722      &lt;NA&gt;                      &lt;NA&gt;
ENSG00000230459 ENSG00000230459      &lt;NA&gt;                      &lt;NA&gt;
ENSG00000140382 ENSG00000140382     10363                    HMG20A
ENSG00000259362 ENSG00000259362 101929457              LOC101929457
ENSG00000259420 ENSG00000259420 105370906              LOC105370906
ENSG00000169783 ENSG00000169783     84894                    LINGO1
ENSG00000259666 ENSG00000259666    253044                LINGO1-AS1
ENSG00000259281 ENSG00000259281 101929478                LINGO1-AS2
ENSG00000259213 ENSG00000259213      &lt;NA&gt;                      &lt;NA&gt;
ENSG00000260139 ENSG00000260139 100302666                  CSPG4P13
ENSG00000260776 ENSG00000260776      &lt;NA&gt;                      &lt;NA&gt;
ENSG00000261244 ENSG00000261244      &lt;NA&gt;                      &lt;NA&gt;
ENSG00000242066 ENSG00000242066 106479300                 RN7SL214P
ENSG00000214646 ENSG00000214646      &lt;NA&gt;                      &lt;NA&gt;
ENSG00000261403 ENSG00000261403      &lt;NA&gt;                      &lt;NA&gt;
ENSG00000261143 ENSG00000261143    400406                 ADAMTS7P3
ENSG00000167202 ENSG00000167202     23102                   TBC1D2B
ENSG00000259792 ENSG00000259792      &lt;NA&gt;                      &lt;NA&gt;
ENSG00000221476 ENSG00000221476 100302217                   MIR1827
ENSG00000183476 ENSG00000183476    646892                     SH2D7
ENSG00000199633 ENSG00000199633      &lt;NA&gt;                      &lt;NA&gt;
ENSG00000136425 ENSG00000136425     10518                      CIB2
ENSG00000166411 ENSG00000166411      3419                     IDH3A
ENSG00000260988 ENSG00000260988      &lt;NA&gt;                      &lt;NA&gt;
ENSG00000103740 ENSG00000103740     23205                    ACSBG1
ENSG00000259708 ENSG00000259708 105370911                 DNAJA4-DT
ENSG00000140403 ENSG00000140403     55466                    DNAJA4
ENSG00000140395 ENSG00000140395     80349                     SKIC8
ENSG00000272418 ENSG00000272418      &lt;NA&gt;                      &lt;NA&gt;
ENSG00000259562 ENSG00000259562      &lt;NA&gt;                      &lt;NA&gt;
ENSG00000259322 ENSG00000259322      &lt;NA&gt;                      &lt;NA&gt;
ENSG00000166426 ENSG00000166426      1381                    CRABP1
ENSG00000259413 ENSG00000259413      &lt;NA&gt;                      &lt;NA&gt;
ENSG00000136381 ENSG00000136381      3658                     IREB2
ENSG00000259474 ENSG00000259474      &lt;NA&gt;                      &lt;NA&gt;
ENSG00000188266 ENSG00000188266    123688                      HYKK
ENSG00000268838 ENSG00000268838      &lt;NA&gt;                      &lt;NA&gt;
ENSG00000041357 ENSG00000041357      5685                     PSMA4
ENSG00000169684 ENSG00000169684      1138                    CHRNA5
ENSG00000261762 ENSG00000261762      &lt;NA&gt;                      &lt;NA&gt;
ENSG00000080644 ENSG00000080644      1136                    CHRNA3
ENSG00000117971 ENSG00000117971      1143                    CHRNB4
ENSG00000259555 ENSG00000259555      &lt;NA&gt;                      &lt;NA&gt;
ENSG00000261303 ENSG00000261303      &lt;NA&gt;                      &lt;NA&gt;
ENSG00000213307 ENSG00000213307    390612                  RPL18P11
ENSG00000238166 ENSG00000238166      &lt;NA&gt;                      &lt;NA&gt;
ENSG00000136378 ENSG00000136378     11173                   ADAMTS7
ENSG00000185787 ENSG00000185787     10933                   MORF4L1
ENSG00000243711 ENSG00000243711 100271444                 RPL21P116
ENSG00000252061 ENSG00000252061 106481309                 RNU6-415P
ENSG00000103811 ENSG00000103811      1512                      CTSH
ENSG00000058335 ENSG00000058335      5923                   RASGRF1
ENSG00000177699 ENSG00000177699 100129540              LOC100129540
ENSG00000239022 ENSG00000239022      &lt;NA&gt;                      &lt;NA&gt;
ENSG00000259234 ENSG00000259234    729911              ANKRD34C-AS1
ENSG00000207695 ENSG00000207695    406960                    MIR184
ENSG00000259419 ENSG00000259419    646956                  HNRNPCP3
ENSG00000235711 ENSG00000235711    390616                  ANKRD34C
ENSG00000166557 ENSG00000166557     23423                     TMED3
ENSG00000266543 ENSG00000266543      &lt;NA&gt;                      &lt;NA&gt;
ENSG00000261712 ENSG00000261712      &lt;NA&gt;                      &lt;NA&gt;
ENSG00000169330 ENSG00000169330     23251                    MINAR1
ENSG00000259493 ENSG00000259493      &lt;NA&gt;                      &lt;NA&gt;
ENSG00000259208 ENSG00000259208      &lt;NA&gt;                      &lt;NA&gt;
ENSG00000260674 ENSG00000260674      &lt;NA&gt;                      &lt;NA&gt;
ENSG00000213527 ENSG00000213527    646985                  RPS12P25
ENSG00000259229 ENSG00000259229      &lt;NA&gt;                      &lt;NA&gt;
ENSG00000252995 ENSG00000252995 106479862                 RNU6-667P
ENSG00000259548 ENSG00000259548      &lt;NA&gt;                      &lt;NA&gt;
ENSG00000136371 ENSG00000136371     10588                     MTHFS
ENSG00000261229 ENSG00000261229      &lt;NA&gt;                      &lt;NA&gt;
ENSG00000259332 ENSG00000259332 100528021                ST20-MTHFS
ENSG00000180953 ENSG00000180953    400410                      ST20
ENSG00000259642 ENSG00000259642      &lt;NA&gt;                      &lt;NA&gt;
ENSG00000257028 ENSG00000257028      &lt;NA&gt;                      &lt;NA&gt;
ENSG00000259770 ENSG00000259770    401822                    FDPSP9
ENSG00000140379 ENSG00000140379       597                    BCL2A1
ENSG00000271364 ENSG00000271364 100420205              LOC100420205
ENSG00000180725 ENSG00000180725      &lt;NA&gt;                      &lt;NA&gt;
ENSG00000086666 ENSG00000086666     54469                    ZFAND6
ENSG00000251881 ENSG00000251881      &lt;NA&gt;                      &lt;NA&gt;
ENSG00000103876 ENSG00000103876      2184                       FAH
ENSG00000259967 ENSG00000259967      &lt;NA&gt;                      &lt;NA&gt;
ENSG00000259417 ENSG00000259417 100996492                    CTXND1
ENSG00000259361 ENSG00000259361    283688                 LINC00927
ENSG00000259495 ENSG00000259495 101929560                  ARNT2-DT
ENSG00000172379 ENSG00000172379      9915                     ARNT2
ENSG00000258010 ENSG00000258010      &lt;NA&gt;                      &lt;NA&gt;
ENSG00000259175 ENSG00000259175 101929586              LOC101929586
ENSG00000270919 ENSG00000270919      &lt;NA&gt;                      &lt;NA&gt;
ENSG00000266542 ENSG00000266542      &lt;NA&gt;                      &lt;NA&gt;
ENSG00000222139 ENSG00000222139 106481298                 RNU6-380P
ENSG00000136379 ENSG00000136379     58489                   ABHD17C
ENSG00000271983 ENSG00000271983      &lt;NA&gt;                      &lt;NA&gt;
ENSG00000103888 ENSG00000103888     57214                     CEMIP
ENSG00000208003 ENSG00000208003    693132                   MIR549A
ENSG00000259546 ENSG00000259546      &lt;NA&gt;                      &lt;NA&gt;
ENSG00000259649 ENSG00000259649      &lt;NA&gt;                      &lt;NA&gt;
ENSG00000117899 ENSG00000117899     23184                      MESD
ENSG00000260619 ENSG00000260619      &lt;NA&gt;                      &lt;NA&gt;
ENSG00000265855 ENSG00000265855 100616181                   MIR4514
ENSG00000140406 ENSG00000140406     59274                    TLNRD1
ENSG00000156206 ENSG00000156206    161502                   CFAP161
ENSG00000259461 ENSG00000259461      &lt;NA&gt;                      &lt;NA&gt;
ENSG00000172349 ENSG00000172349      3603                      IL16
ENSG00000271725 ENSG00000271725      &lt;NA&gt;                      &lt;NA&gt;
ENSG00000172345 ENSG00000172345     80765                    STARD5
ENSG00000259343 ENSG00000259343 105370921              LOC105370921
ENSG00000188869 ENSG00000188869    342125                      TMC3
ENSG00000259372 ENSG00000259372      &lt;NA&gt;                      &lt;NA&gt;
ENSG00000259543 ENSG00000259543      &lt;NA&gt;                      &lt;NA&gt;
ENSG00000259594 ENSG00000259594      &lt;NA&gt;                      &lt;NA&gt;
ENSG00000259610 ENSG00000259610      &lt;NA&gt;                      &lt;NA&gt;
ENSG00000259692 ENSG00000259692      &lt;NA&gt;                      &lt;NA&gt;
ENSG00000259445 ENSG00000259445      &lt;NA&gt;                      &lt;NA&gt;
ENSG00000259622 ENSG00000259622 100288241              LOC100288241
ENSG00000183496 ENSG00000183496     84206                     MEX3B
ENSG00000222521 ENSG00000222521      &lt;NA&gt;                      &lt;NA&gt;
ENSG00000259518 ENSG00000259518 101929690                 LINC01583
ENSG00000140598 ENSG00000140598     79631                      EFL1
ENSG00000212170 ENSG00000212170 106480173                  RNU1-77P
ENSG00000188659 ENSG00000188659    283726                     SAXO2
ENSG00000259785 ENSG00000259785      &lt;NA&gt;                      &lt;NA&gt;
ENSG00000205281 ENSG00000205281      &lt;NA&gt;                      &lt;NA&gt;
ENSG00000225273 ENSG00000225273      &lt;NA&gt;                      &lt;NA&gt;
ENSG00000237550 ENSG00000237550      &lt;NA&gt;                      &lt;NA&gt;
ENSG00000259206 ENSG00000259206      &lt;NA&gt;                      &lt;NA&gt;
ENSG00000197978 ENSG00000197978    440295                  GOLGA6L9
ENSG00000188384 ENSG00000188384      &lt;NA&gt;                      &lt;NA&gt;
ENSG00000255769 ENSG00000255769      &lt;NA&gt;                      &lt;NA&gt;
ENSG00000221095 ENSG00000221095      &lt;NA&gt;                      &lt;NA&gt;
ENSG00000240994 ENSG00000240994      &lt;NA&gt;                      &lt;NA&gt;
ENSG00000186322 ENSG00000186322      &lt;NA&gt;                      &lt;NA&gt;
ENSG00000259567 ENSG00000259567      &lt;NA&gt;                      &lt;NA&gt;
ENSG00000184779 ENSG00000184779      &lt;NA&gt;                      &lt;NA&gt;
ENSG00000259613 ENSG00000259613      &lt;NA&gt;                      &lt;NA&gt;
ENSG00000259387 ENSG00000259387      &lt;NA&gt;                      &lt;NA&gt;
ENSG00000215749 ENSG00000215749      &lt;NA&gt;                      &lt;NA&gt;
ENSG00000259328 ENSG00000259328      &lt;NA&gt;                      &lt;NA&gt;
ENSG00000241500 ENSG00000241500      &lt;NA&gt;                      &lt;NA&gt;
ENSG00000205275 ENSG00000205275      &lt;NA&gt;                      &lt;NA&gt;
ENSG00000221177 ENSG00000221177      &lt;NA&gt;                      &lt;NA&gt;
ENSG00000259323 ENSG00000259323      &lt;NA&gt;                      &lt;NA&gt;
ENSG00000259243 ENSG00000259243      &lt;NA&gt;                      &lt;NA&gt;
ENSG00000259429 ENSG00000259429      &lt;NA&gt;                      &lt;NA&gt;
ENSG00000230903 ENSG00000230903      &lt;NA&gt;                      &lt;NA&gt;
ENSG00000259310 ENSG00000259310      &lt;NA&gt;                      &lt;NA&gt;
ENSG00000196648 ENSG00000196648      &lt;NA&gt;                      &lt;NA&gt;
ENSG00000205271 ENSG00000205271      &lt;NA&gt;                      &lt;NA&gt;
ENSG00000259472 ENSG00000259472      &lt;NA&gt;                      &lt;NA&gt;
ENSG00000221517 ENSG00000221517      &lt;NA&gt;                      &lt;NA&gt;
ENSG00000243464 ENSG00000243464      &lt;NA&gt;                      &lt;NA&gt;
ENSG00000254374 ENSG00000254374      &lt;NA&gt;                      &lt;NA&gt;
ENSG00000259637 ENSG00000259637      &lt;NA&gt;                      &lt;NA&gt;
ENSG00000182774 ENSG00000182774      6218                     RPS17
ENSG00000260836 ENSG00000260836      &lt;NA&gt;                      &lt;NA&gt;
ENSG00000261086 ENSG00000261086      &lt;NA&gt;                      &lt;NA&gt;
ENSG00000214575 ENSG00000214575     64506                     CPEB1
ENSG00000259462 ENSG00000259462    283692                 CPEB1-AS1
ENSG00000103723 ENSG00000103723      8120                     AP3B2
ENSG00000259707 ENSG00000259707      &lt;NA&gt;                      &lt;NA&gt;
ENSG00000228141 ENSG00000228141      &lt;NA&gt;                      &lt;NA&gt;
ENSG00000259315 ENSG00000259315      &lt;NA&gt;                      &lt;NA&gt;
ENSG00000266697 ENSG00000266697      &lt;NA&gt;                      &lt;NA&gt;
ENSG00000259442 ENSG00000259442      &lt;NA&gt;                      &lt;NA&gt;
ENSG00000250988 ENSG00000250988 100505616                    SNHG21
ENSG00000252690 ENSG00000252690      &lt;NA&gt;                      &lt;NA&gt;
ENSG00000186628 ENSG00000186628    123722                      FSD2
ENSG00000156232 ENSG00000156232    123720                     WHAMM
ENSG00000103942 ENSG00000103942      9455                    HOMER2
ENSG00000259805 ENSG00000259805      &lt;NA&gt;                      &lt;NA&gt;
ENSG00000169612 ENSG00000169612     83640                     RAMAC
ENSG00000169609 ENSG00000169609    123207                  C15orf40
ENSG00000260608 ENSG00000260608      &lt;NA&gt;                      &lt;NA&gt;
ENSG00000249214 ENSG00000249214      &lt;NA&gt;                      &lt;NA&gt;
ENSG00000064726 ENSG00000064726     53339                     BTBD1
ENSG00000259767 ENSG00000259767      &lt;NA&gt;                      &lt;NA&gt;
ENSG00000260351 ENSG00000260351      &lt;NA&gt;                      &lt;NA&gt;
ENSG00000259308 ENSG00000259308      &lt;NA&gt;                      &lt;NA&gt;
ENSG00000263643 ENSG00000263643 100616404                   MIR4515
ENSG00000136404 ENSG00000136404     53346                    TM6SF1
ENSG00000260579 ENSG00000260579      &lt;NA&gt;                      &lt;NA&gt;
ENSG00000166503 ENSG00000166503     50810                    HDGFL3
ENSG00000259986 ENSG00000259986      &lt;NA&gt;                      &lt;NA&gt;
ENSG00000169594 ENSG00000169594       646                      BNC1
ENSG00000140600 ENSG00000140600      6457                    SH3GL3
ENSG00000223180 ENSG00000223180      &lt;NA&gt;                      &lt;NA&gt;
ENSG00000156218 ENSG00000156218     57188                  ADAMTSL3
ENSG00000212374 ENSG00000212374 106479743                 RNU6-401P
ENSG00000261665 ENSG00000261665 106479041                    TUBAP4
ENSG00000200444 ENSG00000200444 106481603                RNU6-1339P
ENSG00000221484 ENSG00000221484      &lt;NA&gt;                      &lt;NA&gt;
ENSG00000259609 ENSG00000259609      &lt;NA&gt;                      &lt;NA&gt;
ENSG00000259404 ENSG00000259404      &lt;NA&gt;                      &lt;NA&gt;
ENSG00000259694 ENSG00000259694      &lt;NA&gt;                      &lt;NA&gt;
ENSG00000259511 ENSG00000259511      &lt;NA&gt;                      &lt;NA&gt;
ENSG00000259726 ENSG00000259726      &lt;NA&gt;                      &lt;NA&gt;
ENSG00000225151 ENSG00000225151      &lt;NA&gt;                      &lt;NA&gt;
ENSG00000221008 ENSG00000221008      &lt;NA&gt;                      &lt;NA&gt;
ENSG00000240466 ENSG00000240466      &lt;NA&gt;                      &lt;NA&gt;
ENSG00000184206 ENSG00000184206    643707                  GOLGA6L4
ENSG00000259633 ENSG00000259633      &lt;NA&gt;                      &lt;NA&gt;
ENSG00000259683 ENSG00000259683      &lt;NA&gt;                      &lt;NA&gt;
ENSG00000244056 ENSG00000244056 107080636                 RN7SL417P
ENSG00000259570 ENSG00000259570      &lt;NA&gt;                      &lt;NA&gt;
ENSG00000221247 ENSG00000221247      &lt;NA&gt;                      &lt;NA&gt;
ENSG00000235370 ENSG00000235370      &lt;NA&gt;                      &lt;NA&gt;
ENSG00000272887 ENSG00000272887      &lt;NA&gt;                      &lt;NA&gt;
ENSG00000259538 ENSG00000259538 100421767                 UBE2Q2P11
ENSG00000259774 ENSG00000259774      &lt;NA&gt;                      &lt;NA&gt;
ENSG00000197627 ENSG00000197627 100421768                 UBE2Q2P12
ENSG00000259551 ENSG00000259551 102724135              LOC102724135
ENSG00000259302 ENSG00000259302      &lt;NA&gt;                      &lt;NA&gt;
ENSG00000230373 ENSG00000230373 100133220                 GOLGA6L3P
ENSG00000259244 ENSG00000259244      &lt;NA&gt;                      &lt;NA&gt;
ENSG00000189136 ENSG00000189136      &lt;NA&gt;                      &lt;NA&gt;
ENSG00000259728 ENSG00000259728      &lt;NA&gt;                      &lt;NA&gt;
ENSG00000176371 ENSG00000176371     54993                    ZSCAN2
ENSG00000256278 ENSG00000256278      &lt;NA&gt;                      &lt;NA&gt;
ENSG00000176700 ENSG00000176700      &lt;NA&gt;                      &lt;NA&gt;
ENSG00000254414 ENSG00000254414      &lt;NA&gt;                      &lt;NA&gt;
ENSG00000254779 ENSG00000254779      &lt;NA&gt;                      &lt;NA&gt;
ENSG00000177082 ENSG00000177082     84942                     WDR73
ENSG00000197696 ENSG00000197696      4828                       NMB
ENSG00000140612 ENSG00000140612     23478                    SEC11A
ENSG00000259654 ENSG00000259654      &lt;NA&gt;                      &lt;NA&gt;
ENSG00000166716 ENSG00000166716      9640                    ZNF592
ENSG00000259415 ENSG00000259415      &lt;NA&gt;                      &lt;NA&gt;
ENSG00000136383 ENSG00000136383     57538                     ALPK3
ENSG00000200991 ENSG00000200991 124900361              LOC124900361
ENSG00000156222 ENSG00000156222      9154                   SLC28A1
ENSG00000207037 ENSG00000207037 106481888                 RNU6-339P
ENSG00000212388 ENSG00000212388 106481432                 RNU6-796P
ENSG00000271044 ENSG00000271044 100420041                  HMGB1P43
ENSG00000073417 ENSG00000073417      5151                     PDE8A
ENSG00000259270 ENSG00000259270      &lt;NA&gt;                      &lt;NA&gt;
ENSG00000259449 ENSG00000259449    642907                    NIFKP8
ENSG00000259295 ENSG00000259295    728121                  CSPG4P12
ENSG00000229212 ENSG00000229212      &lt;NA&gt;                      &lt;NA&gt;
ENSG00000221266 ENSG00000221266      &lt;NA&gt;                      &lt;NA&gt;
ENSG00000242188 ENSG00000242188      &lt;NA&gt;                      &lt;NA&gt;
ENSG00000188388 ENSG00000188388 100133220                 GOLGA6L3P
ENSG00000218052 ENSG00000218052    642935                 ADAMTS7P4
ENSG00000259317 ENSG00000259317      &lt;NA&gt;                      &lt;NA&gt;
ENSG00000170776 ENSG00000170776     11214                    AKAP13
ENSG00000251891 ENSG00000251891 100151676                  RNU7-79P
ENSG00000259630 ENSG00000259630      &lt;NA&gt;                      &lt;NA&gt;
ENSG00000259375 ENSG00000259375      &lt;NA&gt;                      &lt;NA&gt;
ENSG00000259367 ENSG00000259367      &lt;NA&gt;                      &lt;NA&gt;
ENSG00000259276 ENSG00000259276      &lt;NA&gt;                      &lt;NA&gt;
ENSG00000202081 ENSG00000202081 106481584                RNU6-1280P
ENSG00000259453 ENSG00000259453      &lt;NA&gt;                      &lt;NA&gt;
ENSG00000259544 ENSG00000259544      &lt;NA&gt;                      &lt;NA&gt;
ENSG00000259407 ENSG00000259407      &lt;NA&gt;                      &lt;NA&gt;
ENSG00000259762 ENSG00000259762      &lt;NA&gt;                      &lt;NA&gt;
ENSG00000259416 ENSG00000259416      &lt;NA&gt;                      &lt;NA&gt;
ENSG00000183655 ENSG00000183655     64410                    KLHL25
ENSG00000221634 ENSG00000221634 100302121                   MIR1276
ENSG00000259195 ENSG00000259195      &lt;NA&gt;                      &lt;NA&gt;
ENSG00000252931 ENSG00000252931 106481251                 RNU6-231P
ENSG00000264406 ENSG00000264406 100847084                  MIR548AP
ENSG00000259608 ENSG00000259608      &lt;NA&gt;                      &lt;NA&gt;
ENSG00000260758 ENSG00000260758      &lt;NA&gt;                      &lt;NA&gt;
ENSG00000260477 ENSG00000260477 101929701                 LINC01584
ENSG00000252964 ENSG00000252964 100873653                 RNA5SP400
ENSG00000261077 ENSG00000261077      &lt;NA&gt;                      &lt;NA&gt;
ENSG00000166748 ENSG00000166748      &lt;NA&gt;                      &lt;NA&gt;
ENSG00000200206 ENSG00000200206 124900360              LOC124900360
ENSG00000260125 ENSG00000260125    727915                 AGBL1-AS1
ENSG00000259734 ENSG00000259734      &lt;NA&gt;                      &lt;NA&gt;
ENSG00000259636 ENSG00000259636 105370954              LOC105370954
ENSG00000259620 ENSG00000259620 102724452              LOC102724452
ENSG00000259761 ENSG00000259761      &lt;NA&gt;                      &lt;NA&gt;
ENSG00000259560 ENSG00000259560      &lt;NA&gt;                      &lt;NA&gt;
ENSG00000207150 ENSG00000207150 106481235                 RNU6-185P
ENSG00000259527 ENSG00000259527    145978                 LINC00052
ENSG00000140538 ENSG00000140538      4916                     NTRK3
ENSG00000259183 ENSG00000259183 106480808                   MED28P6
ENSG00000260305 ENSG00000260305    283738                 NTRK3-AS1
ENSG00000259494 ENSG00000259494     26589                    MRPL46
ENSG00000173867 ENSG00000173867      &lt;NA&gt;                      &lt;NA&gt;
ENSG00000181991 ENSG00000181991     64963                    MRPS11
ENSG00000271997 ENSG00000271997      &lt;NA&gt;                      &lt;NA&gt;
ENSG00000140543 ENSG00000140543     55070                      DET1
ENSG00000221391 ENSG00000221391      &lt;NA&gt;                      &lt;NA&gt;
ENSG00000259569 ENSG00000259569      &lt;NA&gt;                      &lt;NA&gt;
ENSG00000249487 ENSG00000249487 101929743                 LINC01586
ENSG00000221630 ENSG00000221630 100302235                   MIR1179
ENSG00000207703 ENSG00000207703    407044                    MIR7-2
ENSG00000181026 ENSG00000181026     64782                       AEN
ENSG00000172183 ENSG00000172183      3669                     ISG20
ENSG00000259676 ENSG00000259676      &lt;NA&gt;                      &lt;NA&gt;
ENSG00000157766 ENSG00000157766       176                      ACAN
ENSG00000140511 ENSG00000140511    145864                    HAPLN3
ENSG00000140545 ENSG00000140545      4240                     MFGE8
ENSG00000259350 ENSG00000259350      &lt;NA&gt;                      &lt;NA&gt;
ENSG00000259489 ENSG00000259489      &lt;NA&gt;                      &lt;NA&gt;
ENSG00000265866 ENSG00000265866      &lt;NA&gt;                      &lt;NA&gt;
ENSG00000261549 ENSG00000261549      &lt;NA&gt;                      &lt;NA&gt;
ENSG00000260275 ENSG00000260275      &lt;NA&gt;                      &lt;NA&gt;
ENSG00000260123 ENSG00000260123      &lt;NA&gt;                      &lt;NA&gt;
ENSG00000261407 ENSG00000261407      &lt;NA&gt;                      &lt;NA&gt;
ENSG00000140526 ENSG00000140526     11057                     ABHD2
ENSG00000239151 ENSG00000239151 106479097                 RNU7-195P
ENSG00000259699 ENSG00000259699      &lt;NA&gt;                      &lt;NA&gt;
ENSG00000259948 ENSG00000259948 124903574              LOC124903574
ENSG00000140522 ENSG00000140522      6017                     RLBP1
ENSG00000140525 ENSG00000140525     55215                     FANCI
ENSG00000140521 ENSG00000140521      5428                      POLG
ENSG00000261441 ENSG00000261441 119545629                   POLG-DT
ENSG00000255571 ENSG00000255571    254559                  MIR9-3HG
ENSG00000207819 ENSG00000207819      &lt;NA&gt;                      &lt;NA&gt;
ENSG00000140519 ENSG00000140519     51458                      RHCG
ENSG00000259218 ENSG00000259218    283761                 LINC00928
ENSG00000261478 ENSG00000261478      &lt;NA&gt;                      &lt;NA&gt;
ENSG00000259713 ENSG00000259713      &lt;NA&gt;                      &lt;NA&gt;
ENSG00000140534 ENSG00000140534     90381                     TICRR
ENSG00000259615 ENSG00000259615      &lt;NA&gt;                      &lt;NA&gt;
ENSG00000166813 ENSG00000166813    374654                      KIF7
ENSG00000166819 ENSG00000166819      5346                     PLIN1
ENSG00000166821 ENSG00000166821      8800                    PEX11A
ENSG00000241362 ENSG00000241362      &lt;NA&gt;                      &lt;NA&gt;
ENSG00000140527 ENSG00000140527     56964                     WDR93
ENSG00000259561 ENSG00000259561      &lt;NA&gt;                      &lt;NA&gt;
ENSG00000206590 ENSG00000206590 106481219                 RNU6-132P
ENSG00000166823 ENSG00000166823     55897                     MESP1
ENSG00000259441 ENSG00000259441      &lt;NA&gt;                      &lt;NA&gt;
ENSG00000188095 ENSG00000188095    145873                     MESP2
ENSG00000166825 ENSG00000166825       290                     ANPEP
ENSG00000157823 ENSG00000157823     10239                     AP3S2
ENSG00000250021 ENSG00000250021 100526783               ARPIN-AP3S2
ENSG00000264966 ENSG00000264966 100847059                   MIR5094
ENSG00000259677 ENSG00000259677      &lt;NA&gt;                      &lt;NA&gt;
ENSG00000264796 ENSG00000264796 100846993                   MIR5009
ENSG00000212420 ENSG00000212420 106481530                RNU6-1111P
ENSG00000252645 ENSG00000252645 106481800                 RNU7-111P
ENSG00000242498 ENSG00000242498    348110                     ARPIN
ENSG00000259273 ENSG00000259273      &lt;NA&gt;                      &lt;NA&gt;
ENSG00000140548 ENSG00000140548    374655                    ZNF710
ENSG00000265871 ENSG00000265871 100422841                   MIR3174
ENSG00000259291 ENSG00000259291 109729181                ZNF710-AS1
ENSG00000182054 ENSG00000182054      3418                      IDH2
ENSG00000259685 ENSG00000259685      &lt;NA&gt;                      &lt;NA&gt;
ENSG00000263714 ENSG00000263714      &lt;NA&gt;                      &lt;NA&gt;
ENSG00000185033 ENSG00000185033     10509                    SEMA4B
ENSG00000240470 ENSG00000240470 106479350                 RN7SL346P
ENSG00000225193 ENSG00000225193      &lt;NA&gt;                      &lt;NA&gt;
ENSG00000185043 ENSG00000185043     10519                      CIB1
ENSG00000183208 ENSG00000183208    390637                    GDPGP1
ENSG00000259894 ENSG00000259894      &lt;NA&gt;                      &lt;NA&gt;
ENSG00000213471 ENSG00000213471    440307                    TTLL13
ENSG00000261147 ENSG00000261147      &lt;NA&gt;                      &lt;NA&gt;
ENSG00000182768 ENSG00000182768     51335                      NGRN
ENSG00000228998 ENSG00000228998      &lt;NA&gt;                      &lt;NA&gt;
ENSG00000270322 ENSG00000270322      &lt;NA&gt;                      &lt;NA&gt;
ENSG00000271396 ENSG00000271396 100128397                    NIFKP5
ENSG00000214433 ENSG00000214433      &lt;NA&gt;                      &lt;NA&gt;
ENSG00000242620 ENSG00000242620      &lt;NA&gt;                      &lt;NA&gt;
ENSG00000221309 ENSG00000221309      &lt;NA&gt;                      &lt;NA&gt;
ENSG00000238244 ENSG00000238244      &lt;NA&gt;                      &lt;NA&gt;
ENSG00000196391 ENSG00000196391    342132                    ZNF774
ENSG00000259262 ENSG00000259262 106480806                  NDUFA3P4
ENSG00000140575 ENSG00000140575      8826                    IQGAP1
ENSG00000259177 ENSG00000259177      &lt;NA&gt;                      &lt;NA&gt;
ENSG00000140577 ENSG00000140577     64784                     CRTC3
ENSG00000259212 ENSG00000259212      &lt;NA&gt;                      &lt;NA&gt;
ENSG00000259314 ENSG00000259314      &lt;NA&gt;                      &lt;NA&gt;
ENSG00000259736 ENSG00000259736 101926895                 CRTC3-AS1
ENSG00000259746 ENSG00000259746      &lt;NA&gt;                      &lt;NA&gt;
ENSG00000245479 ENSG00000245479 101929765                 LINC01585
ENSG00000197299 ENSG00000197299       641                       BLM
ENSG00000200677 ENSG00000200677 124903590              LOC124903590
ENSG00000259704 ENSG00000259704 105370969              LOC105370969
ENSG00000241869 ENSG00000241869 106480504                 RN7SL363P
ENSG00000140564 ENSG00000140564      5045                     FURIN
ENSG00000182511 ENSG00000182511      2242                       FES
ENSG00000196547 ENSG00000196547      4122                    MAN2A2
ENSG00000259661 ENSG00000259661      &lt;NA&gt;                      &lt;NA&gt;
ENSG00000140553 ENSG00000140553     55898                    UNC45A
ENSG00000184508 ENSG00000184508    374659                     HDDC3
ENSG00000224441 ENSG00000224441      &lt;NA&gt;                      &lt;NA&gt;
ENSG00000258384 ENSG00000258384      &lt;NA&gt;                      &lt;NA&gt;
ENSG00000166965 ENSG00000166965     91433                     RCCD1
ENSG00000198901 ENSG00000198901      9055                      PRC1
ENSG00000258725 ENSG00000258725 100507118                  PRC1-AS1
ENSG00000200142 ENSG00000200142      &lt;NA&gt;                      &lt;NA&gt;
ENSG00000184056 ENSG00000184056     26276                    VPS33B
ENSG00000214432 ENSG00000214432 101926911                 VPS33B-DT
ENSG00000258542 ENSG00000258542      &lt;NA&gt;                      &lt;NA&gt;
ENSG00000258665 ENSG00000258665      &lt;NA&gt;                      &lt;NA&gt;
ENSG00000185518 ENSG00000185518      9899                      SV2B
ENSG00000258551 ENSG00000258551 101926928                    CRAT37
ENSG00000258954 ENSG00000258954      &lt;NA&gt;                      &lt;NA&gt;
ENSG00000258765 ENSG00000258765      &lt;NA&gt;                      &lt;NA&gt;
ENSG00000258540 ENSG00000258540      &lt;NA&gt;                      &lt;NA&gt;
ENSG00000259057 ENSG00000259057 100421632                  THRAP3P2
ENSG00000238981 ENSG00000238981      &lt;NA&gt;                      &lt;NA&gt;
ENSG00000176463 ENSG00000176463     28232                   SLCO3A1
ENSG00000260661 ENSG00000260661      &lt;NA&gt;                      &lt;NA&gt;
ENSG00000258761 ENSG00000258761      &lt;NA&gt;                      &lt;NA&gt;
ENSG00000258726 ENSG00000258726      &lt;NA&gt;                      &lt;NA&gt;
ENSG00000258925 ENSG00000258925      &lt;NA&gt;                      &lt;NA&gt;
ENSG00000140557 ENSG00000140557      8128                   ST8SIA2
ENSG00000239197 ENSG00000239197 124903615              LOC124903615
ENSG00000258739 ENSG00000258739      &lt;NA&gt;                      &lt;NA&gt;
ENSG00000259170 ENSG00000259170 104613533              LOC104613533
ENSG00000183643 ENSG00000183643    145858                  C15orf32
ENSG00000258647 ENSG00000258647      &lt;NA&gt;                      &lt;NA&gt;
ENSG00000258676 ENSG00000258676      &lt;NA&gt;                      &lt;NA&gt;
ENSG00000260337 ENSG00000260337      &lt;NA&gt;                      &lt;NA&gt;
ENSG00000271763 ENSG00000271763      &lt;NA&gt;                      &lt;NA&gt;
ENSG00000185442 ENSG00000185442    400451                   FAM174B
ENSG00000259064 ENSG00000259064      &lt;NA&gt;                      &lt;NA&gt;
ENSG00000272298 ENSG00000272298      &lt;NA&gt;                      &lt;NA&gt;
ENSG00000253954 ENSG00000253954      &lt;NA&gt;                      &lt;NA&gt;
ENSG00000258741 ENSG00000258741      &lt;NA&gt;                      &lt;NA&gt;
ENSG00000240484 ENSG00000240484    654387                   RPL31P6
ENSG00000258562 ENSG00000258562 100652792                    FTLP20
ENSG00000260361 ENSG00000260361      &lt;NA&gt;                      &lt;NA&gt;
ENSG00000258527 ENSG00000258527      &lt;NA&gt;                      &lt;NA&gt;
ENSG00000258922 ENSG00000258922      &lt;NA&gt;                      &lt;NA&gt;
ENSG00000264123 ENSG00000264123      &lt;NA&gt;                      &lt;NA&gt;
ENSG00000272888 ENSG00000272888      &lt;NA&gt;                      &lt;NA&gt;
ENSG00000173575 ENSG00000173575      1106                      CHD2
ENSG00000264173 ENSG00000264173      &lt;NA&gt;                      &lt;NA&gt;
ENSG00000182175 ENSG00000182175     56963                      RGMA
ENSG00000258611 ENSG00000258611      &lt;NA&gt;                      &lt;NA&gt;
ENSG00000269360 ENSG00000269360      &lt;NA&gt;                      &lt;NA&gt;
ENSG00000258888 ENSG00000258888      &lt;NA&gt;                      &lt;NA&gt;
ENSG00000212063 ENSG00000212063      &lt;NA&gt;                      &lt;NA&gt;
ENSG00000258971 ENSG00000258971      &lt;NA&gt;                      &lt;NA&gt;
ENSG00000257060 ENSG00000257060      &lt;NA&gt;                      &lt;NA&gt;
ENSG00000258909 ENSG00000258909      &lt;NA&gt;                      &lt;NA&gt;
ENSG00000258787 ENSG00000258787 100420292                  SEPHS1P2
ENSG00000258631 ENSG00000258631      &lt;NA&gt;                      &lt;NA&gt;
ENSG00000258754 ENSG00000258754      &lt;NA&gt;                      &lt;NA&gt;
ENSG00000258627 ENSG00000258627      &lt;NA&gt;                      &lt;NA&gt;
ENSG00000259123 ENSG00000259123      &lt;NA&gt;                      &lt;NA&gt;
ENSG00000258476 ENSG00000258476 101927129                 LINC01580
ENSG00000258831 ENSG00000258831      &lt;NA&gt;                      &lt;NA&gt;
ENSG00000222409 ENSG00000222409      &lt;NA&gt;                      &lt;NA&gt;
ENSG00000258785 ENSG00000258785      &lt;NA&gt;                      &lt;NA&gt;
ENSG00000259724 ENSG00000259724 101927112                 LINC01581
ENSG00000258895 ENSG00000258895      &lt;NA&gt;                      &lt;NA&gt;
ENSG00000212022 ENSG00000212022      &lt;NA&gt;                      &lt;NA&gt;
ENSG00000258570 ENSG00000258570      &lt;NA&gt;                      &lt;NA&gt;
ENSG00000140563 ENSG00000140563     55784                     MCTP2
ENSG00000258632 ENSG00000258632    654386                   RPL26P5
ENSG00000260359 ENSG00000260359      &lt;NA&gt;                      &lt;NA&gt;
ENSG00000259331 ENSG00000259331      &lt;NA&gt;                      &lt;NA&gt;
ENSG00000260521 ENSG00000260521      &lt;NA&gt;                      &lt;NA&gt;
ENSG00000270017 ENSG00000270017      &lt;NA&gt;                      &lt;NA&gt;
ENSG00000258433 ENSG00000258433      &lt;NA&gt;                      &lt;NA&gt;
ENSG00000258773 ENSG00000258773      &lt;NA&gt;                      &lt;NA&gt;
ENSG00000248441 ENSG00000248441    400456                     LETR1
ENSG00000259134 ENSG00000259134    145820                 LINC00924
ENSG00000258489 ENSG00000258489 105370993              LOC105370993
ENSG00000222076 ENSG00000222076     26854                   RNU2-3P
ENSG00000259348 ENSG00000259348      &lt;NA&gt;                      &lt;NA&gt;
ENSG00000259702 ENSG00000259702      &lt;NA&gt;                      &lt;NA&gt;
ENSG00000247809 ENSG00000247809    644192                 NR2F2-AS1
ENSG00000259359 ENSG00000259359      &lt;NA&gt;                      &lt;NA&gt;
ENSG00000259763 ENSG00000259763      &lt;NA&gt;                      &lt;NA&gt;
ENSG00000205148 ENSG00000205148      &lt;NA&gt;                      &lt;NA&gt;
ENSG00000185551 ENSG00000185551      7026                     NR2F2
ENSG00000222651 ENSG00000222651      &lt;NA&gt;                      &lt;NA&gt;
ENSG00000259275 ENSG00000259275      &lt;NA&gt;                      &lt;NA&gt;
ENSG00000268484 ENSG00000268484      &lt;NA&gt;                      &lt;NA&gt;
ENSG00000259614 ENSG00000259614 100289303                   TUBAP12
ENSG00000259542 ENSG00000259542      &lt;NA&gt;                      &lt;NA&gt;
ENSG00000259312 ENSG00000259312      &lt;NA&gt;                      &lt;NA&gt;
ENSG00000250825 ENSG00000250825      &lt;NA&gt;                      &lt;NA&gt;
ENSG00000242295 ENSG00000242295 100128250                  RPL31P55
ENSG00000259534 ENSG00000259534      &lt;NA&gt;                      &lt;NA&gt;
ENSG00000222617 ENSG00000222617 106481820                 RN7SKP254
ENSG00000259340 ENSG00000259340      &lt;NA&gt;                      &lt;NA&gt;
ENSG00000214424 ENSG00000214424    388181                FAM149B1P1
ENSG00000259282 ENSG00000259282 100652749                SPATA8-AS1
ENSG00000185594 ENSG00000185594    145946                    SPATA8
ENSG00000223120 ENSG00000223120 106479176                 RN7SKP181
ENSG00000215948 ENSG00000215948      &lt;NA&gt;                      &lt;NA&gt;
ENSG00000259403 ENSG00000259403 105371006              LOC105371006
ENSG00000259485 ENSG00000259485 107984764                 LINC02253
ENSG00000242863 ENSG00000242863 106479470                 RN7SL677P
ENSG00000259664 ENSG00000259664      &lt;NA&gt;                      &lt;NA&gt;
ENSG00000251729 ENSG00000251729 100873654                 RNA5SP401
ENSG00000259524 ENSG00000259524      &lt;NA&gt;                      &lt;NA&gt;
ENSG00000259582 ENSG00000259582      &lt;NA&gt;                      &lt;NA&gt;
ENSG00000251209 ENSG00000251209     91948                 LINC00923
ENSG00000259870 ENSG00000259870      &lt;NA&gt;                      &lt;NA&gt;
ENSG00000140450 ENSG00000140450     91947                    ARRDC4
ENSG00000259478 ENSG00000259478 105371009              LOC105371009
ENSG00000258483 ENSG00000258483 105371008                 LINC02251
ENSG00000252477 ENSG00000252477      &lt;NA&gt;                      &lt;NA&gt;
ENSG00000259199 ENSG00000259199      &lt;NA&gt;                      &lt;NA&gt;
ENSG00000222361 ENSG00000222361 106480086                RNU6-1186P
ENSG00000259611 ENSG00000259611 101927332                 LINC01582
ENSG00000259266 ENSG00000259266      &lt;NA&gt;                      &lt;NA&gt;
ENSG00000259320 ENSG00000259320      &lt;NA&gt;                      &lt;NA&gt;
ENSG00000259041 ENSG00000259041      &lt;NA&gt;                      &lt;NA&gt;
ENSG00000185087 ENSG00000185087      &lt;NA&gt;                      &lt;NA&gt;
ENSG00000259507 ENSG00000259507 100421087              LOC100421087
ENSG00000259424 ENSG00000259424      &lt;NA&gt;                      &lt;NA&gt;
ENSG00000140443 ENSG00000140443      3480                     IGF1R
ENSG00000264480 ENSG00000264480 100616432                   MIR4714
ENSG00000259621 ENSG00000259621      &lt;NA&gt;                      &lt;NA&gt;
ENSG00000259475 ENSG00000259475      &lt;NA&gt;                      &lt;NA&gt;
ENSG00000183571 ENSG00000183571    145814                   PGPEP1L
ENSG00000182253 ENSG00000182253     23336                      SYNM
ENSG00000261054 ENSG00000261054      &lt;NA&gt;                      &lt;NA&gt;
ENSG00000103852 ENSG00000103852     64927                     TTC23
ENSG00000261616 ENSG00000261616 128193289                 TTC23-AS1
ENSG00000259921 ENSG00000259921      &lt;NA&gt;                      &lt;NA&gt;
ENSG00000168904 ENSG00000168904    123355                    LRRC28
ENSG00000264771 ENSG00000264771      &lt;NA&gt;                      &lt;NA&gt;
ENSG00000259706 ENSG00000259706      7190                  HSP90B2P
ENSG00000259228 ENSG00000259228      &lt;NA&gt;                      &lt;NA&gt;
ENSG00000268730 ENSG00000268730      &lt;NA&gt;                      &lt;NA&gt;
ENSG00000259257 ENSG00000259257      &lt;NA&gt;                      &lt;NA&gt;
ENSG00000259590 ENSG00000259590 105371018                 LINC02244
ENSG00000259760 ENSG00000259760      &lt;NA&gt;                      &lt;NA&gt;
ENSG00000259341 ENSG00000259341      &lt;NA&gt;                      &lt;NA&gt;
ENSG00000068305 ENSG00000068305      4205                     MEF2A
ENSG00000269810 ENSG00000269810      &lt;NA&gt;                      &lt;NA&gt;
ENSG00000241562 ENSG00000241562    654381                    RPL7P5
ENSG00000201724 ENSG00000201724      &lt;NA&gt;                      &lt;NA&gt;
ENSG00000183060 ENSG00000183060    145748                    LYSMD4
ENSG00000214397 ENSG00000214397      &lt;NA&gt;                      &lt;NA&gt;
ENSG00000221691 ENSG00000221691      &lt;NA&gt;                      &lt;NA&gt;
ENSG00000182397 ENSG00000182397      &lt;NA&gt;                      &lt;NA&gt;
ENSG00000259655 ENSG00000259655      &lt;NA&gt;                      &lt;NA&gt;
ENSG00000241588 ENSG00000241588 106479400                 RN7SL484P
ENSG00000221511 ENSG00000221511      &lt;NA&gt;                      &lt;NA&gt;
ENSG00000259363 ENSG00000259363      &lt;NA&gt;                      &lt;NA&gt;
ENSG00000254744 ENSG00000254744      &lt;NA&gt;                      &lt;NA&gt;
ENSG00000140470 ENSG00000140470    170691                  ADAMTS17
ENSG00000259219 ENSG00000259219 105371022              LOC105371022
ENSG00000252957 ENSG00000252957 100873655                 RNA5SP402
ENSG00000259356 ENSG00000259356      &lt;NA&gt;                      &lt;NA&gt;
ENSG00000189419 ENSG00000189419    388182                   SPATA41
ENSG00000259430 ENSG00000259430      &lt;NA&gt;                      &lt;NA&gt;
ENSG00000154227 ENSG00000154227    204219                     CERS3
ENSG00000270127 ENSG00000270127      &lt;NA&gt;                      &lt;NA&gt;
ENSG00000251819 ENSG00000251819 107105253                 RNU6-322P
ENSG00000259205 ENSG00000259205      &lt;NA&gt;                      &lt;NA&gt;
ENSG00000259540 ENSG00000259540 102723335              LOC102723335
ENSG00000140471 ENSG00000140471     55180                     LINS1
ENSG00000200095 ENSG00000200095 106480559                 RNU6-181P
ENSG00000183475 ENSG00000183475    140460                      ASB7
ENSG00000212306 ENSG00000212306      &lt;NA&gt;                      &lt;NA&gt;
ENSG00000259381 ENSG00000259381      &lt;NA&gt;                      &lt;NA&gt;
ENSG00000259579 ENSG00000259579      &lt;NA&gt;                      &lt;NA&gt;
ENSG00000259586 ENSG00000259586      &lt;NA&gt;                      &lt;NA&gt;
ENSG00000232386 ENSG00000232386      &lt;NA&gt;                      &lt;NA&gt;
ENSG00000272808 ENSG00000272808 105369201                    GCAWKR
ENSG00000259604 ENSG00000259604      &lt;NA&gt;                      &lt;NA&gt;
ENSG00000272639 ENSG00000272639      &lt;NA&gt;                      &lt;NA&gt;
ENSG00000184254 ENSG00000184254       220                   ALDH1A3
ENSG00000259583 ENSG00000259583 101927751               ALDH1A3-AS1
ENSG00000154237 ENSG00000154237     79705                     LRRK1
ENSG00000259376 ENSG00000259376      &lt;NA&gt;                      &lt;NA&gt;
ENSG00000259755 ENSG00000259755      &lt;NA&gt;                      &lt;NA&gt;
ENSG00000259365 ENSG00000259365      &lt;NA&gt;                      &lt;NA&gt;
ENSG00000259182 ENSG00000259182 124903564              LOC124903564
ENSG00000131873 ENSG00000131873     22856                     CHSY1
ENSG00000131871 ENSG00000131871     55829                   SELENOS
ENSG00000131876 ENSG00000131876      6627                    SNRPA1
ENSG00000259172 ENSG00000259172 120766138                 SNRPA1-DT
ENSG00000140479 ENSG00000140479      5046                     PCSK6
ENSG00000259764 ENSG00000259764 105371027                 PCSK6-AS1
ENSG00000259464 ENSG00000259464      &lt;NA&gt;                      &lt;NA&gt;
ENSG00000259695 ENSG00000259695      &lt;NA&gt;                      &lt;NA&gt;
ENSG00000184277 ENSG00000184277     80213                     TM2D3
ENSG00000252614 ENSG00000252614 106479923                 RNU6-807P
ENSG00000185418 ENSG00000185418    123283                     TARS3
ENSG00000238502 ENSG00000238502      &lt;NA&gt;                      &lt;NA&gt;
ENSG00000259658 ENSG00000259658      &lt;NA&gt;                      &lt;NA&gt;
ENSG00000259660 ENSG00000259660      &lt;NA&gt;                      &lt;NA&gt;
ENSG00000259236 ENSG00000259236      &lt;NA&gt;                      &lt;NA&gt;
ENSG00000240927 ENSG00000240927 106480494                 RN7SL209P
ENSG00000184140 ENSG00000184140    390648                     OR4F6
ENSG00000182854 ENSG00000182854    390649                    OR4F15
ENSG00000232459 ENSG00000232459    390650                   OR4F14P
ENSG00000214344 ENSG00000214344      &lt;NA&gt;                      &lt;NA&gt;
ENSG00000257109 ENSG00000257109    390652                   OR4F28P
ENSG00000259454 ENSG00000259454 106480780                   WBP1LP5
ENSG00000259646 ENSG00000259646      &lt;NA&gt;                      &lt;NA&gt;
ENSG00000177693 ENSG00000177693     26682                     OR4F4
ENSG00000183909 ENSG00000183909      &lt;NA&gt;                      &lt;NA&gt;
ENSG00000248893 ENSG00000248893 100124412                   FAM138E
ENSG00000259553 ENSG00000259553      &lt;NA&gt;                      &lt;NA&gt;
ENSG00000185596 ENSG00000185596      &lt;NA&gt;                      &lt;NA&gt;
ENSG00000248472 ENSG00000248472      &lt;NA&gt;                      &lt;NA&gt;
ENSG00000233614 ENSG00000233614      &lt;NA&gt;                      &lt;NA&gt;
ENSG00000234769 ENSG00000234769      &lt;NA&gt;                      &lt;NA&gt;
ENSG00000260803 ENSG00000260803      &lt;NA&gt;                      &lt;NA&gt;
ENSG00000231439 ENSG00000231439 100132169                    WASIR2
ENSG00000226942 ENSG00000226942      &lt;NA&gt;                      &lt;NA&gt;
ENSG00000161980 ENSG00000161980     51728                    POLR3K
ENSG00000161981 ENSG00000161981     79622                   SNRNP25
ENSG00000007384 ENSG00000007384     64285                    RHBDF1
ENSG00000103152 ENSG00000103152      4350                       MPG
ENSG00000103148 ENSG00000103148      8131                     NPRL3
ENSG00000269482 ENSG00000269482      &lt;NA&gt;                      &lt;NA&gt;
ENSG00000228779 ENSG00000228779      &lt;NA&gt;                      &lt;NA&gt;
ENSG00000130656 ENSG00000130656      3050                       HBZ
ENSG00000206177 ENSG00000206177      3042                       HBM
ENSG00000206178 ENSG00000206178      3051                     HBZP1
ENSG00000225323 ENSG00000225323      3041                     HBAP1
ENSG00000188536 ENSG00000188536      3040                      HBA2
ENSG00000206172 ENSG00000206172      3039                      HBA1
ENSG00000207243 ENSG00000207243      &lt;NA&gt;                      &lt;NA&gt;
ENSG00000086506 ENSG00000086506      3049                      HBQ1
ENSG00000268836 ENSG00000268836      &lt;NA&gt;                      &lt;NA&gt;
ENSG00000007392 ENSG00000007392     55692                     LUC7L
ENSG00000206168 ENSG00000206168      &lt;NA&gt;                      &lt;NA&gt;
ENSG00000167930 ENSG00000167930     83986                   FAM234A
ENSG00000269881 ENSG00000269881      &lt;NA&gt;                      &lt;NA&gt;
ENSG00000076344 ENSG00000076344      8786                     RGS11
ENSG00000242173 ENSG00000242173       398                   ARHGDIG
ENSG00000185615 ENSG00000185615     64714                     PDIA2
ENSG00000103126 ENSG00000103126      8312                     AXIN1
ENSG00000086504 ENSG00000086504     10573                    MRPL28
ENSG00000129925 ENSG00000129925     58986                     PGAP6
ENSG00000236829 ENSG00000236829    729480                  RPL23AP5
ENSG00000103202 ENSG00000103202      4833                      NME4
ENSG00000242612 ENSG00000242612     26063                     DECR2
ENSG00000090565 ENSG00000090565      9727                 RAB11FIP3
ENSG00000201034 ENSG00000201034      &lt;NA&gt;                      &lt;NA&gt;
ENSG00000230428 ENSG00000230428      &lt;NA&gt;                      &lt;NA&gt;
ENSG00000256323 ENSG00000256323      &lt;NA&gt;                      &lt;NA&gt;
ENSG00000103326 ENSG00000103326      6650                    CAPN15
ENSG00000266124 ENSG00000266124 100847028                   MIR5587
ENSG00000266235 ENSG00000266235 100423037                   MIR3176
ENSG00000261691 ENSG00000261691      &lt;NA&gt;                      &lt;NA&gt;
ENSG00000161992 ENSG00000161992    146325                     PRR35
ENSG00000007541 ENSG00000007541      9091                      PIGQ
ENSG00000257108 ENSG00000257108    283948                    NHLRC4
ENSG00000197562 ENSG00000197562     57799                    RAB40C
ENSG00000196674 ENSG00000196674      &lt;NA&gt;                      &lt;NA&gt;
ENSG00000127578 ENSG00000127578    117166                   WFIKKN1
ENSG00000130731 ENSG00000130731     84326                   METTL26
ENSG00000197727 ENSG00000197727      &lt;NA&gt;                      &lt;NA&gt;
ENSG00000172366 ENSG00000172366     84331                    MCRIP2
ENSG00000228201 ENSG00000228201      &lt;NA&gt;                      &lt;NA&gt;
ENSG00000161996 ENSG00000161996    197335                     WDR90
ENSG00000262528 ENSG00000262528      &lt;NA&gt;                      &lt;NA&gt;
ENSG00000140983 ENSG00000140983     89941                     RHOT2
ENSG00000103269 ENSG00000103269      9028                    RHBDL1
ENSG00000260394 ENSG00000260394 105371184                  STUB1-DT
ENSG00000103266 ENSG00000103266     10273                     STUB1
ENSG00000161999 ENSG00000161999    339123                     JMJD8
ENSG00000127580 ENSG00000127580     84219                     WDR24
ENSG00000261659 ENSG00000261659      &lt;NA&gt;                      &lt;NA&gt;
ENSG00000127585 ENSG00000127585    146330                    FBXL16
ENSG00000259840 ENSG00000259840      &lt;NA&gt;                      &lt;NA&gt;
ENSG00000103260 ENSG00000103260     79006                     METRN
ENSG00000103254 ENSG00000103254     65990                    ANTKMT
ENSG00000162004 ENSG00000162004    124093                    CCDC78
ENSG00000103253 ENSG00000103253     84264                     HAGHL
ENSG00000103245 ENSG00000103245     64428                     CIAO3
ENSG00000102854 ENSG00000102854     10232                      MSLN
ENSG00000162006 ENSG00000162006    401827                     MSLNL
ENSG00000207579 ENSG00000207579    724032                    MIR662
ENSG00000007376 ENSG00000007376    113000                    RPUSD1
ENSG00000127586 ENSG00000127586     63922                    CHTF18
ENSG00000127588 ENSG00000127588     51764                     GNG13
ENSG00000167945 ENSG00000167945      &lt;NA&gt;                      &lt;NA&gt;
ENSG00000103227 ENSG00000103227     64788                      LMF1
ENSG00000260022 ENSG00000260022      &lt;NA&gt;                      &lt;NA&gt;
ENSG00000260316 ENSG00000260316 124903619              LOC124903619
ENSG00000260439 ENSG00000260439 101929387                  LMF1-AS1
ENSG00000260807 ENSG00000260807 115804232                    CEROX1
ENSG00000269047 ENSG00000269047      &lt;NA&gt;                      &lt;NA&gt;
ENSG00000005513 ENSG00000005513     30812                      SOX8
ENSG00000260496 ENSG00000260496      &lt;NA&gt;                      &lt;NA&gt;
ENSG00000261713 ENSG00000261713    146336                 SSTR5-AS1
ENSG00000261720 ENSG00000261720      &lt;NA&gt;                      &lt;NA&gt;
ENSG00000181791 ENSG00000181791      &lt;NA&gt;                      &lt;NA&gt;
ENSG00000162009 ENSG00000162009      6755                     SSTR5
ENSG00000184471 ENSG00000184471    390664                   C1QTNF8
ENSG00000260702 ENSG00000260702      &lt;NA&gt;                      &lt;NA&gt;
ENSG00000260532 ENSG00000260532      &lt;NA&gt;                      &lt;NA&gt;
ENSG00000196557 ENSG00000196557      8912                   CACNA1H
ENSG00000260403 ENSG00000260403      &lt;NA&gt;                      &lt;NA&gt;
ENSG00000259910 ENSG00000259910      &lt;NA&gt;                      &lt;NA&gt;
ENSG00000261294 ENSG00000261294      &lt;NA&gt;                      &lt;NA&gt;
ENSG00000116176 ENSG00000116176     25823                     TPSG1
ENSG00000197253 ENSG00000197253     64499                     TPSB2
ENSG00000172236 ENSG00000172236      7177                    TPSAB1
ENSG00000095917 ENSG00000095917     23430                     TPSD1
ENSG00000260182 ENSG00000260182      &lt;NA&gt;                      &lt;NA&gt;
ENSG00000196364 ENSG00000196364      &lt;NA&gt;                      &lt;NA&gt;
ENSG00000261564 ENSG00000261564 100129339                     TPSP1
ENSG00000260991 ENSG00000260991      &lt;NA&gt;                      &lt;NA&gt;
ENSG00000260284 ENSG00000260284    650474                     TPSP2
ENSG00000260710 ENSG00000260710 124903624                 UBE2I-AS1
ENSG00000103275 ENSG00000103275      7329                     UBE2I
ENSG00000261505 ENSG00000261505      &lt;NA&gt;                      &lt;NA&gt;
ENSG00000219274 ENSG00000219274      &lt;NA&gt;                      &lt;NA&gt;
ENSG00000007516 ENSG00000007516      8938                    BAIAP3
ENSG00000007520 ENSG00000007520    115939                      TSR3
ENSG00000090581 ENSG00000090581     84572                     GNPTG
ENSG00000260425 ENSG00000260425      &lt;NA&gt;                      &lt;NA&gt;
ENSG00000059145 ENSG00000059145     64718                      UNKL
ENSG00000265529 ENSG00000265529      &lt;NA&gt;                      &lt;NA&gt;
ENSG00000260132 ENSG00000260132 101929440                  UNKL-AS1
ENSG00000174109 ENSG00000174109    283951                     UQCC4
ENSG00000197599 ENSG00000197599    645811                   CCDC154
ENSG00000103249 ENSG00000103249      1186                     CLCN7
ENSG00000261641 ENSG00000261641      &lt;NA&gt;                      &lt;NA&gt;
ENSG00000260051 ENSG00000260051      &lt;NA&gt;                      &lt;NA&gt;
ENSG00000261430 ENSG00000261430      &lt;NA&gt;                      &lt;NA&gt;
ENSG00000219027 ENSG00000219027      &lt;NA&gt;                      &lt;NA&gt;
ENSG00000251692 ENSG00000251692    390667                      PTX4
ENSG00000100726 ENSG00000100726      9894                     TELO2
ENSG00000187535 ENSG00000187535      9742                    IFT140
ENSG00000260646 ENSG00000260646      &lt;NA&gt;                      &lt;NA&gt;
ENSG00000131634 ENSG00000131634     79652                   TMEM204
ENSG00000260954 ENSG00000260954      &lt;NA&gt;                      &lt;NA&gt;
ENSG00000260989 ENSG00000260989 105371046              LOC105371046
ENSG00000007545 ENSG00000007545     57585                    CRAMP1
ENSG00000226890 ENSG00000226890      &lt;NA&gt;                      &lt;NA&gt;
ENSG00000261732 ENSG00000261732      &lt;NA&gt;                      &lt;NA&gt;
ENSG00000206053 ENSG00000206053     90861                      JPT2
ENSG00000138834 ENSG00000138834     23162                  MAPK8IP3
ENSG00000261399 ENSG00000261399 101929480              MAPK8IP3-AS1
ENSG00000265820 ENSG00000265820 100423012                   MIR3177
ENSG00000261207 ENSG00000261207      &lt;NA&gt;                      &lt;NA&gt;
ENSG00000103024 ENSG00000103024      4832                      NME3
ENSG00000074071 ENSG00000074071     65993                    MRPS34
ENSG00000197774 ENSG00000197774    197342                      EME2
ENSG00000162032 ENSG00000162032     90864                     SPSB3
ENSG00000095906 ENSG00000095906     10101                     NUBP2
ENSG00000099769 ENSG00000099769      3483                    IGFALS
ENSG00000063854 ENSG00000063854      3029                      HAGH
ENSG00000180185 ENSG00000180185     81889                     FAHD1
ENSG00000162039 ENSG00000162039    254528                     MEIOB
ENSG00000260541 ENSG00000260541      &lt;NA&gt;                      &lt;NA&gt;
ENSG00000265999 ENSG00000265999      &lt;NA&gt;                      &lt;NA&gt;
ENSG00000259947 ENSG00000259947 105371048                 LINC02124
ENSG00000263769 ENSG00000263769      &lt;NA&gt;                      &lt;NA&gt;
ENSG00000162040 ENSG00000162040     64711                    HS3ST6
ENSG00000198736 ENSG00000198736     51734                     MSRB1
ENSG00000140986 ENSG00000140986      6123                     RPL3L
ENSG00000140990 ENSG00000140990      4716                   NDUFB10
ENSG00000140988 ENSG00000140988      6187                      RPS2
ENSG00000206811 ENSG00000206811    574042                   SNORA10
ENSG00000207405 ENSG00000207405     26784                   SNORA64
ENSG00000255513 ENSG00000255513      &lt;NA&gt;                      &lt;NA&gt;
ENSG00000255198 ENSG00000255198      &lt;NA&gt;                      &lt;NA&gt;
ENSG00000179580 ENSG00000179580    146310                    RNF151
ENSG00000183751 ENSG00000183751     10607                      TBL3
ENSG00000196408 ENSG00000196408    124056                     NOXO1
ENSG00000269205 ENSG00000269205      &lt;NA&gt;                      &lt;NA&gt;
ENSG00000127554 ENSG00000127554      2671                      GFER
ENSG00000261790 ENSG00000261790      &lt;NA&gt;                      &lt;NA&gt;
ENSG00000127561 ENSG00000127561      9143                    SYNGR3
ENSG00000260107 ENSG00000260107      &lt;NA&gt;                      &lt;NA&gt;
ENSG00000167962 ENSG00000167962     90850                    ZNF598
ENSG00000183971 ENSG00000183971    283869                       NPW
ENSG00000265386 ENSG00000265386 106479302                 RN7SL219P
ENSG00000065054 ENSG00000065054      9351                    NHERF2
ENSG00000065057 ENSG00000065057      4913                     NTHL1
ENSG00000103197 ENSG00000103197      7249                      TSC2
ENSG00000008710 ENSG00000008710      5310                      PKD1
ENSG00000221656 ENSG00000221656 100188847                   MIR1225
ENSG00000259933 ENSG00000259933 105371049                  PKD1-AS1
ENSG00000261123 ENSG00000261123      &lt;NA&gt;                      &lt;NA&gt;
ENSG00000261240 ENSG00000261240      &lt;NA&gt;                      &lt;NA&gt;
ENSG00000260447 ENSG00000260447      &lt;NA&gt;                      &lt;NA&gt;
ENSG00000200059 ENSG00000200059      &lt;NA&gt;                      &lt;NA&gt;
ENSG00000265867 ENSG00000265867 100616258                   MIR4516
ENSG00000264397 ENSG00000264397 100500916                 MIR3180-5
ENSG00000167964 ENSG00000167964     25837                     RAB26
ENSG00000260260 ENSG00000260260 100507303                    SNHG19
ENSG00000206630 ENSG00000206630     26788                   SNORD60
ENSG00000131653 ENSG00000131653     84231                     TRAF7
ENSG00000167971 ENSG00000167971     57524                   CASKIN1
ENSG00000167965 ENSG00000167965     64223                     MLST8
ENSG00000252958 ENSG00000252958      &lt;NA&gt;                      &lt;NA&gt;
ENSG00000182685 ENSG00000182685    283870                    BRICD5
ENSG00000261532 ENSG00000261532      &lt;NA&gt;                      &lt;NA&gt;
ENSG00000184207 ENSG00000184207    283871                       PGP
ENSG00000167967 ENSG00000167967      1877                      E4F1
ENSG00000259780 ENSG00000259780      &lt;NA&gt;                      &lt;NA&gt;
ENSG00000167968 ENSG00000167968      1775                  DNASE1L2
ENSG00000167969 ENSG00000167969      1632                      ECI1
ENSG00000261663 ENSG00000261663 123706507                  ECI1-AS1
ENSG00000205937 ENSG00000205937     10921                     RNPS1
ENSG00000167970 ENSG00000167970      &lt;NA&gt;                      &lt;NA&gt;
ENSG00000207715 ENSG00000207715      &lt;NA&gt;                      &lt;NA&gt;
ENSG00000260778 ENSG00000260778      &lt;NA&gt;                      &lt;NA&gt;
ENSG00000266643 ENSG00000266643 100500812                   MIR3677
ENSG00000264004 ENSG00000264004 100616241                   MIR4717
ENSG00000167972 ENSG00000167972        21                     ABCA3
ENSG00000243445 ENSG00000243445    441744                   RPS16P7
ENSG00000238098 ENSG00000238098      &lt;NA&gt;                      &lt;NA&gt;
ENSG00000162063 ENSG00000162063       899                      CCNF
ENSG00000260095 ENSG00000260095      &lt;NA&gt;                      &lt;NA&gt;
ENSG00000260874 ENSG00000260874      &lt;NA&gt;                      &lt;NA&gt;
ENSG00000162062 ENSG00000162062     80178                     TEDC2
ENSG00000259895 ENSG00000259895    729652                 TEDC2-AS1
ENSG00000162068 ENSG00000162068      4917                      NTN3
ENSG00000162065 ENSG00000162065     57465                   TBC1D24
ENSG00000260293 ENSG00000260293      &lt;NA&gt;                      &lt;NA&gt;
ENSG00000260272 ENSG00000260272      &lt;NA&gt;                      &lt;NA&gt;
ENSG00000185883 ENSG00000185883       527                   ATP6V0C
ENSG00000259784 ENSG00000259784      &lt;NA&gt;                      &lt;NA&gt;
ENSG00000162066 ENSG00000162066     51005                    AMDHD2
ENSG00000205923 ENSG00000205923    752014                     CEMP1
ENSG00000266232 ENSG00000266232 100422974                   MIR3178
ENSG00000140992 ENSG00000140992      5170                     PDPK1
ENSG00000261613 ENSG00000261613      &lt;NA&gt;                      &lt;NA&gt;
ENSG00000261288 ENSG00000261288      &lt;NA&gt;                      &lt;NA&gt;
ENSG00000269937 ENSG00000269937      &lt;NA&gt;                      &lt;NA&gt;
ENSG00000261140 ENSG00000261140      &lt;NA&gt;                      &lt;NA&gt;
ENSG00000260436 ENSG00000260436      &lt;NA&gt;                      &lt;NA&gt;
ENSG00000261093 ENSG00000261093      &lt;NA&gt;                      &lt;NA&gt;
ENSG00000215154 ENSG00000215154      &lt;NA&gt;                      &lt;NA&gt;
ENSG00000205918 ENSG00000205918    653650                    PDPK2P
ENSG00000260176 ENSG00000260176      &lt;NA&gt;                      &lt;NA&gt;
ENSG00000260565 ENSG00000260565      &lt;NA&gt;                      &lt;NA&gt;
ENSG00000167977 ENSG00000167977     54442                     KCTD5
ENSG00000172382 ENSG00000172382     83886                    PRSS27
ENSG00000222055 ENSG00000222055      &lt;NA&gt;                      &lt;NA&gt;
ENSG00000205913 ENSG00000205913 100128788                 SRRM2-AS1
ENSG00000167978 ENSG00000167978     23524                     SRRM2
ENSG00000265864 ENSG00000265864      &lt;NA&gt;                      &lt;NA&gt;
ENSG00000103363 ENSG00000103363      6923                      ELOB
ENSG00000103355 ENSG00000103355    260429                    PRSS33
ENSG00000221719 ENSG00000221719 109616997                   SNORA3C
ENSG00000215148 ENSG00000215148    360226                    PRSS41
ENSG00000007038 ENSG00000007038     10942                    PRSS21
ENSG00000262154 ENSG00000262154 100130566                    EIF1P4
ENSG00000162078 ENSG00000162078    124220                     ZG16B
ENSG00000172460 ENSG00000172460      &lt;NA&gt;                      &lt;NA&gt;
ENSG00000005001 ENSG00000005001     64063                    PRSS22
ENSG00000263325 ENSG00000263325      &lt;NA&gt;                      &lt;NA&gt;
ENSG00000263280 ENSG00000263280 101929566              LOC101929566
ENSG00000162076 ENSG00000162076    114984                   FLYWCH2
ENSG00000059122 ENSG00000059122     84256                   FLYWCH1
ENSG00000262959 ENSG00000262959      &lt;NA&gt;                      &lt;NA&gt;
ENSG00000262482 ENSG00000262482 105371055               FLYWCH1-AS1
ENSG00000131650 ENSG00000131650     79412                   KREMEN2
ENSG00000127564 ENSG00000127564      9088                    PKMYT1
ENSG00000162073 ENSG00000162073    124222                     PAQR4
ENSG00000262152 ENSG00000262152    283875                     GREP1
ENSG00000270097 ENSG00000270097      &lt;NA&gt;                      &lt;NA&gt;
ENSG00000270168 ENSG00000270168      &lt;NA&gt;                      &lt;NA&gt;
ENSG00000262362 ENSG00000262362      &lt;NA&gt;                      &lt;NA&gt;
ENSG00000272079 ENSG00000272079      &lt;NA&gt;                      &lt;NA&gt;
ENSG00000213937 ENSG00000213937      9080                     CLDN9
ENSG00000184697 ENSG00000184697      9074                     CLDN6
ENSG00000006327 ENSG00000006327     51330                 TNFRSF12A
ENSG00000103145 ENSG00000103145     54985                   HCFC1R1
ENSG00000131652 ENSG00000131652     79228                     THOC6
ENSG00000162069 ENSG00000162069    146439                    BICDL2
ENSG00000205890 ENSG00000205890 100128770              LOC100128770
ENSG00000008516 ENSG00000008516     64386                     MMP25
ENSG00000261971 ENSG00000261971 124900372              LOC124900372
ENSG00000008517 ENSG00000008517      9235                      IL32
ENSG00000252561 ENSG00000252561 106866915                 RNU1-125P
ENSG00000262370 ENSG00000262370      &lt;NA&gt;                      &lt;NA&gt;
ENSG00000200204 ENSG00000200204 100873863                  RNU1-22P
ENSG00000130182 ENSG00000130182     84891                   ZSCAN10
ENSG00000263011 ENSG00000263011 124903629              LOC124903629
ENSG00000263214 ENSG00000263214      &lt;NA&gt;                      &lt;NA&gt;
ENSG00000122386 ENSG00000122386      7755                    ZNF205
ENSG00000263072 ENSG00000263072 100507458                ZNF213-AS1
ENSG00000085644 ENSG00000085644      7760                    ZNF213
ENSG00000228146 ENSG00000228146      &lt;NA&gt;                      &lt;NA&gt;
ENSG00000261889 ENSG00000261889      &lt;NA&gt;                      &lt;NA&gt;
ENSG00000262521 ENSG00000262521      &lt;NA&gt;                      &lt;NA&gt;
ENSG00000262668 ENSG00000262668      &lt;NA&gt;                      &lt;NA&gt;
ENSG00000168124 ENSG00000168124      4992                     OR1F1
ENSG00000203581 ENSG00000203581     26184                    OR1F2P
ENSG00000010539 ENSG00000010539      7752                    ZNF200
ENSG00000103313 ENSG00000103313      4210                      MEFV
ENSG00000006194 ENSG00000006194     10127                    ZNF263
ENSG00000140993 ENSG00000140993     91151                     TIGD7
ENSG00000162086 ENSG00000162086      7627                    ZNF75A
ENSG00000262899 ENSG00000262899      &lt;NA&gt;                      &lt;NA&gt;
ENSG00000262554 ENSG00000262554      &lt;NA&gt;                      &lt;NA&gt;
ENSG00000262316 ENSG00000262316      &lt;NA&gt;                      &lt;NA&gt;
ENSG00000168158 ENSG00000168158      4993                     OR2C1
ENSG00000262621 ENSG00000262621      &lt;NA&gt;                      &lt;NA&gt;
ENSG00000262118 ENSG00000262118 107075169                  MTCO1P28
ENSG00000263177 ENSG00000263177 100287461                   MTND1P8
ENSG00000232196 ENSG00000232196      &lt;NA&gt;                      &lt;NA&gt;
ENSG00000140987 ENSG00000140987     54925                   ZSCAN32
ENSG00000103343 ENSG00000103343      7727                    ZNF174
ENSG00000167981 ENSG00000167981    146434                    ZNF597
ENSG00000122390 ENSG00000122390     79903                     NAA60
ENSG00000263212 ENSG00000263212      &lt;NA&gt;                      &lt;NA&gt;
ENSG00000215131 ENSG00000215131    646174                  C16orf90
ENSG00000240311 ENSG00000240311    390671                  RPL18P12
ENSG00000103351 ENSG00000103351     23059                    CLUAP1
ENSG00000167984 ENSG00000167984    197358                     NLRC3
ENSG00000262312 ENSG00000262312      &lt;NA&gt;                      &lt;NA&gt;
ENSG00000261938 ENSG00000261938      &lt;NA&gt;                      &lt;NA&gt;
ENSG00000188827 ENSG00000188827     84464                      SLX4
ENSG00000213918 ENSG00000213918      1773                    DNASE1
ENSG00000263235 ENSG00000263235      &lt;NA&gt;                      &lt;NA&gt;
ENSG00000126602 ENSG00000126602     10131                     TRAP1
ENSG00000178430 ENSG00000178430      &lt;NA&gt;                      &lt;NA&gt;
ENSG00000005339 ENSG00000005339      1387                    CREBBP
ENSG00000262516 ENSG00000262516 127460882                   DPPA3P6
ENSG00000262888 ENSG00000262888      &lt;NA&gt;                      &lt;NA&gt;
ENSG00000262185 ENSG00000262185 102724927                 LINC02861
ENSG00000162104 ENSG00000162104       115                     ADCY9
ENSG00000263159 ENSG00000263159      &lt;NA&gt;                      &lt;NA&gt;
ENSG00000262471 ENSG00000262471      &lt;NA&gt;                      &lt;NA&gt;
ENSG00000263105 ENSG00000263105 105371062              LOC105371062
ENSG00000185739 ENSG00000185739      6345                       SRL
ENSG00000262468 ENSG00000262468 100507501                 LINC01569
ENSG00000090447 ENSG00000090447      7023                     TFAP4
ENSG00000126603 ENSG00000126603     84662                     GLIS2
ENSG00000262686 ENSG00000262686 101926896                 GLIS2-AS1
ENSG00000217930 ENSG00000217930     51025                     PAM16
ENSG00000262712 ENSG00000262712      &lt;NA&gt;                      &lt;NA&gt;
ENSG00000103426 ENSG00000103426 100529144               CORO7-PAM16
ENSG00000262246 ENSG00000262246     79585                     CORO7
ENSG00000168140 ENSG00000168140    114990                      VASN
ENSG00000103423 ENSG00000103423      9093                    DNAJA3
ENSG00000153406 ENSG00000153406     57407                    NMRAL1
ENSG00000103415 ENSG00000103415      3163                     HMOX2
ENSG00000089486 ENSG00000089486     29965                     CDIP1
ENSG00000205832 ENSG00000205832    342346                  C16orf96
ENSG00000261789 ENSG00000261789      &lt;NA&gt;                      &lt;NA&gt;
ENSG00000261612 ENSG00000261612      &lt;NA&gt;                      &lt;NA&gt;
ENSG00000153443 ENSG00000153443    124402                    UBALD1
ENSG00000102858 ENSG00000102858     23295                     MGRN1
ENSG00000263955 ENSG00000263955 106479532                 RN7SL850P
ENSG00000261442 ENSG00000261442      &lt;NA&gt;                      &lt;NA&gt;
ENSG00000168101 ENSG00000168101     84309                  NUDT16L1
ENSG00000168096 ENSG00000168096    124401                     ANKS3
ENSG00000266994 ENSG00000266994      &lt;NA&gt;                      &lt;NA&gt;
ENSG00000166246 ENSG00000166246    146562                    DNAAF8
ENSG00000103199 ENSG00000103199     26048                    ZNF500
ENSG00000140623 ENSG00000140623    124404                  SEPTIN12
ENSG00000267795 ENSG00000267795    440335                    SMIM22
ENSG00000267077 ENSG00000267077      &lt;NA&gt;                      &lt;NA&gt;
ENSG00000067836 ENSG00000067836     79641                     ROGDI
ENSG00000140632 ENSG00000140632     84656                     GLYR1
ENSG00000256599 ENSG00000256599      &lt;NA&gt;                      &lt;NA&gt;
ENSG00000118900 ENSG00000118900     29855                      UBN1
ENSG00000118898 ENSG00000118898      5493                       PPL
ENSG00000200980 ENSG00000200980      &lt;NA&gt;                      &lt;NA&gt;
ENSG00000103184 ENSG00000103184      9717                   SEC14L5
ENSG00000267072 ENSG00000267072      &lt;NA&gt;                      &lt;NA&gt;
ENSG00000103174 ENSG00000103174     51172                     NAGPA
ENSG00000033011 ENSG00000033011     56052                      ALG1
ENSG00000153446 ENSG00000153446    146556                  C16orf89
ENSG00000260882 ENSG00000260882      &lt;NA&gt;                      &lt;NA&gt;
ENSG00000118894 ENSG00000118894    196483                   EEF2KMT
ENSG00000267070 ENSG00000267070      &lt;NA&gt;                      &lt;NA&gt;
ENSG00000260431 ENSG00000260431 127379701                   VPS51P1
ENSG00000261811 ENSG00000261811      &lt;NA&gt;                      &lt;NA&gt;
ENSG00000260411 ENSG00000260411      &lt;NA&gt;                      &lt;NA&gt;
ENSG00000260817 ENSG00000260817 124903639              LOC124903639
ENSG00000221809 ENSG00000221809      &lt;NA&gt;                      &lt;NA&gt;
ENSG00000242278 ENSG00000242278 100127963                  RPS3AP48
ENSG00000267182 ENSG00000267182      &lt;NA&gt;                      &lt;NA&gt;
ENSG00000261007 ENSG00000261007      &lt;NA&gt;                      &lt;NA&gt;
ENSG00000260338 ENSG00000260338      &lt;NA&gt;                      &lt;NA&gt;
ENSG00000221257 ENSG00000221257      &lt;NA&gt;                      &lt;NA&gt;
ENSG00000270440 ENSG00000270440      &lt;NA&gt;                      &lt;NA&gt;
ENSG00000078328 ENSG00000078328     54715                    RBFOX1
ENSG00000257180 ENSG00000257180      &lt;NA&gt;                      &lt;NA&gt;
ENSG00000260835 ENSG00000260835      &lt;NA&gt;                      &lt;NA&gt;
ENSG00000259963 ENSG00000259963      &lt;NA&gt;                      &lt;NA&gt;
ENSG00000252080 ENSG00000252080 106480814                  RNU7-99P
ENSG00000200869 ENSG00000200869 106479768                 RNU6-457P
ENSG00000212189 ENSG00000212189 106479711                 RNU6-328P
ENSG00000240419 ENSG00000240419      &lt;NA&gt;                      &lt;NA&gt;
ENSG00000252405 ENSG00000252405      &lt;NA&gt;                      &lt;NA&gt;
ENSG00000261198 ENSG00000261198      &lt;NA&gt;                      &lt;NA&gt;
ENSG00000252138 ENSG00000252138 124900381              LOC124900381
ENSG00000260289 ENSG00000260289      &lt;NA&gt;                      &lt;NA&gt;
ENSG00000222109 ENSG00000222109      &lt;NA&gt;                      &lt;NA&gt;
ENSG00000260003 ENSG00000260003      &lt;NA&gt;                      &lt;NA&gt;
ENSG00000261319 ENSG00000261319      &lt;NA&gt;                      &lt;NA&gt;
ENSG00000264844 ENSG00000264844      &lt;NA&gt;                      &lt;NA&gt;
ENSG00000260058 ENSG00000260058      &lt;NA&gt;                      &lt;NA&gt;
ENSG00000259819 ENSG00000259819      &lt;NA&gt;                      &lt;NA&gt;
ENSG00000260379 ENSG00000260379 100131080              LOC100131080
ENSG00000261066 ENSG00000261066      &lt;NA&gt;                      &lt;NA&gt;
ENSG00000232258 ENSG00000232258    283953                   TMEM114
ENSG00000067365 ENSG00000067365     79091                   METTL22
ENSG00000183044 ENSG00000183044        18                      ABAT
ENSG00000243954 ENSG00000243954 106479492                 RN7SL743P
ENSG00000238417 ENSG00000238417 100151658                  RNU7-63P
ENSG00000260764 ENSG00000260764      &lt;NA&gt;                      &lt;NA&gt;
ENSG00000184857 ENSG00000184857     25880                   TMEM186
ENSG00000140650 ENSG00000140650      5373                      PMM2
ENSG00000260350 ENSG00000260350      &lt;NA&gt;                      &lt;NA&gt;
ENSG00000260276 ENSG00000260276      &lt;NA&gt;                      &lt;NA&gt;
ENSG00000153048 ENSG00000153048     23589                   CARHSP1
ENSG00000259939 ENSG00000259939      &lt;NA&gt;                      &lt;NA&gt;
ENSG00000261481 ENSG00000261481 119545623                CARHSP1-DT
ENSG00000187555 ENSG00000187555      7874                      USP7
ENSG00000260979 ENSG00000260979 105371074                  USP7-AS1
ENSG00000261392 ENSG00000261392      &lt;NA&gt;                      &lt;NA&gt;
ENSG00000182831 ENSG00000182831     29035                   HAPSTR1
ENSG00000262944 ENSG00000262944      &lt;NA&gt;                      &lt;NA&gt;
ENSG00000260349 ENSG00000260349      &lt;NA&gt;                      &lt;NA&gt;
ENSG00000263244 ENSG00000263244      &lt;NA&gt;                      &lt;NA&gt;
ENSG00000220793 ENSG00000220793    653737                 RPL21P119
ENSG00000264694 ENSG00000264694      &lt;NA&gt;                      &lt;NA&gt;
ENSG00000266492 ENSG00000266492      &lt;NA&gt;                      &lt;NA&gt;
ENSG00000261617 ENSG00000261617 101927009                 LINC02177
ENSG00000261397 ENSG00000261397 104355218                 LINC01177
ENSG00000261075 ENSG00000261075 104266959                 LINC01195
ENSG00000260071 ENSG00000260071      &lt;NA&gt;                      &lt;NA&gt;
ENSG00000200468 ENSG00000200468 106479012                 RNA5SP403
ENSG00000252927 ENSG00000252927 100873656                 RNA5SP404
ENSG00000260362 ENSG00000260362      &lt;NA&gt;                      &lt;NA&gt;
ENSG00000260432 ENSG00000260432      &lt;NA&gt;                      &lt;NA&gt;
ENSG00000183454 ENSG00000183454      2903                    GRIN2A
ENSG00000261810 ENSG00000261810      &lt;NA&gt;                      &lt;NA&gt;
ENSG00000261647 ENSG00000261647      &lt;NA&gt;                      &lt;NA&gt;
ENSG00000266439 ENSG00000266439 106479403                 RN7SL493P
ENSG00000166669 ENSG00000166669     80063                   ATF7IP2
ENSG00000260756 ENSG00000260756      &lt;NA&gt;                      &lt;NA&gt;
ENSG00000264305 ENSG00000264305      &lt;NA&gt;                      &lt;NA&gt;
ENSG00000199482 ENSG00000199482 106481381                 RNU6-633P
ENSG00000260468 ENSG00000260468 106144584                 LINC01290
ENSG00000213853 ENSG00000213853      2013                      EMP2
ENSG00000256013 ENSG00000256013      &lt;NA&gt;                      &lt;NA&gt;
ENSG00000260310 ENSG00000260310      &lt;NA&gt;                      &lt;NA&gt;
ENSG00000153060 ENSG00000153060    146279                     TEKT5
ENSG00000263279 ENSG00000263279 105371079              LOC105371079
ENSG00000263241 ENSG00000263241 109729143                  MTCYBP33
ENSG00000262107 ENSG00000262107 107075298                  MTND6P33
ENSG00000261904 ENSG00000261904 107075118                  MTND5P33
ENSG00000262322 ENSG00000262322      &lt;NA&gt;                      &lt;NA&gt;
ENSG00000262259 ENSG00000262259 107075103                 MTND4LP24
ENSG00000263196 ENSG00000263196 107075277                  MTND3P13
ENSG00000262158 ENSG00000262158 107075217                  MTCO3P24
ENSG00000262381 ENSG00000262381 107075232                 MTATP6P24
ENSG00000103274 ENSG00000103274      4682                     NUBP1
ENSG00000166676 ENSG00000166676    780776                    TVP23A
ENSG00000262488 ENSG00000262488      &lt;NA&gt;                      &lt;NA&gt;
ENSG00000262151 ENSG00000262151      &lt;NA&gt;                      &lt;NA&gt;
ENSG00000179583 ENSG00000179583      4261                     CIITA
ENSG00000182108 ENSG00000182108     28955                      DEXI
ENSG00000263013 ENSG00000263013      &lt;NA&gt;                      &lt;NA&gt;
ENSG00000262222 ENSG00000262222      &lt;NA&gt;                      &lt;NA&gt;
ENSG00000038532 ENSG00000038532     23274                   CLEC16A
ENSG00000229917 ENSG00000229917      &lt;NA&gt;                      &lt;NA&gt;
ENSG00000262020 ENSG00000262020      &lt;NA&gt;                      &lt;NA&gt;
ENSG00000263033 ENSG00000263033      &lt;NA&gt;                      &lt;NA&gt;
ENSG00000263179 ENSG00000263179      &lt;NA&gt;                      &lt;NA&gt;
ENSG00000175643 ENSG00000175643    116028                      RMI2
ENSG00000185338 ENSG00000185338      8651                     SOCS1
ENSG00000178279 ENSG00000178279      7142                      TNP2
ENSG00000178257 ENSG00000178257     58531                      PRM3
ENSG00000212228 ENSG00000212228 124900380              LOC124900380
ENSG00000122304 ENSG00000122304      5620                      PRM2
ENSG00000175646 ENSG00000175646      5619                      PRM1
ENSG00000238409 ENSG00000238409      &lt;NA&gt;                      &lt;NA&gt;
ENSG00000221801 ENSG00000221801 100313773                  MIR548H2
ENSG00000199668 ENSG00000199668      &lt;NA&gt;                      &lt;NA&gt;
ENSG00000263080 ENSG00000263080 105371083              LOC105371083
ENSG00000262703 ENSG00000262703      &lt;NA&gt;                      &lt;NA&gt;
ENSG00000238774 ENSG00000238774      &lt;NA&gt;                      &lt;NA&gt;
ENSG00000188897 ENSG00000188897    400499                 LOC400499
ENSG00000262636 ENSG00000262636      &lt;NA&gt;                      &lt;NA&gt;
ENSG00000262999 ENSG00000262999 101927131              LOC101927131
ENSG00000272310 ENSG00000272310      &lt;NA&gt;                      &lt;NA&gt;
ENSG00000265731 ENSG00000265731      &lt;NA&gt;                      &lt;NA&gt;
ENSG00000189067 ENSG00000189067      9516                     LITAF
ENSG00000184602 ENSG00000184602      8303                       SNN
ENSG00000153066 ENSG00000153066     51061                   TXNDC11
ENSG00000262420 ENSG00000262420      &lt;NA&gt;                      &lt;NA&gt;
ENSG00000122299 ENSG00000122299     29066                    ZC3H7A
ENSG00000262117 ENSG00000262117    400500                     BCAR4
ENSG00000171490 ENSG00000171490     26156                    RSL1D1
ENSG00000263307 ENSG00000263307      &lt;NA&gt;                      &lt;NA&gt;
ENSG00000103342 ENSG00000103342      2935                     GSPT1
ENSG00000261560 ENSG00000261560      &lt;NA&gt;                      &lt;NA&gt;
ENSG00000260318 ENSG00000260318      &lt;NA&gt;                      &lt;NA&gt;
ENSG00000261216 ENSG00000261216      &lt;NA&gt;                      &lt;NA&gt;
ENSG00000266163 ENSG00000266163      &lt;NA&gt;                      &lt;NA&gt;
ENSG00000234719 ENSG00000234719    729978                    NPIPB2
ENSG00000048462 ENSG00000048462       608                  TNFRSF17
ENSG00000269121 ENSG00000269121      &lt;NA&gt;                      &lt;NA&gt;
ENSG00000260224 ENSG00000260224 106480800                    UBL5P4
ENSG00000048471 ENSG00000048471     92017                     SNX29
ENSG00000260488 ENSG00000260488      &lt;NA&gt;                      &lt;NA&gt;
ENSG00000241641 ENSG00000241641      &lt;NA&gt;                      &lt;NA&gt;
ENSG00000175604 ENSG00000175604      &lt;NA&gt;                      &lt;NA&gt;
ENSG00000261293 ENSG00000261293      &lt;NA&gt;                      &lt;NA&gt;
ENSG00000238685 ENSG00000238685 124900383              LOC124900383
ENSG00000261394 ENSG00000261394 101927227              LOC101927227
ENSG00000260723 ENSG00000260723      &lt;NA&gt;                      &lt;NA&gt;
ENSG00000260601 ENSG00000260601      &lt;NA&gt;                      &lt;NA&gt;
ENSG00000259876 ENSG00000259876      &lt;NA&gt;                      &lt;NA&gt;
ENSG00000259899 ENSG00000259899      &lt;NA&gt;                      &lt;NA&gt;
ENSG00000103381 ENSG00000103381     55313                    CPPED1
ENSG00000264733 ENSG00000264733 100616195                   MIR4718
ENSG00000260378 ENSG00000260378 105371090              LOC105371090
ENSG00000261158 ENSG00000261158      &lt;NA&gt;                      &lt;NA&gt;
ENSG00000199474 ENSG00000199474 124900378              LOC124900378
ENSG00000241932 ENSG00000241932      &lt;NA&gt;                      &lt;NA&gt;
ENSG00000237515 ENSG00000237515    729993                    SHISA9
ENSG00000263984 ENSG00000263984      &lt;NA&gt;                      &lt;NA&gt;
ENSG00000262116 ENSG00000262116      &lt;NA&gt;                      &lt;NA&gt;
ENSG00000262801 ENSG00000262801      &lt;NA&gt;                      &lt;NA&gt;
ENSG00000262011 ENSG00000262011      &lt;NA&gt;                      &lt;NA&gt;
ENSG00000262235 ENSG00000262235      &lt;NA&gt;                      &lt;NA&gt;
ENSG00000262267 ENSG00000262267      &lt;NA&gt;                      &lt;NA&gt;
ENSG00000175595 ENSG00000175595      2072                     ERCC4
ENSG00000242307 ENSG00000242307      &lt;NA&gt;                      &lt;NA&gt;
ENSG00000262732 ENSG00000262732      &lt;NA&gt;                      &lt;NA&gt;
ENSG00000263234 ENSG00000263234      &lt;NA&gt;                      &lt;NA&gt;
ENSG00000262097 ENSG00000262097      &lt;NA&gt;                      &lt;NA&gt;
ENSG00000261856 ENSG00000261856 101927348                 LINC02186
ENSG00000186260 ENSG00000186260     57496                     MRTFB
ENSG00000262529 ENSG00000262529      &lt;NA&gt;                      &lt;NA&gt;
ENSG00000262470 ENSG00000262470      &lt;NA&gt;                      &lt;NA&gt;
ENSG00000257026 ENSG00000257026      &lt;NA&gt;                      &lt;NA&gt;
ENSG00000201075 ENSG00000201075      &lt;NA&gt;                      &lt;NA&gt;
ENSG00000262454 ENSG00000262454 100129781                 MIR193BHG
ENSG00000207639 ENSG00000207639    574455                   MIR193B
ENSG00000199130 ENSG00000199130 100126355                   MIR365A
ENSG00000260009 ENSG00000260009 105447648                 LINC02130
ENSG00000263257 ENSG00000263257      &lt;NA&gt;                      &lt;NA&gt;
ENSG00000140694 ENSG00000140694      5073                      PARN
ENSG00000198388 ENSG00000198388      &lt;NA&gt;                      &lt;NA&gt;
ENSG00000269049 ENSG00000269049      &lt;NA&gt;                      &lt;NA&gt;
ENSG00000242430 ENSG00000242430 106479322                 RN7SL274P
ENSG00000103429 ENSG00000103429     51283                      BFAR
ENSG00000238964 ENSG00000238964 106480818                 RNU7-125P
ENSG00000069764 ENSG00000069764      8399                   PLA2G10
ENSG00000261523 ENSG00000261523      &lt;NA&gt;                      &lt;NA&gt;
ENSG00000224712 ENSG00000224712    642778                    NPIPA3
ENSG00000254609 ENSG00000254609      &lt;NA&gt;                      &lt;NA&gt;
ENSG00000261695 ENSG00000261695      &lt;NA&gt;                      &lt;NA&gt;
ENSG00000254852 ENSG00000254852    642799                    NPIPA2
ENSG00000255037 ENSG00000255037 127525791                 PLA2G10EP
ENSG00000255277 ENSG00000255277      &lt;NA&gt;                      &lt;NA&gt;
ENSG00000103512 ENSG00000103512     23420                     NOMO1
ENSG00000270734 ENSG00000270734      &lt;NA&gt;                      &lt;NA&gt;
ENSG00000257264 ENSG00000257264      &lt;NA&gt;                      &lt;NA&gt;
ENSG00000263918 ENSG00000263918 100500910                 MIR3670-1
ENSG00000258354 ENSG00000258354      &lt;NA&gt;                      &lt;NA&gt;
ENSG00000265537 ENSG00000265537 100422870                 MIR3180-1
ENSG00000183458 ENSG00000183458    339039                    PKD1P3
ENSG00000207425 ENSG00000207425      &lt;NA&gt;                      &lt;NA&gt;
ENSG00000183426 ENSG00000183426      9284                    NPIPA1
ENSG00000179889 ENSG00000179889     23042                    PDXDC1
ENSG00000261819 ENSG00000261819    728138                 LOC728138
ENSG00000238728 ENSG00000238728 100302243                 MIR1972-1
ENSG00000260872 ENSG00000260872      &lt;NA&gt;                      &lt;NA&gt;
ENSG00000157045 ENSG00000157045    123803                     NTAN1
ENSG00000085721 ENSG00000085721     54700                      RRN3
ENSG00000260735 ENSG00000260735 100505915              LOC100505915
ENSG00000188599 ENSG00000188599 100874381                    NPIPP1
ENSG00000270580 ENSG00000270580      &lt;NA&gt;                      &lt;NA&gt;
ENSG00000250251 ENSG00000250251    353511                    PKD1P6
ENSG00000207294 ENSG00000207294      &lt;NA&gt;                      &lt;NA&gt;
ENSG00000264115 ENSG00000264115 100500852                 MIR3180-4
ENSG00000257391 ENSG00000257391      &lt;NA&gt;                      &lt;NA&gt;
ENSG00000264182 ENSG00000264182      &lt;NA&gt;                      &lt;NA&gt;
ENSG00000183793 ENSG00000183793 100288332                    NPIPA5
ENSG00000261130 ENSG00000261130      &lt;NA&gt;                      &lt;NA&gt;
ENSG00000156968 ENSG00000156968    255027                    MPV17L
ENSG00000166780 ENSG00000166780     89927                    BMERB1
ENSG00000166783 ENSG00000166783      9665                     MARF1
ENSG00000257769 ENSG00000257769      &lt;NA&gt;                      &lt;NA&gt;
ENSG00000072864 ENSG00000072864     54820                      NDE1
ENSG00000272213 ENSG00000272213      &lt;NA&gt;                      &lt;NA&gt;
ENSG00000262380 ENSG00000262380      &lt;NA&gt;                      &lt;NA&gt;
ENSG00000133392 ENSG00000133392      4629                     MYH11
ENSG00000263335 ENSG00000263335      &lt;NA&gt;                      &lt;NA&gt;
ENSG00000263065 ENSG00000263065      &lt;NA&gt;                      &lt;NA&gt;
ENSG00000133393 ENSG00000133393    123811                     CEP20
ENSG00000206778 ENSG00000206778 106481244                 RNU6-213P
ENSG00000262171 ENSG00000262171      &lt;NA&gt;                      &lt;NA&gt;
ENSG00000215003 ENSG00000215003    646672                  RPL15P20
ENSG00000103222 ENSG00000103222      4363                     ABCC1
ENSG00000241067 ENSG00000241067      &lt;NA&gt;                      &lt;NA&gt;
ENSG00000091262 ENSG00000091262       368                     ABCC6
ENSG00000262332 ENSG00000262332      &lt;NA&gt;                      &lt;NA&gt;
ENSG00000103226 ENSG00000103226    408050                     NOMO3
ENSG00000263029 ENSG00000263029      &lt;NA&gt;                      &lt;NA&gt;
ENSG00000262848 ENSG00000262848      &lt;NA&gt;                      &lt;NA&gt;
ENSG00000263198 ENSG00000263198      &lt;NA&gt;                      &lt;NA&gt;
ENSG00000257381 ENSG00000257381 100422886                 MIR3179-2
ENSG00000264722 ENSG00000264722 100846994                 MIR3670-2
ENSG00000257366 ENSG00000257366      &lt;NA&gt;                      &lt;NA&gt;
ENSG00000265373 ENSG00000265373 100422956                 MIR3180-2
ENSG00000244257 ENSG00000244257    339044                    PKD1P1
ENSG00000206706 ENSG00000206706      &lt;NA&gt;                      &lt;NA&gt;
ENSG00000183889 ENSG00000183889 131675794                    NPIPA6
ENSG00000227827 ENSG00000227827    283955                    PKD1P2
ENSG00000214967 ENSG00000214967 101059938                    NPIPA7
ENSG00000261181 ENSG00000261181 127525794                 PLA2G10FP
ENSG00000261362 ENSG00000261362 100133127              LOC100133127
ENSG00000264752 ENSG00000264752      &lt;NA&gt;                      &lt;NA&gt;
ENSG00000260126 ENSG00000260126      &lt;NA&gt;                      &lt;NA&gt;
ENSG00000261748 ENSG00000261748    441750                 SPRING1P3
ENSG00000260675 ENSG00000260675 100421029                  TCERG1P2
ENSG00000260405 ENSG00000260405      &lt;NA&gt;                      &lt;NA&gt;
ENSG00000103489 ENSG00000103489     64131                     XYLT1
ENSG00000261448 ENSG00000261448 102723692              LOC102723692
ENSG00000260945 ENSG00000260945      &lt;NA&gt;                      &lt;NA&gt;
ENSG00000261555 ENSG00000261555      &lt;NA&gt;                      &lt;NA&gt;
ENSG00000228071 ENSG00000228071    146110                   RPL7P47
ENSG00000259929 ENSG00000259929      &lt;NA&gt;                      &lt;NA&gt;
ENSG00000260242 ENSG00000260242      &lt;NA&gt;                      &lt;NA&gt;
ENSG00000260933 ENSG00000260933 100133137              LOC100133137
ENSG00000214940 ENSG00000214940 101059953                    NPIPA8
ENSG00000205746 ENSG00000205746    353512                    PKD1P4
ENSG00000233024 ENSG00000233024 105376752                    NPIPA9
ENSG00000254681 ENSG00000254681    348156                    PKD1P5
ENSG00000206927 ENSG00000206927      &lt;NA&gt;                      &lt;NA&gt;
ENSG00000257563 ENSG00000257563      &lt;NA&gt;                      &lt;NA&gt;
ENSG00000266291 ENSG00000266291 100422836                 MIR3180-3
ENSG00000265776 ENSG00000265776 103504726                 MIR3670-3
ENSG00000257527 ENSG00000257527      &lt;NA&gt;                      &lt;NA&gt;
ENSG00000266454 ENSG00000266454 100423006                 MIR3179-3
ENSG00000185164 ENSG00000185164    283820                     NOMO2
ENSG00000262974 ENSG00000262974      &lt;NA&gt;                      &lt;NA&gt;
ENSG00000260550 ENSG00000260550      &lt;NA&gt;                      &lt;NA&gt;
ENSG00000256340 ENSG00000256340      &lt;NA&gt;                      &lt;NA&gt;
ENSG00000134419 ENSG00000134419      6210                    RPS15A
ENSG00000260342 ENSG00000260342      &lt;NA&gt;                      &lt;NA&gt;
ENSG00000170540 ENSG00000170540     23204                   ARL6IP1
ENSG00000260017 ENSG00000260017      &lt;NA&gt;                      &lt;NA&gt;
ENSG00000157106 ENSG00000157106     23049                      SMG1
ENSG00000238329 ENSG00000238329      &lt;NA&gt;                      &lt;NA&gt;
ENSG00000260352 ENSG00000260352      &lt;NA&gt;                      &lt;NA&gt;
ENSG00000265515 ENSG00000265515      &lt;NA&gt;                      &lt;NA&gt;
ENSG00000170537 ENSG00000170537     79905                      TMC7
ENSG00000207167 ENSG00000207167 106480151                RNU6-1340P
ENSG00000261465 ENSG00000261465 102723385                   COQ7-DT
ENSG00000261357 ENSG00000261357      &lt;NA&gt;                      &lt;NA&gt;
ENSG00000167186 ENSG00000167186     10229                      COQ7
ENSG00000260430 ENSG00000260430      &lt;NA&gt;                      &lt;NA&gt;
ENSG00000205730 ENSG00000205730    162073                  ITPRIPL2
ENSG00000261427 ENSG00000261427      &lt;NA&gt;                      &lt;NA&gt;
ENSG00000261759 ENSG00000261759      &lt;NA&gt;                      &lt;NA&gt;
ENSG00000103528 ENSG00000103528     51760                     SYT17
ENSG00000261210 ENSG00000261210    728276                   CLEC19A
ENSG00000188477 ENSG00000188477      &lt;NA&gt;                      &lt;NA&gt;
ENSG00000259871 ENSG00000259871      &lt;NA&gt;                      &lt;NA&gt;
ENSG00000259925 ENSG00000259925      &lt;NA&gt;                      &lt;NA&gt;
ENSG00000103534 ENSG00000103534     79838                      TMC5
ENSG00000260681 ENSG00000260681      &lt;NA&gt;                      &lt;NA&gt;
ENSG00000260592 ENSG00000260592 124903659              LOC124903659
ENSG00000222750 ENSG00000222750 107048985                  RNU4-46P
ENSG00000260934 ENSG00000260934      &lt;NA&gt;                      &lt;NA&gt;
ENSG00000006007 ENSG00000006007     51573                      GDE1
ENSG00000103540 ENSG00000103540      9738                    CCP110
ENSG00000103544 ENSG00000103544     57020                    VPS35L
ENSG00000103550 ENSG00000103550    400506                     KNOP1
ENSG00000261312 ENSG00000261312      &lt;NA&gt;                      &lt;NA&gt;
ENSG00000174628 ENSG00000174628    124152                      IQCK
ENSG00000261195 ENSG00000261195 105371115                  IQCK-AS1
ENSG00000261939 ENSG00000261939 106481699                   LARP7P2
ENSG00000167191 ENSG00000167191     51704                    GPRC5B
ENSG00000265524 ENSG00000265524      &lt;NA&gt;                      &lt;NA&gt;
ENSG00000180269 ENSG00000180269    124274                    GPR139
ENSG00000263253 ENSG00000263253      &lt;NA&gt;                      &lt;NA&gt;
ENSG00000227624 ENSG00000227624      &lt;NA&gt;                      &lt;NA&gt;
ENSG00000169347 ENSG00000169347      2813                       GP2
ENSG00000169344 ENSG00000169344      7369                      UMOD
ENSG00000169340 ENSG00000169340    204474                     PDILT
ENSG00000263237 ENSG00000263237      &lt;NA&gt;                      &lt;NA&gt;
ENSG00000183549 ENSG00000183549     54988                     ACSM5
ENSG00000262995 ENSG00000262995      &lt;NA&gt;                      &lt;NA&gt;
ENSG00000183747 ENSG00000183747    123876                    ACSM2A
ENSG00000267824 ENSG00000267824      &lt;NA&gt;                      &lt;NA&gt;
ENSG00000066813 ENSG00000066813    348158                    ACSM2B
ENSG00000260201 ENSG00000260201      &lt;NA&gt;                      &lt;NA&gt;
ENSG00000260762 ENSG00000260762      &lt;NA&gt;                      &lt;NA&gt;
ENSG00000005187 ENSG00000005187      6296                     ACSM3
ENSG00000166743 ENSG00000166743    116285                     ACSM1
ENSG00000066654 ENSG00000066654     55623                   THUMPD1
ENSG00000260510 ENSG00000260510      &lt;NA&gt;                      &lt;NA&gt;
ENSG00000196678 ENSG00000196678    112479                      ERI2
ENSG00000200893 ENSG00000200893 106479983                 RNU6-944P
ENSG00000005189 ENSG00000005189     81691                     REXO5
ENSG00000188215 ENSG00000188215    123879                   DCUN1D3
ENSG00000102897 ENSG00000102897     57149                     LYRM1
ENSG00000158486 ENSG00000158486     55567                     DNAH3
ENSG00000263331 ENSG00000263331      &lt;NA&gt;                      &lt;NA&gt;
ENSG00000011638 ENSG00000011638     57146                     LDAF1
ENSG00000262983 ENSG00000262983      &lt;NA&gt;                      &lt;NA&gt;
ENSG00000103310 ENSG00000103310      7783                       ZP2
ENSG00000175311 ENSG00000175311    257629                    ANKS4B
ENSG00000103316 ENSG00000103316      1428                      CRYM
ENSG00000189149 ENSG00000189149      &lt;NA&gt;                      &lt;NA&gt;
ENSG00000257403 ENSG00000257403      &lt;NA&gt;                      &lt;NA&gt;
ENSG00000158482 ENSG00000158482      &lt;NA&gt;                      &lt;NA&gt;
ENSG00000169246 ENSG00000169246     23117                    NPIPB3
ENSG00000180747 ENSG00000180747 100271836                    SMG1P3
ENSG00000238954 ENSG00000238954      &lt;NA&gt;                      &lt;NA&gt;
ENSG00000265462 ENSG00000265462 100500917                 MIR3680-1
ENSG00000258186 ENSG00000258186      &lt;NA&gt;                      &lt;NA&gt;
ENSG00000257639 ENSG00000257639    646828                 LOC646828
ENSG00000271609 ENSG00000271609      &lt;NA&gt;                      &lt;NA&gt;
ENSG00000252798 ENSG00000252798 124900577              LOC124900577
ENSG00000197006 ENSG00000197006     51108                    METTL9
ENSG00000261596 ENSG00000261596      &lt;NA&gt;                      &lt;NA&gt;
ENSG00000140749 ENSG00000140749     10261                     IGSF6
ENSG00000207248 ENSG00000207248 106481497                RNU6-1005P
ENSG00000207042 ENSG00000207042 106481238                 RNU6-196P
ENSG00000155719 ENSG00000155719    146183                      OTOA
ENSG00000260306 ENSG00000260306      &lt;NA&gt;                      &lt;NA&gt;
ENSG00000248124 ENSG00000248124      &lt;NA&gt;                      &lt;NA&gt;
ENSG00000185864 ENSG00000185864    440345                    NPIPB4
ENSG00000185710 ENSG00000185710 100507526                    SMG1P4
ENSG00000238712 ENSG00000238712      &lt;NA&gt;                      &lt;NA&gt;
ENSG00000257408 ENSG00000257408      &lt;NA&gt;                      &lt;NA&gt;
ENSG00000140740 ENSG00000140740      7385                    UQCRC2
ENSG00000155714 ENSG00000155714    255762                     PDZD9
ENSG00000260395 ENSG00000260395      &lt;NA&gt;                      &lt;NA&gt;
ENSG00000185716 ENSG00000185716    730094                     MOSMO
ENSG00000260277 ENSG00000260277 105371129              LOC105371129
ENSG00000175267 ENSG00000175267    146177                     VWA3A
ENSG00000183921 ENSG00000183921 100288072                   SDR42E2
ENSG00000103319 ENSG00000103319     29904                     EEF2K
ENSG00000261113 ENSG00000261113      &lt;NA&gt;                      &lt;NA&gt;
ENSG00000058600 ENSG00000058600     55718                    POLR3E
ENSG00000140743 ENSG00000140743      1039                      CDR2
ENSG00000260635 ENSG00000260635      &lt;NA&gt;                      &lt;NA&gt;
ENSG00000260790 ENSG00000260790    440346                   CDR2-DT
ENSG00000230872 ENSG00000230872      &lt;NA&gt;                      &lt;NA&gt;
ENSG00000257122 ENSG00000257122      &lt;NA&gt;                      &lt;NA&gt;
ENSG00000237296 ENSG00000237296    641298                    SMG1P1
ENSG00000243716 ENSG00000243716 100132247                    NPIPB5
ENSG00000239172 ENSG00000239172      &lt;NA&gt;                      &lt;NA&gt;
ENSG00000257838 ENSG00000257838      &lt;NA&gt;                      &lt;NA&gt;
ENSG00000260973 ENSG00000260973      &lt;NA&gt;                      &lt;NA&gt;
ENSG00000260905 ENSG00000260905      &lt;NA&gt;                      &lt;NA&gt;
ENSG00000265058 ENSG00000265058      &lt;NA&gt;                      &lt;NA&gt;
ENSG00000122254 ENSG00000122254      9956                    HS3ST2
ENSG00000261090 ENSG00000261090 112268176              LOC112268176
ENSG00000260566 ENSG00000260566      &lt;NA&gt;                      &lt;NA&gt;
ENSG00000103404 ENSG00000103404     57478                     USP31
ENSG00000166828 ENSG00000166828      6340                    SCNN1G
ENSG00000260741 ENSG00000260741      &lt;NA&gt;                      &lt;NA&gt;
ENSG00000168447 ENSG00000168447      6338                    SCNN1B
ENSG00000168434 ENSG00000168434     91949                      COG7
ENSG00000252838 ENSG00000252838      &lt;NA&gt;                      &lt;NA&gt;
ENSG00000212593 ENSG00000212593      &lt;NA&gt;                      &lt;NA&gt;
ENSG00000259782 ENSG00000259782      &lt;NA&gt;                      &lt;NA&gt;
ENSG00000260136 ENSG00000260136 124903667              LOC124903667
ENSG00000103365 ENSG00000103365     23062                      GGA2
ENSG00000261528 ENSG00000261528 100419017                    CCNYL7
ENSG00000103356 ENSG00000103356    124454                     EARS2
ENSG00000260247 ENSG00000260247      &lt;NA&gt;                      &lt;NA&gt;
ENSG00000103353 ENSG00000103353     56061                     UBFD1
ENSG00000260751 ENSG00000260751      &lt;NA&gt;                      &lt;NA&gt;
ENSG00000004779 ENSG00000004779      4706                   NDUFAB1
ENSG00000083093 ENSG00000083093     79728                     PALB2
ENSG00000261723 ENSG00000261723      &lt;NA&gt;                      &lt;NA&gt;
ENSG00000166847 ENSG00000166847     84516                     DCTN5
ENSG00000260482 ENSG00000260482      &lt;NA&gt;                      &lt;NA&gt;
ENSG00000259806 ENSG00000259806      &lt;NA&gt;                      &lt;NA&gt;
ENSG00000166851 ENSG00000166851      5347                      PLK1
ENSG00000261266 ENSG00000261266      &lt;NA&gt;                      &lt;NA&gt;
ENSG00000134398 ENSG00000134398     10595                      ERN2
ENSG00000261583 ENSG00000261583      &lt;NA&gt;                      &lt;NA&gt;
ENSG00000166869 ENSG00000166869     63928                      CHP2
ENSG00000166501 ENSG00000166501      5579                     PRKCB
ENSG00000260264 ENSG00000260264 105371142                 LINC02194
ENSG00000006116 ENSG00000006116     10368                    CACNG3
ENSG00000201541 ENSG00000201541 124900377              LOC124900377
ENSG00000239081 ENSG00000239081      6074                  RNU7-24P
ENSG00000264465 ENSG00000264465      &lt;NA&gt;                      &lt;NA&gt;
ENSG00000260072 ENSG00000260072 105371143              LOC105371143
ENSG00000122257 ENSG00000122257      5930                     RBBP6
ENSG00000259888 ENSG00000259888      &lt;NA&gt;                      &lt;NA&gt;
ENSG00000224310 ENSG00000224310    400511                 LINC01567
ENSG00000090905 ENSG00000090905     27327                    TNRC6A
ENSG00000261669 ENSG00000261669      &lt;NA&gt;                      &lt;NA&gt;
ENSG00000158865 ENSG00000158865    115584                   SLC5A11
ENSG00000140750 ENSG00000140750     55114                  ARHGAP17
ENSG00000256439 ENSG00000256439      &lt;NA&gt;                      &lt;NA&gt;
ENSG00000260714 ENSG00000260714      &lt;NA&gt;                      &lt;NA&gt;
ENSG00000262587 ENSG00000262587      &lt;NA&gt;                      &lt;NA&gt;
ENSG00000262155 ENSG00000262155    283887                 LINC02175
ENSG00000271105 ENSG00000271105      &lt;NA&gt;                      &lt;NA&gt;
ENSG00000263326 ENSG00000263326      &lt;NA&gt;                      &lt;NA&gt;
ENSG00000260448 ENSG00000260448 102723510                 LCMT1-AS1
ENSG00000262700 ENSG00000262700 100421173              LOC100421173
ENSG00000205629 ENSG00000205629     51451                     LCMT1
ENSG00000260034 ENSG00000260034 100506655                 LCMT1-AS2
ENSG00000266166 ENSG00000266166 106479425                 RN7SL557P
ENSG00000103375 ENSG00000103375       343                      AQP8
ENSG00000155592 ENSG00000155592    342357                   ZKSCAN2
ENSG00000259955 ENSG00000259955      &lt;NA&gt;                      &lt;NA&gt;
ENSG00000261636 ENSG00000261636 105371146                 LINC02191
ENSG00000260690 ENSG00000260690      &lt;NA&gt;                      &lt;NA&gt;
ENSG00000182601 ENSG00000182601      9951                    HS3ST4
ENSG00000260255 ENSG00000260255      &lt;NA&gt;                      &lt;NA&gt;
ENSG00000265005 ENSG00000265005 100422923                   MIR548W
ENSG00000199929 ENSG00000199929 100873657                 RNA5SP405
ENSG00000230330 ENSG00000230330      &lt;NA&gt;                      &lt;NA&gt;
ENSG00000237140 ENSG00000237140      &lt;NA&gt;                      &lt;NA&gt;
ENSG00000231876 ENSG00000231876 102723536              LOC102723536
ENSG00000228480 ENSG00000228480      &lt;NA&gt;                      &lt;NA&gt;
ENSG00000236481 ENSG00000236481 105371152                 LINC02195
ENSG00000260580 ENSG00000260580      &lt;NA&gt;                      &lt;NA&gt;
ENSG00000264935 ENSG00000264935      &lt;NA&gt;                      &lt;NA&gt;
ENSG00000234186 ENSG00000234186    162083                  C16orf82
ENSG00000261482 ENSG00000261482      &lt;NA&gt;                      &lt;NA&gt;
ENSG00000261557 ENSG00000261557      &lt;NA&gt;                      &lt;NA&gt;
ENSG00000261045 ENSG00000261045      &lt;NA&gt;                      &lt;NA&gt;
ENSG00000155666 ENSG00000155666     79831                      KDM8
ENSG00000259940 ENSG00000259940      &lt;NA&gt;                      &lt;NA&gt;
ENSG00000169189 ENSG00000169189    197370                    NSMCE1
ENSG00000245888 ENSG00000245888    400512                 NSMCE1-DT
ENSG00000077238 ENSG00000077238      3566                      IL4R
ENSG00000103522 ENSG00000103522     50615                     IL21R
ENSG00000259954 ENSG00000259954    283888                 IL21R-AS1
ENSG00000077235 ENSG00000077235      2975                    GTF3C1
ENSG00000047578 ENSG00000047578     23247                    KATNIP
ENSG00000261736 ENSG00000261736      &lt;NA&gt;                      &lt;NA&gt;
ENSG00000221528 ENSG00000221528      &lt;NA&gt;                      &lt;NA&gt;
ENSG00000261329 ENSG00000261329 100128079              LOC100128079
ENSG00000201371 ENSG00000201371      &lt;NA&gt;                      &lt;NA&gt;
ENSG00000169181 ENSG00000169181    146395                     GSG1L
ENSG00000212382 ENSG00000212382 106480557                 RNU6-159P
ENSG00000207266 ENSG00000207266 106481572                RNU6-1241P
ENSG00000169180 ENSG00000169180     23214                      XPO6
ENSG00000260452 ENSG00000260452 106480804                   TPRKBP2
ENSG00000200652 ENSG00000200652 124900376              LOC124900376
ENSG00000200138 ENSG00000200138 106480308                   RNY1P10
ENSG00000250982 ENSG00000250982      &lt;NA&gt;                      &lt;NA&gt;
ENSG00000246465 ENSG00000246465 124903670              LOC124903670
ENSG00000188322 ENSG00000188322    388228                      SBK1
ENSG00000198156 ENSG00000198156    728741                    NPIPB6
ENSG00000271623 ENSG00000271623      &lt;NA&gt;                      &lt;NA&gt;
ENSG00000205609 ENSG00000205609    728689                    EIF3CL
ENSG00000261089 ENSG00000261089      &lt;NA&gt;                      &lt;NA&gt;
ENSG00000238703 ENSG00000238703      &lt;NA&gt;                      &lt;NA&gt;
ENSG00000270118 ENSG00000270118      &lt;NA&gt;                      &lt;NA&gt;
ENSG00000233232 ENSG00000233232    440350                    NPIPB7
ENSG00000261832 ENSG00000261832      1201                      CLN3
ENSG00000188603 ENSG00000188603      1201                      CLN3
ENSG00000184730 ENSG00000184730     55911                     APOBR
ENSG00000197272 ENSG00000197272    246778                      IL27
ENSG00000176046 ENSG00000176046     26471                     NUPR1
ENSG00000271495 ENSG00000271495      &lt;NA&gt;                      &lt;NA&gt;
ENSG00000176476 ENSG00000176476    112869                     SGF29
ENSG00000197165 ENSG00000197165      6799                   SULT1A2
ENSG00000196502 ENSG00000196502      6817                   SULT1A1
ENSG00000255524 ENSG00000255524    728734                    NPIPB8
ENSG00000261419 ENSG00000261419      &lt;NA&gt;                      &lt;NA&gt;
ENSG00000238684 ENSG00000238684      &lt;NA&gt;                      &lt;NA&gt;
ENSG00000184110 ENSG00000184110      8663                     EIF3C
ENSG00000259982 ENSG00000259982      &lt;NA&gt;                      &lt;NA&gt;
ENSG00000270424 ENSG00000270424 100420535                    PAWRP2
ENSG00000196993 ENSG00000196993 100507607                    NPIPB9
ENSG00000238352 ENSG00000238352      &lt;NA&gt;                      &lt;NA&gt;
ENSG00000251417 ENSG00000251417      &lt;NA&gt;                      &lt;NA&gt;
ENSG00000240634 ENSG00000240634      &lt;NA&gt;                      &lt;NA&gt;
ENSG00000260796 ENSG00000260796      &lt;NA&gt;                      &lt;NA&gt;
ENSG00000168488 ENSG00000168488     11273                    ATXN2L
ENSG00000260570 ENSG00000260570      &lt;NA&gt;                      &lt;NA&gt;
ENSG00000178952 ENSG00000178952      7284                      TUFM
ENSG00000264455 ENSG00000264455      &lt;NA&gt;                      &lt;NA&gt;
ENSG00000178188 ENSG00000178188     25970                     SH2B1
ENSG00000261766 ENSG00000261766      &lt;NA&gt;                      &lt;NA&gt;
ENSG00000196296 ENSG00000196296       487                    ATP2A1
ENSG00000260442 ENSG00000260442 100289092                ATP2A1-AS1
ENSG00000252461 ENSG00000252461      &lt;NA&gt;                      &lt;NA&gt;
ENSG00000177548 ENSG00000177548     79874                    RABEP2
ENSG00000177455 ENSG00000177455       930                      CD19
ENSG00000176953 ENSG00000176953     84901                  NFATC2IP
ENSG00000260853 ENSG00000260853 123706545              NFATC2IP-AS1
ENSG00000266868 ENSG00000266868      &lt;NA&gt;                      &lt;NA&gt;
ENSG00000169682 ENSG00000169682     83985                     SPNS1
ENSG00000261067 ENSG00000261067      &lt;NA&gt;                      &lt;NA&gt;
ENSG00000260367 ENSG00000260367      &lt;NA&gt;                      &lt;NA&gt;
ENSG00000213658 ENSG00000213658     27040                       LAT
ENSG00000261552 ENSG00000261552      &lt;NA&gt;                      &lt;NA&gt;
ENSG00000196796 ENSG00000196796      &lt;NA&gt;                      &lt;NA&gt;
ENSG00000260908 ENSG00000260908      &lt;NA&gt;                      &lt;NA&gt;
ENSG00000238699 ENSG00000238699      &lt;NA&gt;                      &lt;NA&gt;
ENSG00000103472 ENSG00000103472    440352                   SNX29P2
ENSG00000260517 ENSG00000260517      &lt;NA&gt;                      &lt;NA&gt;
ENSG00000259807 ENSG00000259807 101928188              LOC101928188
ENSG00000196927 ENSG00000196927      &lt;NA&gt;                      &lt;NA&gt;
ENSG00000198106 ENSG00000198106      &lt;NA&gt;                      &lt;NA&gt;
ENSG00000260953 ENSG00000260953      &lt;NA&gt;                      &lt;NA&gt;
ENSG00000260413 ENSG00000260413      &lt;NA&gt;                      &lt;NA&gt;
ENSG00000271699 ENSG00000271699      &lt;NA&gt;                      &lt;NA&gt;
ENSG00000254206 ENSG00000254206    728888                   NPIPB11
ENSG00000254634 ENSG00000254634 100422558                    SMG1P6
ENSG00000238639 ENSG00000238639      &lt;NA&gt;                      &lt;NA&gt;
ENSG00000261740 ENSG00000261740 107282092              BOLA2-SMG1P6
ENSG00000260335 ENSG00000260335      &lt;NA&gt;                      &lt;NA&gt;
ENSG00000183336 ENSG00000183336    552900                     BOLA2
ENSG00000181625 ENSG00000181625     79008                     SLX1B
ENSG00000260280 ENSG00000260280 100526831             SLX1B-SULT1A4
ENSG00000213648 ENSG00000213648    445329                   SULT1A4
ENSG00000258150 ENSG00000258150      &lt;NA&gt;                      &lt;NA&gt;
ENSG00000257691 ENSG00000257691      &lt;NA&gt;                      &lt;NA&gt;
ENSG00000257506 ENSG00000257506 127525795                 PLA2G10HP
ENSG00000169203 ENSG00000169203    440353                   NPIPB12
ENSG00000205534 ENSG00000205534      &lt;NA&gt;                      &lt;NA&gt;
ENSG00000239193 ENSG00000239193      &lt;NA&gt;                      &lt;NA&gt;
ENSG00000266758 ENSG00000266758 100847041                 MIR3680-2
ENSG00000260727 ENSG00000260727     81893                  SLC7A5P1
ENSG00000260133 ENSG00000260133       764                    CA5AP1
ENSG00000260514 ENSG00000260514      &lt;NA&gt;                      &lt;NA&gt;
ENSG00000197471 ENSG00000197471      6693                       SPN
ENSG00000103485 ENSG00000103485     23475                      QPRT
ENSG00000222375 ENSG00000222375 106480466                 RN7SKP127
ENSG00000185905 ENSG00000185905    283897                  C16orf54
ENSG00000260719 ENSG00000260719      &lt;NA&gt;                      &lt;NA&gt;
ENSG00000174992 ENSG00000174992    653808                      ZG16
ENSG00000262756 ENSG00000262756      &lt;NA&gt;                      &lt;NA&gt;
ENSG00000079616 ENSG00000079616      3835                     KIF22
ENSG00000103495 ENSG00000103495      4150                       MAZ
ENSG00000259952 ENSG00000259952      &lt;NA&gt;                      &lt;NA&gt;
ENSG00000238045 ENSG00000238045      &lt;NA&gt;                      &lt;NA&gt;
ENSG00000261962 ENSG00000261962      &lt;NA&gt;                      &lt;NA&gt;
ENSG00000167371 ENSG00000167371    112476                     PRRT2
ENSG00000185928 ENSG00000185928      &lt;NA&gt;                      &lt;NA&gt;
ENSG00000263136 ENSG00000263136      &lt;NA&gt;                      &lt;NA&gt;
ENSG00000261690 ENSG00000261690      &lt;NA&gt;                      &lt;NA&gt;
ENSG00000013364 ENSG00000013364      9961                       MVP
ENSG00000103502 ENSG00000103502     10423                     CDIPT
ENSG00000214725 ENSG00000214725      &lt;NA&gt;                      &lt;NA&gt;
ENSG00000174938 ENSG00000174938     26470                    SEZ6L2
ENSG00000174939 ENSG00000174939    253982                    ASPHD1
ENSG00000174943 ENSG00000174943    253980                    KCTD13
ENSG00000260114 ENSG00000260114      &lt;NA&gt;                      &lt;NA&gt;
ENSG00000247735 ENSG00000247735      &lt;NA&gt;                      &lt;NA&gt;
ENSG00000149932 ENSG00000149932    124446                   TMEM219
ENSG00000149930 ENSG00000149930      9344                     TAOK2
ENSG00000149929 ENSG00000149929      8479                    HIRIP3
ENSG00000169592 ENSG00000169592    283899                    INO80E
ENSG00000149927 ENSG00000149927      8448                     DOC2A
ENSG00000167194 ENSG00000167194    146378                  C16orf92
ENSG00000149926 ENSG00000149926     83723                    TLCD3B
ENSG00000149925 ENSG00000149925       226                     ALDOA
ENSG00000149923 ENSG00000149923      5531                     PPP4C
ENSG00000149922 ENSG00000149922      6911                      TBX6
ENSG00000090238 ENSG00000090238     83719                     YPEL3
ENSG00000250616 ENSG00000250616 101928595                  YPEL3-DT
ENSG00000102886 ENSG00000102886     79153                     GDPD3
ENSG00000261367 ENSG00000261367      &lt;NA&gt;                      &lt;NA&gt;
ENSG00000102882 ENSG00000102882      5595                     MAPK3
ENSG00000102879 ENSG00000102879     11151                    CORO1A
ENSG00000261416 ENSG00000261416      &lt;NA&gt;                      &lt;NA&gt;
ENSG00000169627 ENSG00000169627    552900                     BOLA2
ENSG00000132207 ENSG00000132207    548593                     SLX1A
ENSG00000213599 ENSG00000213599 100526830             SLX1A-SULT1A3
ENSG00000261052 ENSG00000261052      6818                   SULT1A3
ENSG00000258130 ENSG00000258130      &lt;NA&gt;                      &lt;NA&gt;
ENSG00000261444 ENSG00000261444      &lt;NA&gt;                      &lt;NA&gt;
ENSG00000261203 ENSG00000261203 127525788                 PLA2G10JP
ENSG00000183604 ENSG00000183604      &lt;NA&gt;                      &lt;NA&gt;
ENSG00000198064 ENSG00000198064    613037                   NPIPB13
ENSG00000239114 ENSG00000239114      &lt;NA&gt;                      &lt;NA&gt;
ENSG00000169217 ENSG00000169217     10421                    CD2BP2
ENSG00000260219 ENSG00000260219      &lt;NA&gt;                      &lt;NA&gt;
ENSG00000169221 ENSG00000169221     26000                  TBC1D10B
ENSG00000180209 ENSG00000180209     29895                     MYL11
ENSG00000180035 ENSG00000180035    197407                     ZNF48
ENSG00000180096 ENSG00000180096      1731                   SEPTIN1
ENSG00000270466 ENSG00000270466      &lt;NA&gt;                      &lt;NA&gt;
ENSG00000179965 ENSG00000179965     51333                    ZNF771
ENSG00000199787 ENSG00000199787 109616959                  SNORA80C
ENSG00000179958 ENSG00000179958     79077                    DCTPP1
ENSG00000179918 ENSG00000179918     22928                    SEPHS2
ENSG00000202476 ENSG00000202476      &lt;NA&gt;                      &lt;NA&gt;
ENSG00000222701 ENSG00000222701      &lt;NA&gt;                      &lt;NA&gt;
ENSG00000005844 ENSG00000005844      3683                     ITGAL
ENSG00000261346 ENSG00000261346      &lt;NA&gt;                      &lt;NA&gt;
ENSG00000260487 ENSG00000260487      &lt;NA&gt;                      &lt;NA&gt;
ENSG00000251706 ENSG00000251706 100151656                  RNU7-61P
ENSG00000261332 ENSG00000261332      &lt;NA&gt;                      &lt;NA&gt;
ENSG00000266305 ENSG00000266305 100616405                   MIR4518
ENSG00000169957 ENSG00000169957     79724                    ZNF768
ENSG00000169955 ENSG00000169955     65988                    ZNF747
ENSG00000261459 ENSG00000261459      &lt;NA&gt;                      &lt;NA&gt;
ENSG00000260869 ENSG00000260869      &lt;NA&gt;                      &lt;NA&gt;
ENSG00000235560 ENSG00000235560 107984875                 ZNF747-DT
ENSG00000260494 ENSG00000260494 100127965                 RPL7L1P16
ENSG00000169951 ENSG00000169951     92595                    ZNF764
ENSG00000229809 ENSG00000229809    146542                    ZNF688
ENSG00000239791 ENSG00000239791      &lt;NA&gt;                      &lt;NA&gt;
ENSG00000197162 ENSG00000197162    146540                    ZNF785
ENSG00000260167 ENSG00000260167      &lt;NA&gt;                      &lt;NA&gt;
ENSG00000261588 ENSG00000261588      &lt;NA&gt;                      &lt;NA&gt;
ENSG00000156853 ENSG00000156853    115509                    ZNF689
ENSG00000260678 ENSG00000260678      &lt;NA&gt;                      &lt;NA&gt;
ENSG00000261680 ENSG00000261680      &lt;NA&gt;                      &lt;NA&gt;
ENSG00000260113 ENSG00000260113      &lt;NA&gt;                      &lt;NA&gt;
ENSG00000156858 ENSG00000156858     78994                     PRR14
ENSG00000156860 ENSG00000156860     64319                      FBRS
ENSG00000252074 ENSG00000252074 106480579                 RNU6-416P
ENSG00000261840 ENSG00000261840    730183                 LOC730183
ENSG00000080603 ENSG00000080603     10847                     SRCAP
ENSG00000222287 ENSG00000222287 106481510                RNU6-1043P
ENSG00000206755 ENSG00000206755    677813                   SNORA30
ENSG00000260899 ENSG00000260899      &lt;NA&gt;                      &lt;NA&gt;
ENSG00000156873 ENSG00000156873      5261                     PHKG2
ENSG00000196118 ENSG00000196118     90835                   CFAP119
ENSG00000103549 ENSG00000103549      9810                     RNF40
ENSG00000262026 ENSG00000262026      &lt;NA&gt;                      &lt;NA&gt;
ENSG00000102870 ENSG00000102870     23361                    ZNF629
ENSG00000260082 ENSG00000260082      &lt;NA&gt;                      &lt;NA&gt;
ENSG00000099385 ENSG00000099385      9274                     BCL7C
ENSG00000260083 ENSG00000260083 101928736                  MIR762HG
ENSG00000265991 ENSG00000265991 100616231                   MIR4519
ENSG00000262721 ENSG00000262721      &lt;NA&gt;                      &lt;NA&gt;
ENSG00000211591 ENSG00000211591 100313837                    MIR762
ENSG00000150281 ENSG00000150281      1489                      CTF1
ENSG00000230447 ENSG00000230447 100289419                     CTF2P
ENSG00000260852 ENSG00000260852    283932                FBXL19-AS1
ENSG00000099364 ENSG00000099364     54620                    FBXL19
ENSG00000261487 ENSG00000261487      &lt;NA&gt;                      &lt;NA&gt;
ENSG00000175938 ENSG00000175938     93129                     ORAI3
ENSG00000099381 ENSG00000099381      9739                    SETD1A
ENSG00000099377 ENSG00000099377     80270                    HSD3B7
ENSG00000268863 ENSG00000268863      &lt;NA&gt;                      &lt;NA&gt;
ENSG00000099365 ENSG00000099365    112755                     STX1B
ENSG00000103496 ENSG00000103496      6810                      STX4
ENSG00000260911 ENSG00000260911      &lt;NA&gt;                      &lt;NA&gt;
ENSG00000167394 ENSG00000167394     79759                    ZNF668
ENSG00000232748 ENSG00000232748      &lt;NA&gt;                      &lt;NA&gt;
ENSG00000261124 ENSG00000261124      &lt;NA&gt;                      &lt;NA&gt;
ENSG00000167395 ENSG00000167395      9726                    ZNF646
ENSG00000151006 ENSG00000151006    339105                    PRSS53
ENSG00000255439 ENSG00000255439      &lt;NA&gt;                      &lt;NA&gt;
ENSG00000167397 ENSG00000167397     79001                    VKORC1
ENSG00000103507 ENSG00000103507     10295                     BCKDK
ENSG00000252809 ENSG00000252809      &lt;NA&gt;                      &lt;NA&gt;
ENSG00000103510 ENSG00000103510     84148                      KAT8
ENSG00000262766 ENSG00000262766      &lt;NA&gt;                      &lt;NA&gt;
ENSG00000261385 ENSG00000261385      &lt;NA&gt;                      &lt;NA&gt;
ENSG00000052344 ENSG00000052344      5652                     PRSS8
ENSG00000178226 ENSG00000178226    146547                    PRSS36
ENSG00000263343 ENSG00000263343      &lt;NA&gt;                      &lt;NA&gt;
ENSG00000262366 ENSG00000262366 106479052                  NDUFA3P6
ENSG00000089280 ENSG00000089280      2521                       FUS
ENSG00000260304 ENSG00000260304      &lt;NA&gt;                      &lt;NA&gt;
ENSG00000260060 ENSG00000260060      &lt;NA&gt;                      &lt;NA&gt;
ENSG00000103490 ENSG00000103490     29108                    PYCARD
ENSG00000261359 ENSG00000261359 100652740                PYCARD-AS1
ENSG00000177238 ENSG00000177238    493829                    TRIM72
ENSG00000169900 ENSG00000169900    260434                     PYDC1
ENSG00000261925 ENSG00000261925      &lt;NA&gt;                      &lt;NA&gt;
ENSG00000169896 ENSG00000169896      3684                     ITGAM
ENSG00000252876 ENSG00000252876      &lt;NA&gt;                      &lt;NA&gt;
ENSG00000140678 ENSG00000140678      3687                     ITGAX
ENSG00000261245 ENSG00000261245      &lt;NA&gt;                      &lt;NA&gt;
ENSG00000156886 ENSG00000156886      3681                     ITGAD
ENSG00000260757 ENSG00000260757      &lt;NA&gt;                      &lt;NA&gt;
ENSG00000156885 ENSG00000156885      1339                    COX6A2
ENSG00000176723 ENSG00000176723    283933                    ZNF843
ENSG00000261474 ENSG00000261474      &lt;NA&gt;                      &lt;NA&gt;
ENSG00000260267 ENSG00000260267      &lt;NA&gt;                      &lt;NA&gt;
ENSG00000140691 ENSG00000140691     79798                     ARMC5
ENSG00000140682 ENSG00000140682      7041                   TGFB1I1
ENSG00000140675 ENSG00000140675      6524                    SLC5A2
ENSG00000260740 ENSG00000260740      &lt;NA&gt;                      &lt;NA&gt;
ENSG00000140688 ENSG00000140688     64755                     RUSF1
ENSG00000260625 ENSG00000260625 123706528                  RUSF1-DT
ENSG00000169877 ENSG00000169877     51327                      AHSP
ENSG00000261648 ENSG00000261648      &lt;NA&gt;                      &lt;NA&gt;
ENSG00000213547 ENSG00000213547    730196                   VN1R64P
ENSG00000261475 ENSG00000261475      &lt;NA&gt;                      &lt;NA&gt;
ENSG00000260883 ENSG00000260883 100128384                   VN1R65P
ENSG00000261741 ENSG00000261741      &lt;NA&gt;                      &lt;NA&gt;
ENSG00000261614 ENSG00000261614      &lt;NA&gt;                      &lt;NA&gt;
ENSG00000260010 ENSG00000260010      &lt;NA&gt;                      &lt;NA&gt;
ENSG00000237185 ENSG00000237185 100129315                   VN1R66P
ENSG00000260631 ENSG00000260631 100131641                  RBM22P12
ENSG00000260472 ENSG00000260472      &lt;NA&gt;                      &lt;NA&gt;
ENSG00000260568 ENSG00000260568      &lt;NA&gt;                      &lt;NA&gt;
ENSG00000131797 ENSG00000131797      &lt;NA&gt;                      &lt;NA&gt;
ENSG00000261731 ENSG00000261731      &lt;NA&gt;                      &lt;NA&gt;
ENSG00000197302 ENSG00000197302    124411                    KRBOX5
ENSG00000259810 ENSG00000259810      &lt;NA&gt;                      &lt;NA&gt;
ENSG00000260722 ENSG00000260722 100131118                   VN1R67P
ENSG00000261457 ENSG00000261457      &lt;NA&gt;                      &lt;NA&gt;
ENSG00000180663 ENSG00000180663      &lt;NA&gt;                      &lt;NA&gt;
ENSG00000261284 ENSG00000261284 100130603                  RBM22P13
ENSG00000259874 ENSG00000259874      &lt;NA&gt;                      &lt;NA&gt;
ENSG00000185947 ENSG00000185947     10308                    ZNF267
ENSG00000259950 ENSG00000259950      &lt;NA&gt;                      &lt;NA&gt;
ENSG00000261289 ENSG00000261289      &lt;NA&gt;                      &lt;NA&gt;
ENSG00000197476 ENSG00000197476      &lt;NA&gt;                      &lt;NA&gt;
ENSG00000260218 ENSG00000260218      &lt;NA&gt;                      &lt;NA&gt;
ENSG00000260628 ENSG00000260628    388248                 LOC388248
ENSG00000261727 ENSG00000261727      &lt;NA&gt;                      &lt;NA&gt;
ENSG00000261704 ENSG00000261704      &lt;NA&gt;                      &lt;NA&gt;
ENSG00000223931 ENSG00000223931      &lt;NA&gt;                      &lt;NA&gt;
ENSG00000260048 ENSG00000260048      &lt;NA&gt;                      &lt;NA&gt;
ENSG00000270472 ENSG00000270472     28307               IGHV3OR16-9
ENSG00000230267 ENSG00000230267      &lt;NA&gt;                      &lt;NA&gt;
ENSG00000260584 ENSG00000260584      &lt;NA&gt;                      &lt;NA&gt;
ENSG00000260847 ENSG00000260847      &lt;NA&gt;                      &lt;NA&gt;
ENSG00000260649 ENSG00000260649      &lt;NA&gt;                      &lt;NA&gt;
ENSG00000260540 ENSG00000260540      &lt;NA&gt;                      &lt;NA&gt;
ENSG00000260344 ENSG00000260344      &lt;NA&gt;                      &lt;NA&gt;
ENSG00000260575 ENSG00000260575      &lt;NA&gt;                      &lt;NA&gt;
ENSG00000205456 ENSG00000205456     24150                   TP53TG3
ENSG00000260402 ENSG00000260402      &lt;NA&gt;                      &lt;NA&gt;
ENSG00000259822 ENSG00000259822      &lt;NA&gt;                      &lt;NA&gt;
ENSG00000261127 ENSG00000261127      &lt;NA&gt;                      &lt;NA&gt;
ENSG00000260516 ENSG00000260516 121847986                   CHEK2P7
ENSG00000260327 ENSG00000260327      &lt;NA&gt;                      &lt;NA&gt;
ENSG00000260866 ENSG00000260866 100533705                  SLC9B1P5
ENSG00000260307 ENSG00000260307      &lt;NA&gt;                      &lt;NA&gt;
ENSG00000261541 ENSG00000261541      &lt;NA&gt;                      &lt;NA&gt;
ENSG00000260662 ENSG00000260662      &lt;NA&gt;                      &lt;NA&gt;
ENSG00000261233 ENSG00000261233      &lt;NA&gt;                      &lt;NA&gt;
ENSG00000259966 ENSG00000259966      &lt;NA&gt;                      &lt;NA&gt;
ENSG00000262187 ENSG00000262187      &lt;NA&gt;                      &lt;NA&gt;
ENSG00000261111 ENSG00000261111      &lt;NA&gt;                      &lt;NA&gt;
ENSG00000261569 ENSG00000261569      &lt;NA&gt;                      &lt;NA&gt;
ENSG00000261263 ENSG00000261263      &lt;NA&gt;                      &lt;NA&gt;
ENSG00000260311 ENSG00000260311      &lt;NA&gt;                      &lt;NA&gt;
ENSG00000183632 ENSG00000183632     24150                   TP53TG3
ENSG00000260974 ENSG00000260974      &lt;NA&gt;                      &lt;NA&gt;
ENSG00000261391 ENSG00000261391      &lt;NA&gt;                      &lt;NA&gt;
ENSG00000260864 ENSG00000260864      &lt;NA&gt;                      &lt;NA&gt;
ENSG00000260845 ENSG00000260845      &lt;NA&gt;                      &lt;NA&gt;
ENSG00000261108 ENSG00000261108      &lt;NA&gt;                      &lt;NA&gt;
ENSG00000260644 ENSG00000260644    388254                   HERC2P5
ENSG00000260158 ENSG00000260158      &lt;NA&gt;                      &lt;NA&gt;
ENSG00000261719 ENSG00000261719      &lt;NA&gt;                      &lt;NA&gt;
ENSG00000259934 ENSG00000259934      &lt;NA&gt;                      &lt;NA&gt;
ENSG00000259303 ENSG00000259303 100129631               IGHV2OR16-5
ENSG00000260047 ENSG00000260047 100194426                  BCAP31P2
ENSG00000214617 ENSG00000214617      &lt;NA&gt;                      &lt;NA&gt;
ENSG00000214614 ENSG00000214614      &lt;NA&gt;                      &lt;NA&gt;
ENSG00000261834 ENSG00000261834      &lt;NA&gt;                      &lt;NA&gt;
ENSG00000270864 ENSG00000270864      &lt;NA&gt;                      &lt;NA&gt;
ENSG00000260610 ENSG00000260610 100419016              LOC100419016
ENSG00000261259 ENSG00000261259      &lt;NA&gt;                      &lt;NA&gt;
ENSG00000259852 ENSG00000259852      &lt;NA&gt;                      &lt;NA&gt;
ENSG00000233732 ENSG00000233732      &lt;NA&gt;                      &lt;NA&gt;
ENSG00000260921 ENSG00000260921      &lt;NA&gt;                      &lt;NA&gt;
ENSG00000259997 ENSG00000259997      &lt;NA&gt;                      &lt;NA&gt;
ENSG00000271130 ENSG00000271130    388255               IGHV3OR16-8
ENSG00000260141 ENSG00000260141      &lt;NA&gt;                      &lt;NA&gt;
ENSG00000260900 ENSG00000260900      &lt;NA&gt;                      &lt;NA&gt;
ENSG00000261599 ENSG00000261599    440366                   HERC2P8
ENSG00000261682 ENSG00000261682      &lt;NA&gt;                      &lt;NA&gt;
ENSG00000259800 ENSG00000259800 107987232              LOC107987232
ENSG00000261536 ENSG00000261536      &lt;NA&gt;                      &lt;NA&gt;
ENSG00000260414 ENSG00000260414      &lt;NA&gt;                      &lt;NA&gt;
ENSG00000260419 ENSG00000260419      &lt;NA&gt;                      &lt;NA&gt;
ENSG00000205457 ENSG00000205457     24150                   TP53TG3
ENSG00000260827 ENSG00000260827      &lt;NA&gt;                      &lt;NA&gt;
ENSG00000261507 ENSG00000261507      &lt;NA&gt;                      &lt;NA&gt;
ENSG00000263337 ENSG00000263337      &lt;NA&gt;                      &lt;NA&gt;
ENSG00000261509 ENSG00000261509     24150                   TP53TG3
ENSG00000261009 ENSG00000261009      &lt;NA&gt;                      &lt;NA&gt;
ENSG00000263204 ENSG00000263204      &lt;NA&gt;                      &lt;NA&gt;
ENSG00000262090 ENSG00000262090    647208                 LOC647208
ENSG00000260626 ENSG00000260626      &lt;NA&gt;                      &lt;NA&gt;
ENSG00000261200 ENSG00000261200      &lt;NA&gt;                      &lt;NA&gt;
ENSG00000261466 ENSG00000261466      &lt;NA&gt;                      &lt;NA&gt;
ENSG00000261405 ENSG00000261405      &lt;NA&gt;                      &lt;NA&gt;
ENSG00000263277 ENSG00000263277      &lt;NA&gt;                      &lt;NA&gt;
ENSG00000259882 ENSG00000259882      &lt;NA&gt;                      &lt;NA&gt;
ENSG00000260518 ENSG00000260518      &lt;NA&gt;                      &lt;NA&gt;
ENSG00000261580 ENSG00000261580      &lt;NA&gt;                      &lt;NA&gt;
ENSG00000260308 ENSG00000260308      &lt;NA&gt;                      &lt;NA&gt;
ENSG00000270467 ENSG00000270467      &lt;NA&gt;                      &lt;NA&gt;
ENSG00000261153 ENSG00000261153    342443                 LOC342443
ENSG00000271178 ENSG00000271178      &lt;NA&gt;                      &lt;NA&gt;
ENSG00000259680 ENSG00000259680    390714              IGHV3OR16-17
ENSG00000270924 ENSG00000270924      &lt;NA&gt;                      &lt;NA&gt;
ENSG00000271691 ENSG00000271691      &lt;NA&gt;                      &lt;NA&gt;
ENSG00000260312 ENSG00000260312      &lt;NA&gt;                      &lt;NA&gt;
ENSG00000270318 ENSG00000270318      &lt;NA&gt;                      &lt;NA&gt;
ENSG00000260525 ENSG00000260525      &lt;NA&gt;                      &lt;NA&gt;
ENSG00000260781 ENSG00000260781 102577425                ARHGAP23P1
ENSG00000271620 ENSG00000271620      &lt;NA&gt;                      &lt;NA&gt;
ENSG00000261607 ENSG00000261607      &lt;NA&gt;                      &lt;NA&gt;
ENSG00000259842 ENSG00000259842      &lt;NA&gt;                      &lt;NA&gt;
ENSG00000270401 ENSG00000270401      &lt;NA&gt;                      &lt;NA&gt;
ENSG00000205452 ENSG00000205452      &lt;NA&gt;                      &lt;NA&gt;
ENSG00000198555 ENSG00000198555      &lt;NA&gt;                      &lt;NA&gt;
ENSG00000261217 ENSG00000261217 100194425                  BCAP31P1
ENSG00000259990 ENSG00000259990      &lt;NA&gt;                      &lt;NA&gt;
ENSG00000261197 ENSG00000261197      &lt;NA&gt;                      &lt;NA&gt;
ENSG00000262561 ENSG00000262561      &lt;NA&gt;                      &lt;NA&gt;
ENSG00000261440 ENSG00000261440 100887074                   DUX4L45
ENSG00000260087 ENSG00000260087      &lt;NA&gt;                      &lt;NA&gt;
ENSG00000259987 ENSG00000259987      &lt;NA&gt;                      &lt;NA&gt;
ENSG00000260207 ENSG00000260207 106481738                   DUX4L47
ENSG00000265616 ENSG00000265616      &lt;NA&gt;                      &lt;NA&gt;
ENSG00000256642 ENSG00000256642    649159                 LINC00273
ENSG00000207986 ENSG00000207986      &lt;NA&gt;                      &lt;NA&gt;
ENSG00000200434 ENSG00000200434 100873571                 RNA5-8SP2
ENSG00000260854 ENSG00000260854 100505948                 LINC02184
ENSG00000261331 ENSG00000261331      &lt;NA&gt;                      &lt;NA&gt;
ENSG00000256579 ENSG00000256579      &lt;NA&gt;                      &lt;NA&gt;
ENSG00000179755 ENSG00000179755      &lt;NA&gt;                      &lt;NA&gt;
ENSG00000261566 ENSG00000261566      &lt;NA&gt;                      &lt;NA&gt;
ENSG00000262885 ENSG00000262885      &lt;NA&gt;                      &lt;NA&gt;
ENSG00000216671 ENSG00000216671      &lt;NA&gt;                      &lt;NA&gt;
ENSG00000261053 ENSG00000261053 106480319                   NAMPTP3
ENSG00000260809 ENSG00000260809 100422055                   VPS35P1
ENSG00000259979 ENSG00000259979 100131688                   VN1R68P
ENSG00000260724 ENSG00000260724      &lt;NA&gt;                      &lt;NA&gt;
ENSG00000260449 ENSG00000260449      &lt;NA&gt;                      &lt;NA&gt;
ENSG00000261800 ENSG00000261800      &lt;NA&gt;                      &lt;NA&gt;
ENSG00000261836 ENSG00000261836      &lt;NA&gt;                      &lt;NA&gt;
ENSG00000261510 ENSG00000261510      &lt;NA&gt;                      &lt;NA&gt;
ENSG00000261461 ENSG00000261461      &lt;NA&gt;                      &lt;NA&gt;
ENSG00000261608 ENSG00000261608      &lt;NA&gt;                      &lt;NA&gt;
ENSG00000260073 ENSG00000260073      &lt;NA&gt;                      &lt;NA&gt;
ENSG00000260590 ENSG00000260590      &lt;NA&gt;                      &lt;NA&gt;
ENSG00000261398 ENSG00000261398 112268173              LOC112268173
ENSG00000261274 ENSG00000261274 106660619                 TP53TG3GP
ENSG00000260958 ENSG00000260958 105371200              LOC105371200
ENSG00000264479 ENSG00000264479      &lt;NA&gt;                      &lt;NA&gt;
ENSG00000260967 ENSG00000260967 106480231                 RARRES2P5
ENSG00000260984 ENSG00000260984      &lt;NA&gt;                      &lt;NA&gt;
ENSG00000259897 ENSG00000259897      &lt;NA&gt;                      &lt;NA&gt;
ENSG00000261010 ENSG00000261010 105377820                 RARRES2P6
ENSG00000261752 ENSG00000261752 100128804                   AGGF1P8
ENSG00000221532 ENSG00000221532      &lt;NA&gt;                      &lt;NA&gt;
ENSG00000260846 ENSG00000260846      &lt;NA&gt;                      &lt;NA&gt;
ENSG00000261486 ENSG00000261486      &lt;NA&gt;                      &lt;NA&gt;
ENSG00000260427 ENSG00000260427 100127958                   AGGF1P9
ENSG00000260480 ENSG00000260480 100420859                 C2orf69P4
ENSG00000259841 ENSG00000259841    283914                 LINC01566
ENSG00000260291 ENSG00000260291 106480321                    FRG2GP
ENSG00000261689 ENSG00000261689 100129351                   AGGF1P4
ENSG00000260598 ENSG00000260598 106480351                    FRG2IP
ENSG00000260812 ENSG00000260812      &lt;NA&gt;                      &lt;NA&gt;
ENSG00000260680 ENSG00000260680      &lt;NA&gt;                      &lt;NA&gt;
ENSG00000261299 ENSG00000261299      &lt;NA&gt;                      &lt;NA&gt;
ENSG00000214581 ENSG00000214581      &lt;NA&gt;                      &lt;NA&gt;
ENSG00000261711 ENSG00000261711      &lt;NA&gt;                      &lt;NA&gt;
ENSG00000260153 ENSG00000260153 106481972                RARRES2P10
ENSG00000259836 ENSG00000259836 106481737                   AGGF1P6
ENSG00000261350 ENSG00000261350      &lt;NA&gt;                      &lt;NA&gt;
ENSG00000260341 ENSG00000260341      &lt;NA&gt;                      &lt;NA&gt;
ENSG00000261445 ENSG00000261445      &lt;NA&gt;                      &lt;NA&gt;
ENSG00000260857 ENSG00000260857      &lt;NA&gt;                      &lt;NA&gt;
ENSG00000269622 ENSG00000269622      &lt;NA&gt;                      &lt;NA&gt;
ENSG00000261733 ENSG00000261733      &lt;NA&gt;                      &lt;NA&gt;
ENSG00000259996 ENSG00000259996      &lt;NA&gt;                      &lt;NA&gt;
ENSG00000260994 ENSG00000260994 100132606                   AGGF1P7
ENSG00000261046 ENSG00000261046    727964                 C2orf69P1
ENSG00000260134 ENSG00000260134 106480353                   C1QL1P1
ENSG00000260746 ENSG00000260746      &lt;NA&gt;                      &lt;NA&gt;
ENSG00000259791 ENSG00000259791      &lt;NA&gt;                      &lt;NA&gt;
ENSG00000260522 ENSG00000260522      &lt;NA&gt;                      &lt;NA&gt;
ENSG00000251915 ENSG00000251915 100873658                 RNA5SP406
ENSG00000222207 ENSG00000222207 100873659                 RNA5SP407
ENSG00000251924 ENSG00000251924 100873660                 RNA5SP408
ENSG00000252624 ENSG00000252624 100873661                 RNA5SP409
ENSG00000261122 ENSG00000261122    400533                 LINC02167
ENSG00000252094 ENSG00000252094 100873662                 RNA5SP410
ENSG00000252182 ENSG00000252182 100873664                 RNA5SP413
ENSG00000253055 ENSG00000253055 100873666                 RNA5SP415
ENSG00000252647 ENSG00000252647 100873667                 RNA5SP416
ENSG00000252268 ENSG00000252268 100873668                 RNA5SP417
ENSG00000251760 ENSG00000251760 100873669                 RNA5SP418
ENSG00000251717 ENSG00000251717 100873670                 RNA5SP419
ENSG00000252806 ENSG00000252806 100873671                 RNA5SP420
ENSG00000252673 ENSG00000252673 100873672                 RNA5SP421
ENSG00000252587 ENSG00000252587 100873673                 RNA5SP422
ENSG00000252936 ENSG00000252936 100873674                 RNA5SP423
ENSG00000260611 ENSG00000260611      &lt;NA&gt;                      &lt;NA&gt;
ENSG00000261620 ENSG00000261620      &lt;NA&gt;                      &lt;NA&gt;
ENSG00000261515 ENSG00000261515 100130059                   VN1R70P
ENSG00000261782 ENSG00000261782      &lt;NA&gt;                      &lt;NA&gt;
ENSG00000221580 ENSG00000221580      &lt;NA&gt;                      &lt;NA&gt;
ENSG00000261084 ENSG00000261084      &lt;NA&gt;                      &lt;NA&gt;
ENSG00000261239 ENSG00000261239      &lt;NA&gt;                      &lt;NA&gt;
ENSG00000199448 ENSG00000199448 106479940                 RNU6-845P
ENSG00000261356 ENSG00000261356      &lt;NA&gt;                      &lt;NA&gt;
ENSG00000260251 ENSG00000260251 100421259              LOC100421259
ENSG00000171241 ENSG00000171241     79801                    SHCBP1
ENSG00000261512 ENSG00000261512      &lt;NA&gt;                      &lt;NA&gt;
ENSG00000259856 ENSG00000259856      &lt;NA&gt;                      &lt;NA&gt;
ENSG00000260909 ENSG00000260909      &lt;NA&gt;                      &lt;NA&gt;
ENSG00000069329 ENSG00000069329     55737                     VPS35
ENSG00000261131 ENSG00000261131      &lt;NA&gt;                      &lt;NA&gt;
ENSG00000091651 ENSG00000091651     23594                      ORC6
ENSG00000261788 ENSG00000261788      &lt;NA&gt;                      &lt;NA&gt;
ENSG00000140795 ENSG00000140795     91807                     MYLK3
ENSG00000260782 ENSG00000260782      &lt;NA&gt;                      &lt;NA&gt;
ENSG00000155330 ENSG00000155330    388272                  C16orf87
ENSG00000260889 ENSG00000260889      &lt;NA&gt;                      &lt;NA&gt;
ENSG00000261725 ENSG00000261725      &lt;NA&gt;                      &lt;NA&gt;
ENSG00000166123 ENSG00000166123     84706                      GPT2
ENSG00000069345 ENSG00000069345     10294                    DNAJA2
ENSG00000261173 ENSG00000261173 119545626                 DNAJA2-DT
ENSG00000259821 ENSG00000259821      &lt;NA&gt;                      &lt;NA&gt;
ENSG00000259983 ENSG00000259983      &lt;NA&gt;                      &lt;NA&gt;
ENSG00000171208 ENSG00000171208     81831                     NETO2
ENSG00000238834 ENSG00000238834      &lt;NA&gt;                      &lt;NA&gt;
ENSG00000260281 ENSG00000260281      &lt;NA&gt;                      &lt;NA&gt;
ENSG00000239840 ENSG00000239840 100271621                 RPL23AP72
ENSG00000129636 ENSG00000129636     81533                     ITFG1
ENSG00000260744 ENSG00000260744      &lt;NA&gt;                      &lt;NA&gt;
ENSG00000260012 ENSG00000260012      &lt;NA&gt;                      &lt;NA&gt;
ENSG00000261369 ENSG00000261369      &lt;NA&gt;                      &lt;NA&gt;
ENSG00000222767 ENSG00000222767      &lt;NA&gt;                      &lt;NA&gt;
ENSG00000212290 ENSG00000212290      &lt;NA&gt;                      &lt;NA&gt;
ENSG00000102893 ENSG00000102893      5257                      PHKB
ENSG00000222268 ENSG00000222268 100873676                 RNA5SP425
ENSG00000262038 ENSG00000262038      &lt;NA&gt;                      &lt;NA&gt;
ENSG00000259866 ENSG00000259866 100420642              LOC100420642
ENSG00000261336 ENSG00000261336 100421528                   EIF4BP5
ENSG00000259918 ENSG00000259918      &lt;NA&gt;                      &lt;NA&gt;
ENSG00000261231 ENSG00000261231 101927132                 LINC02133
ENSG00000260497 ENSG00000260497      &lt;NA&gt;                      &lt;NA&gt;
ENSG00000261325 ENSG00000261325 100507534                 LINC02192
ENSG00000260450 ENSG00000260450      &lt;NA&gt;                      &lt;NA&gt;
ENSG00000261017 ENSG00000261017      &lt;NA&gt;                      &lt;NA&gt;
ENSG00000140798 ENSG00000140798     94160                    ABCC12
ENSG00000261538 ENSG00000261538      &lt;NA&gt;                      &lt;NA&gt;
ENSG00000121270 ENSG00000121270     85320                    ABCC11
ENSG00000102910 ENSG00000102910     83752                     LONP2
ENSG00000240793 ENSG00000240793      &lt;NA&gt;                      &lt;NA&gt;
ENSG00000196470 ENSG00000196470      6477                     SIAH1
ENSG00000265077 ENSG00000265077      &lt;NA&gt;                      &lt;NA&gt;
ENSG00000239138 ENSG00000239138      &lt;NA&gt;                      &lt;NA&gt;
ENSG00000261802 ENSG00000261802      &lt;NA&gt;                      &lt;NA&gt;
ENSG00000260688 ENSG00000260688      &lt;NA&gt;                      &lt;NA&gt;
ENSG00000239013 ENSG00000239013      &lt;NA&gt;                      &lt;NA&gt;
ENSG00000260347 ENSG00000260347      &lt;NA&gt;                      &lt;NA&gt;
ENSG00000102921 ENSG00000102921      9683                     N4BP1
ENSG00000261267 ENSG00000261267      &lt;NA&gt;                      &lt;NA&gt;
ENSG00000243609 ENSG00000243609      &lt;NA&gt;                      &lt;NA&gt;
ENSG00000260033 ENSG00000260033      &lt;NA&gt;                      &lt;NA&gt;
ENSG00000259912 ENSG00000259912      &lt;NA&gt;                      &lt;NA&gt;
ENSG00000260086 ENSG00000260086 105371240              LOC105371240
ENSG00000260052 ENSG00000260052      &lt;NA&gt;                      &lt;NA&gt;
ENSG00000272545 ENSG00000272545      &lt;NA&gt;                      &lt;NA&gt;
ENSG00000220993 ENSG00000220993      &lt;NA&gt;                      &lt;NA&gt;
ENSG00000239038 ENSG00000239038      &lt;NA&gt;                      &lt;NA&gt;
ENSG00000260726 ENSG00000260726      &lt;NA&gt;                      &lt;NA&gt;
ENSG00000222170 ENSG00000222170 106479681                 RNU6-257P
ENSG00000260184 ENSG00000260184      &lt;NA&gt;                      &lt;NA&gt;
ENSG00000260067 ENSG00000260067 107075243                 MTND4LP25
ENSG00000261421 ENSG00000261421      &lt;NA&gt;                      &lt;NA&gt;
ENSG00000261815 ENSG00000261815      &lt;NA&gt;                      &lt;NA&gt;
ENSG00000102924 ENSG00000102924       869                     CBLN1
ENSG00000260614 ENSG00000260614      &lt;NA&gt;                      &lt;NA&gt;
ENSG00000259957 ENSG00000259957      &lt;NA&gt;                      &lt;NA&gt;
ENSG00000259839 ENSG00000259839      &lt;NA&gt;                      &lt;NA&gt;
ENSG00000260769 ENSG00000260769      &lt;NA&gt;                      &lt;NA&gt;
ENSG00000166152 ENSG00000166152    123970                  C16orf78
ENSG00000262950 ENSG00000262950      &lt;NA&gt;                      &lt;NA&gt;
ENSG00000263110 ENSG00000263110      &lt;NA&gt;                      &lt;NA&gt;
ENSG00000261623 ENSG00000261623 101927228                 LINC02179
ENSG00000102935 ENSG00000102935     23090                    ZNF423
ENSG00000260089 ENSG00000260089      1596                    ADAM3B
ENSG00000221134 ENSG00000221134      &lt;NA&gt;                      &lt;NA&gt;
ENSG00000260024 ENSG00000260024    359771                  MRPS21P7
ENSG00000259978 ENSG00000259978    350297                  MRPS21P8
ENSG00000265708 ENSG00000265708      &lt;NA&gt;                      &lt;NA&gt;
ENSG00000261751 ENSG00000261751      &lt;NA&gt;                      &lt;NA&gt;
ENSG00000244551 ENSG00000244551 100271503                  RPL34P29
ENSG00000205423 ENSG00000205423    255919                   CNEP1R1
ENSG00000259843 ENSG00000259843      &lt;NA&gt;                      &lt;NA&gt;
ENSG00000261835 ENSG00000261835 100130602              LOC100130602
ENSG00000260298 ENSG00000260298 100418960                  ACTG1P16
ENSG00000155393 ENSG00000155393     55027                    HEATR3
ENSG00000202124 ENSG00000202124      6089                    RNY4P3
ENSG00000260381 ENSG00000260381      &lt;NA&gt;                      &lt;NA&gt;
ENSG00000260031 ENSG00000260031      &lt;NA&gt;                      &lt;NA&gt;
ENSG00000252526 ENSG00000252526 124900375              LOC124900375
ENSG00000121274 ENSG00000121274     64282                    TENT4B
ENSG00000121281 ENSG00000121281       113                     ADCY7
ENSG00000166164 ENSG00000166164     29117                      BRD7
ENSG00000238544 ENSG00000238544      &lt;NA&gt;                      &lt;NA&gt;
ENSG00000261393 ENSG00000261393      &lt;NA&gt;                      &lt;NA&gt;
ENSG00000261092 ENSG00000261092      &lt;NA&gt;                      &lt;NA&gt;
ENSG00000260573 ENSG00000260573 124903770              LOC124903770
ENSG00000252077 ENSG00000252077      &lt;NA&gt;                      &lt;NA&gt;
ENSG00000140807 ENSG00000140807     85407                      NKD1
ENSG00000260029 ENSG00000260029      &lt;NA&gt;                      &lt;NA&gt;
ENSG00000205414 ENSG00000205414      &lt;NA&gt;                      &lt;NA&gt;
ENSG00000261685 ENSG00000261685      &lt;NA&gt;                      &lt;NA&gt;
ENSG00000260249 ENSG00000260249      &lt;NA&gt;                      &lt;NA&gt;
ENSG00000167208 ENSG00000167208    124460                     SNX20
ENSG00000167207 ENSG00000167207     64127                      NOD2
ENSG00000270120 ENSG00000270120      &lt;NA&gt;                      &lt;NA&gt;
ENSG00000261644 ENSG00000261644 102724907                  CYLD-AS1
ENSG00000260929 ENSG00000260929      &lt;NA&gt;                      &lt;NA&gt;
ENSG00000083799 ENSG00000083799      1540                      CYLD
ENSG00000264947 ENSG00000264947 100422972                   MIR3181
ENSG00000260616 ENSG00000260616 105371251                  CYLD-AS2
ENSG00000261703 ENSG00000261703 105371252                 LINC02168
ENSG00000260042 ENSG00000260042      &lt;NA&gt;                      &lt;NA&gt;
ENSG00000199771 ENSG00000199771 100873677                 RNA5SP426
ENSG00000263082 ENSG00000263082      &lt;NA&gt;                      &lt;NA&gt;
ENSG00000261241 ENSG00000261241 102724940                 LINC02128
ENSG00000261637 ENSG00000261637      &lt;NA&gt;                      &lt;NA&gt;
ENSG00000260605 ENSG00000260605      &lt;NA&gt;                      &lt;NA&gt;
ENSG00000260620 ENSG00000260620      &lt;NA&gt;                      &lt;NA&gt;
ENSG00000261282 ENSG00000261282 100652974                    SOD1P2
ENSG00000103449 ENSG00000103449      6299                     SALL1
ENSG00000261238 ENSG00000261238      &lt;NA&gt;                      &lt;NA&gt;
ENSG00000261047 ENSG00000261047      &lt;NA&gt;                      &lt;NA&gt;
ENSG00000260818 ENSG00000260818      &lt;NA&gt;                      &lt;NA&gt;
ENSG00000260850 ENSG00000260850 102723323              LOC102723323
ENSG00000224578 ENSG00000224578    642659                 HNRNPA1L3
ENSG00000223168 ENSG00000223168 106480877                 RN7SKP142
ENSG00000260057 ENSG00000260057      &lt;NA&gt;                      &lt;NA&gt;
ENSG00000261190 ENSG00000261190      &lt;NA&gt;                      &lt;NA&gt;
ENSG00000261470 ENSG00000261470      &lt;NA&gt;                      &lt;NA&gt;
ENSG00000260268 ENSG00000260268 100505619                 LINC00919
ENSG00000261749 ENSG00000261749 102467079                 LINC02180
ENSG00000260975 ENSG00000260975      &lt;NA&gt;                      &lt;NA&gt;
ENSG00000260478 ENSG00000260478      &lt;NA&gt;                      &lt;NA&gt;
ENSG00000221515 ENSG00000221515      &lt;NA&gt;                      &lt;NA&gt;
ENSG00000260887 ENSG00000260887    283854                    CASC22
ENSG00000103460 ENSG00000103460     27324                      TOX3
ENSG00000249231 ENSG00000249231    643714                    CASC16
ENSG00000260963 ENSG00000260963 105371264                 LINC03064
ENSG00000260393 ENSG00000260393      &lt;NA&gt;                      &lt;NA&gt;
ENSG00000261261 ENSG00000261261      &lt;NA&gt;                      &lt;NA&gt;
ENSG00000234337 ENSG00000234337      &lt;NA&gt;                      &lt;NA&gt;
ENSG00000260326 ENSG00000260326      &lt;NA&gt;                      &lt;NA&gt;
ENSG00000260258 ENSG00000260258 100288763              LOC100288763
ENSG00000260939 ENSG00000260939 100128523                   MTCH2P4
ENSG00000261550 ENSG00000261550      &lt;NA&gt;                      &lt;NA&gt;
ENSG00000177200 ENSG00000177200     80205                      CHD9
ENSG00000261291 ENSG00000261291      &lt;NA&gt;                      &lt;NA&gt;
ENSG00000212582 ENSG00000212582      &lt;NA&gt;                      &lt;NA&gt;
ENSG00000261056 ENSG00000261056      &lt;NA&gt;                      &lt;NA&gt;
ENSG00000238645 ENSG00000238645 124903784              LOC124903784
ENSG00000202193 ENSG00000202193 100873678                 RNA5SP427
ENSG00000259962 ENSG00000259962      &lt;NA&gt;                      &lt;NA&gt;
ENSG00000260078 ENSG00000260078      &lt;NA&gt;                      &lt;NA&gt;
ENSG00000261804 ENSG00000261804      &lt;NA&gt;                      &lt;NA&gt;
ENSG00000262714 ENSG00000262714      &lt;NA&gt;                      &lt;NA&gt;
ENSG00000103479 ENSG00000103479      5934                      RBL2
ENSG00000252569 ENSG00000252569      &lt;NA&gt;                      &lt;NA&gt;
ENSG00000259926 ENSG00000259926      &lt;NA&gt;                      &lt;NA&gt;
ENSG00000166971 ENSG00000166971     64400                     AKTIP
ENSG00000103494 ENSG00000103494     23322                  RPGRIP1L
ENSG00000140718 ENSG00000140718     79068                       FTO
ENSG00000261630 ENSG00000261630      &lt;NA&gt;                      &lt;NA&gt;
ENSG00000260194 ENSG00000260194      &lt;NA&gt;                      &lt;NA&gt;
ENSG00000261049 ENSG00000261049      &lt;NA&gt;                      &lt;NA&gt;
ENSG00000260936 ENSG00000260936      &lt;NA&gt;                      &lt;NA&gt;
ENSG00000214696 ENSG00000214696      &lt;NA&gt;                      &lt;NA&gt;
ENSG00000259759 ENSG00000259759      &lt;NA&gt;                      &lt;NA&gt;
ENSG00000259517 ENSG00000259517 100996338                 LINC02169
ENSG00000177508 ENSG00000177508     79191                      IRX3
ENSG00000261803 ENSG00000261803 100996345                 LINC02140
ENSG00000264079 ENSG00000264079      &lt;NA&gt;                      &lt;NA&gt;
ENSG00000261171 ENSG00000261171      &lt;NA&gt;                      &lt;NA&gt;
ENSG00000245694 ENSG00000245694    643911                     CRNDE
ENSG00000176842 ENSG00000176842     10265                      IRX5
ENSG00000259711 ENSG00000259711      &lt;NA&gt;                      &lt;NA&gt;
ENSG00000259725 ENSG00000259725      &lt;NA&gt;                      &lt;NA&gt;
ENSG00000260147 ENSG00000260147 107075255                  MTND5P34
ENSG00000259283 ENSG00000259283      &lt;NA&gt;                      &lt;NA&gt;
ENSG00000239555 ENSG00000239555 106481150                 RN7SL841P
ENSG00000159387 ENSG00000159387     79190                      IRX6
ENSG00000263207 ENSG00000263207      &lt;NA&gt;                      &lt;NA&gt;
ENSG00000240760 ENSG00000240760 100271478                  RPL31P56
ENSG00000087245 ENSG00000087245      4313                      MMP2
ENSG00000260135 ENSG00000260135 105371279              LOC105371279
ENSG00000087253 ENSG00000087253     54947                    LPCAT2
ENSG00000261997 ENSG00000261997      &lt;NA&gt;                      &lt;NA&gt;
ENSG00000256812 ENSG00000256812     84290                    CAPNS2
ENSG00000103546 ENSG00000103546      6530                    SLC6A2
ENSG00000260765 ENSG00000260765      &lt;NA&gt;                      &lt;NA&gt;
ENSG00000228695 ENSG00000228695 107987423              LOC107987423
ENSG00000198848 ENSG00000198848      1066                      CES1
ENSG00000159398 ENSG00000159398    221223                     CES5A
ENSG00000246379 ENSG00000246379    283856                  GNAO1-DT
ENSG00000260041 ENSG00000260041      &lt;NA&gt;                      &lt;NA&gt;
ENSG00000261013 ENSG00000261013      &lt;NA&gt;                      &lt;NA&gt;
ENSG00000087258 ENSG00000087258      2775                     GNAO1
ENSG00000261439 ENSG00000261439      &lt;NA&gt;                      &lt;NA&gt;
ENSG00000265281 ENSG00000265281 100500891                   MIR3935
ENSG00000260198 ENSG00000260198      &lt;NA&gt;                      &lt;NA&gt;
ENSG00000272372 ENSG00000272372      &lt;NA&gt;                      &lt;NA&gt;
ENSG00000159461 ENSG00000159461       267                      AMFR
ENSG00000260621 ENSG00000260621      &lt;NA&gt;                      &lt;NA&gt;
ENSG00000167005 ENSG00000167005     11051                    NUDT21
ENSG00000087263 ENSG00000087263     55239                    OGFOD1
ENSG00000125124 ENSG00000125124       583                      BBS2
ENSG00000102891 ENSG00000102891     84560                       MT4
ENSG00000087250 ENSG00000087250      4504                       MT3
ENSG00000125148 ENSG00000125148      4502                      MT2A
ENSG00000260823 ENSG00000260823      &lt;NA&gt;                      &lt;NA&gt;
ENSG00000260549 ENSG00000260549      &lt;NA&gt;                      &lt;NA&gt;
ENSG00000169715 ENSG00000169715      4493                      MT1E
ENSG00000268317 ENSG00000268317      &lt;NA&gt;                      &lt;NA&gt;
ENSG00000205364 ENSG00000205364      4499                      MT1M
ENSG00000255986 ENSG00000255986      &lt;NA&gt;                      &lt;NA&gt;
ENSG00000205362 ENSG00000205362      4489                      MT1A
ENSG00000205361 ENSG00000205361      &lt;NA&gt;                      &lt;NA&gt;
ENSG00000205360 ENSG00000205360      &lt;NA&gt;                      &lt;NA&gt;
ENSG00000259923 ENSG00000259923      &lt;NA&gt;                      &lt;NA&gt;
ENSG00000169688 ENSG00000169688      4490                      MT1B
ENSG00000198417 ENSG00000198417      4494                      MT1F
ENSG00000125144 ENSG00000125144      4495                      MT1G
ENSG00000205358 ENSG00000205358      4496                      MT1H
ENSG00000187193 ENSG00000187193      4501                      MT1X
ENSG00000259827 ENSG00000259827      &lt;NA&gt;                      &lt;NA&gt;
ENSG00000261429 ENSG00000261429      &lt;NA&gt;                      &lt;NA&gt;
ENSG00000261302 ENSG00000261302 105371286                  NUP93-DT
ENSG00000102900 ENSG00000102900      9688                     NUP93
ENSG00000207649 ENSG00000207649    406930                  MIR138-2
ENSG00000070915 ENSG00000070915      6559                   SLC12A3
ENSG00000243988 ENSG00000243988 100216341                  RPS24P17
ENSG00000051108 ENSG00000051108      9709                   HERPUD1
ENSG00000261270 ENSG00000261270      &lt;NA&gt;                      &lt;NA&gt;
ENSG00000261114 ENSG00000261114      &lt;NA&gt;                      &lt;NA&gt;
ENSG00000263441 ENSG00000263441      &lt;NA&gt;                      &lt;NA&gt;
ENSG00000087237 ENSG00000087237      1071                      CETP
ENSG00000140853 ENSG00000140853     84166                     NLRC5
ENSG00000259922 ENSG00000259922 100130044                  CFAP69P1
ENSG00000260145 ENSG00000260145      &lt;NA&gt;                      &lt;NA&gt;
ENSG00000260148 ENSG00000260148      &lt;NA&gt;                      &lt;NA&gt;
ENSG00000140848 ENSG00000140848    221184                     CPNE2
ENSG00000172775 ENSG00000172775     80011                  PSME3IP1
ENSG00000159579 ENSG00000159579     89970                    RSPRY1
ENSG00000102931 ENSG00000102931     23568                    ARL2BP
ENSG00000260038 ENSG00000260038      &lt;NA&gt;                      &lt;NA&gt;
ENSG00000260946 ENSG00000260946      &lt;NA&gt;                      &lt;NA&gt;
ENSG00000102934 ENSG00000102934     51090                      PLLP
ENSG00000260965 ENSG00000260965 106480337                 RPL23AP91
ENSG00000271456 ENSG00000271456      &lt;NA&gt;                      &lt;NA&gt;
ENSG00000102962 ENSG00000102962      6367                     CCL22
ENSG00000006210 ENSG00000006210      6376                    CX3CL1
ENSG00000102970 ENSG00000102970      6361                     CCL17
ENSG00000005194 ENSG00000005194     57019                   CIAPIN1
ENSG00000088682 ENSG00000088682     57017                      COQ9
ENSG00000260345 ENSG00000260345      &lt;NA&gt;                      &lt;NA&gt;
ENSG00000102978 ENSG00000102978      5432                    POLR2C
ENSG00000125170 ENSG00000125170     55715                      DOK4
ENSG00000135736 ENSG00000135736     92922                  CCDC102A
ENSG00000159618 ENSG00000159618    221188                    ADGRG5
ENSG00000260828 ENSG00000260828      &lt;NA&gt;                      &lt;NA&gt;
ENSG00000205336 ENSG00000205336      9289                    ADGRG1
ENSG00000261633 ENSG00000261633      &lt;NA&gt;                      &lt;NA&gt;
ENSG00000182885 ENSG00000182885    222487                    ADGRG3
ENSG00000260467 ENSG00000260467      &lt;NA&gt;                      &lt;NA&gt;
ENSG00000159625 ENSG00000159625     84229                      DRC7
ENSG00000260438 ENSG00000260438 100421594                   MTCH2P3
ENSG00000140854 ENSG00000140854     10300                    KATNB1
ENSG00000140859 ENSG00000140859      3801                     KIFC3
ENSG00000187185 ENSG00000187185    388282                 LOC388282
ENSG00000206833 ENSG00000206833 106480706                  RNU6-20P
ENSG00000265209 ENSG00000265209      &lt;NA&gt;                      &lt;NA&gt;
ENSG00000070729 ENSG00000070729      1258                     CNGB1
ENSG00000159648 ENSG00000159648    374739                    SPMIP8
ENSG00000166188 ENSG00000166188     57567                    ZNF319
ENSG00000103005 ENSG00000103005     79650                      USB1
ENSG00000102996 ENSG00000102996      4324                     MMP15
ENSG00000207173 ENSG00000207173      &lt;NA&gt;                      &lt;NA&gt;
ENSG00000261151 ENSG00000261151      &lt;NA&gt;                      &lt;NA&gt;
ENSG00000070761 ENSG00000070761     29105                    CFAP20
ENSG00000260545 ENSG00000260545      &lt;NA&gt;                      &lt;NA&gt;
ENSG00000260927 ENSG00000260927      &lt;NA&gt;                      &lt;NA&gt;
ENSG00000070770 ENSG00000070770      1459                   CSNK2A2
ENSG00000260867 ENSG00000260867      &lt;NA&gt;                      &lt;NA&gt;
ENSG00000240863 ENSG00000240863 106479457                 RN7SL645P
ENSG00000103021 ENSG00000103021     29070                   CFAP263
ENSG00000103023 ENSG00000103023    221191                    PRSS54
ENSG00000203343 ENSG00000203343      &lt;NA&gt;                      &lt;NA&gt;
ENSG00000181938 ENSG00000181938     64785                     GINS3
ENSG00000212379 ENSG00000212379 106481263                 RNU6-269P
ENSG00000261078 ENSG00000261078      &lt;NA&gt;                      &lt;NA&gt;
ENSG00000252271 ENSG00000252271 106480638                RNU6-1110P
ENSG00000260186 ENSG00000260186      &lt;NA&gt;                      &lt;NA&gt;
ENSG00000103034 ENSG00000103034     65009                     NDRG4
ENSG00000200556 ENSG00000200556 106480552                 RNU6-103P
ENSG00000103037 ENSG00000103037     79918                     SETD6
ENSG00000125107 ENSG00000125107     23019                     CNOT1
ENSG00000207493 ENSG00000207493    677827                   SNORA46
ENSG00000206952 ENSG00000206952      &lt;NA&gt;                      &lt;NA&gt;
ENSG00000260865 ENSG00000260865      &lt;NA&gt;                      &lt;NA&gt;
ENSG00000239121 ENSG00000239121      &lt;NA&gt;                      &lt;NA&gt;
ENSG00000103042 ENSG00000103042     55238                   SLC38A7
ENSG00000125166 ENSG00000125166      2806                      GOT2
ENSG00000245768 ENSG00000245768      &lt;NA&gt;                      &lt;NA&gt;
ENSG00000200424 ENSG00000200424 106481544                RNU6-1155P
ENSG00000244003 ENSG00000244003 106479273                 RN7SL143P
ENSG00000260451 ENSG00000260451      &lt;NA&gt;                      &lt;NA&gt;
ENSG00000242423 ENSG00000242423 100271408                  RPL12P36
ENSG00000261638 ENSG00000261638 105371296              LOC105371296
ENSG00000244043 ENSG00000244043 100271585                  RPS27P27
ENSG00000261144 ENSG00000261144      &lt;NA&gt;                      &lt;NA&gt;
ENSG00000238601 ENSG00000238601      &lt;NA&gt;                      &lt;NA&gt;
ENSG00000200062 ENSG00000200062 106481190                  RNU4-58P
ENSG00000270222 ENSG00000270222 106481741                   DUXAP11
ENSG00000260240 ENSG00000260240      &lt;NA&gt;                      &lt;NA&gt;
ENSG00000260013 ENSG00000260013      &lt;NA&gt;                      &lt;NA&gt;
ENSG00000261807 ENSG00000261807 101927580                 LINC02141
ENSG00000261278 ENSG00000261278      &lt;NA&gt;                      &lt;NA&gt;
ENSG00000261590 ENSG00000261590      &lt;NA&gt;                      &lt;NA&gt;
ENSG00000261436 ENSG00000261436 101927605              LOC101927605
ENSG00000265167 ENSG00000265167      &lt;NA&gt;                      &lt;NA&gt;
ENSG00000261310 ENSG00000261310      &lt;NA&gt;                      &lt;NA&gt;
ENSG00000259844 ENSG00000259844      &lt;NA&gt;                      &lt;NA&gt;
ENSG00000265127 ENSG00000265127      &lt;NA&gt;                      &lt;NA&gt;
ENSG00000261178 ENSG00000261178      &lt;NA&gt;                      &lt;NA&gt;
ENSG00000224631 ENSG00000224631    643358                 RPS27AP16
ENSG00000150394 ENSG00000150394      1006                      CDH8
ENSG00000260600 ENSG00000260600      &lt;NA&gt;                      &lt;NA&gt;
ENSG00000201289 ENSG00000201289 106481808                  RN7SKP76
ENSG00000260115 ENSG00000260115 119863871                  CDH8-AS1
ENSG00000207441 ENSG00000207441 100302738                  RNU6-21P
ENSG00000237901 ENSG00000237901      &lt;NA&gt;                      &lt;NA&gt;
ENSG00000238507 ENSG00000238507      &lt;NA&gt;                      &lt;NA&gt;
ENSG00000231589 ENSG00000231589      &lt;NA&gt;                      &lt;NA&gt;
ENSG00000260332 ENSG00000260332 127460881                  DPPA3P11
ENSG00000223123 ENSG00000223123      &lt;NA&gt;                      &lt;NA&gt;
ENSG00000261502 ENSG00000261502      &lt;NA&gt;                      &lt;NA&gt;
ENSG00000269986 ENSG00000269986      &lt;NA&gt;                      &lt;NA&gt;
ENSG00000261199 ENSG00000261199      &lt;NA&gt;                      &lt;NA&gt;
ENSG00000260658 ENSG00000260658      &lt;NA&gt;                      &lt;NA&gt;
ENSG00000241808 ENSG00000241808    390735                 RPS15AP34
ENSG00000261743 ENSG00000261743      &lt;NA&gt;                      &lt;NA&gt;
ENSG00000259864 ENSG00000259864      &lt;NA&gt;                      &lt;NA&gt;
ENSG00000261014 ENSG00000261014 101927629                 LINC02165
ENSG00000261653 ENSG00000261653      &lt;NA&gt;                      &lt;NA&gt;
ENSG00000260715 ENSG00000260715      &lt;NA&gt;                      &lt;NA&gt;
ENSG00000261028 ENSG00000261028      &lt;NA&gt;                      &lt;NA&gt;
ENSG00000260668 ENSG00000260668      &lt;NA&gt;                      &lt;NA&gt;
ENSG00000259846 ENSG00000259846      &lt;NA&gt;                      &lt;NA&gt;
ENSG00000259859 ENSG00000259859      &lt;NA&gt;                      &lt;NA&gt;
ENSG00000260187 ENSG00000260187 111082978                   PPIAP48
ENSG00000260068 ENSG00000260068      &lt;NA&gt;                      &lt;NA&gt;
ENSG00000140937 ENSG00000140937      1009                     CDH11
ENSG00000259847 ENSG00000259847 101927650                 LINC02126
ENSG00000260834 ENSG00000260834      &lt;NA&gt;                      &lt;NA&gt;
ENSG00000260364 ENSG00000260364 124903780              LOC124903780
ENSG00000261742 ENSG00000261742    283867                 LINC00922
ENSG00000261818 ENSG00000261818      &lt;NA&gt;                      &lt;NA&gt;
ENSG00000260004 ENSG00000260004      &lt;NA&gt;                      &lt;NA&gt;
ENSG00000260695 ENSG00000260695      &lt;NA&gt;                      &lt;NA&gt;
ENSG00000261234 ENSG00000261234      &lt;NA&gt;                      &lt;NA&gt;
ENSG00000201999 ENSG00000201999 100873679                 RNA5SP428
ENSG00000179776 ENSG00000179776      1003                      CDH5
ENSG00000246898 ENSG00000246898      &lt;NA&gt;                      &lt;NA&gt;
ENSG00000166546 ENSG00000166546    146227                     BEAN1
ENSG00000260146 ENSG00000260146 107984807              LOC107984807
ENSG00000261656 ENSG00000261656 101927726                 BEAN1-AS1
ENSG00000260851 ENSG00000260851      &lt;NA&gt;                      &lt;NA&gt;
ENSG00000247270 ENSG00000247270      &lt;NA&gt;                      &lt;NA&gt;
ENSG00000166548 ENSG00000166548      7084                       TK2
ENSG00000260755 ENSG00000260755      &lt;NA&gt;                      &lt;NA&gt;
ENSG00000261519 ENSG00000261519      &lt;NA&gt;                      &lt;NA&gt;
ENSG00000217555 ENSG00000217555     51192                      CKLF
ENSG00000254788 ENSG00000254788 100529251                CKLF-CMTM1
ENSG00000089505 ENSG00000089505    113540                     CMTM1
ENSG00000140932 ENSG00000140932    146225                     CMTM2
ENSG00000260650 ENSG00000260650      &lt;NA&gt;                      &lt;NA&gt;
ENSG00000140931 ENSG00000140931    123920                     CMTM3
ENSG00000183723 ENSG00000183723    146223                     CMTM4
ENSG00000135720 ENSG00000135720      1783                  DYNC1LI2
ENSG00000260465 ENSG00000260465      &lt;NA&gt;                      &lt;NA&gt;
ENSG00000260558 ENSG00000260558      &lt;NA&gt;                      &lt;NA&gt;
ENSG00000246777 ENSG00000246777 106699570               DYNC1LI2-DT
ENSG00000249961 ENSG00000249961    283847                     TERB1
ENSG00000159593 ENSG00000159593      8883                      NAE1
ENSG00000258122 ENSG00000258122      &lt;NA&gt;                      &lt;NA&gt;
ENSG00000168748 ENSG00000168748       766                       CA7
ENSG00000172840 ENSG00000172840     57546                      PDP2
ENSG00000261705 ENSG00000261705      &lt;NA&gt;                      &lt;NA&gt;
ENSG00000261088 ENSG00000261088      &lt;NA&gt;                      &lt;NA&gt;
ENSG00000166589 ENSG00000166589      1014                     CDH16
ENSG00000166592 ENSG00000166592      6236                      RRAD
ENSG00000166595 ENSG00000166595     51647                    CIAO2B
ENSG00000172831 ENSG00000172831      8824                      CES2
ENSG00000265408 ENSG00000265408      &lt;NA&gt;                      &lt;NA&gt;
ENSG00000172828 ENSG00000172828     23491                      CES3
ENSG00000172824 ENSG00000172824    283848                     CES4A
ENSG00000265918 ENSG00000265918 106480378                 RN7SL543P
ENSG00000067955 ENSG00000067955       865                      CBFB
ENSG00000125149 ENSG00000125149     80262                     PHAF1
ENSG00000237172 ENSG00000237172     84752                    B3GNT9
ENSG00000102871 ENSG00000102871      8717                     TRADD
ENSG00000135722 ENSG00000135722     55336                     FBXL8
ENSG00000102878 ENSG00000102878      3299                      HSF4
ENSG00000265690 ENSG00000265690      &lt;NA&gt;                      &lt;NA&gt;
ENSG00000140939 ENSG00000140939      8996                      NOL3
ENSG00000196123 ENSG00000196123    653319                   MATCAP1
ENSG00000179044 ENSG00000179044    283849                   EXOC3L1
ENSG00000205250 ENSG00000205250      1874                      E2F4
ENSG00000102890 ENSG00000102890     79767                     ELMO3
ENSG00000207948 ENSG00000207948    442901                    MIR328
ENSG00000125122 ENSG00000125122      &lt;NA&gt;                      &lt;NA&gt;
ENSG00000237102 ENSG00000237102      &lt;NA&gt;                      &lt;NA&gt;
ENSG00000168701 ENSG00000168701     29100                   TMEM208
ENSG00000135723 ENSG00000135723     29109                     FHOD1
ENSG00000135740 ENSG00000135740      6553                    SLC9A5
ENSG00000262691 ENSG00000262691      &lt;NA&gt;                      &lt;NA&gt;
ENSG00000196155 ENSG00000196155     25894                   PLEKHG4
ENSG00000168676 ENSG00000168676    146212                    KCTD19
ENSG00000201201 ENSG00000201201 106633802                 RN7SKP118
ENSG00000159708 ENSG00000159708     55282                    LRRC36
ENSG00000159713 ENSG00000159713     51673                     TPPP3
ENSG00000239194 ENSG00000239194 106481628                 RNU1-123P
ENSG00000159714 ENSG00000159714     29800                    ZDHHC1
ENSG00000176387 ENSG00000176387      3291                   HSD11B2
ENSG00000261320 ENSG00000261320      &lt;NA&gt;                      &lt;NA&gt;
ENSG00000203401 ENSG00000203401      &lt;NA&gt;                      &lt;NA&gt;
ENSG00000159720 ENSG00000159720      9114                  ATP6V0D1
ENSG00000270049 ENSG00000270049 101927837               ATP6V0D1-DT
ENSG00000159723 ENSG00000159723       181                      AGRP
ENSG00000039523 ENSG00000039523     79567                    RIPOR1
ENSG00000261396 ENSG00000261396      &lt;NA&gt;                      &lt;NA&gt;
ENSG00000259945 ENSG00000259945      &lt;NA&gt;                      &lt;NA&gt;
ENSG00000260894 ENSG00000260894      &lt;NA&gt;                      &lt;NA&gt;
ENSG00000261386 ENSG00000261386      &lt;NA&gt;                      &lt;NA&gt;
ENSG00000259804 ENSG00000259804 100505942              LOC100505942
ENSG00000102974 ENSG00000102974     10664                      CTCF
ENSG00000237718 ENSG00000237718      &lt;NA&gt;                      &lt;NA&gt;
ENSG00000159753 ENSG00000159753    146206                   CARMIL2
ENSG00000102977 ENSG00000102977     65057                       ACD
ENSG00000102981 ENSG00000102981     50855                    PARD6A
ENSG00000124074 ENSG00000124074     84080                     ENKD1
ENSG00000159761 ENSG00000159761    388284                  C16orf86
ENSG00000141098 ENSG00000141098     81577                     GFOD2
ENSG00000141084 ENSG00000141084     57610                   RANBP10
ENSG00000270165 ENSG00000270165      &lt;NA&gt;                      &lt;NA&gt;
ENSG00000102904 ENSG00000102904     55815                  TSNAXIP1
ENSG00000102901 ENSG00000102901     80152                     CENPT
ENSG00000168286 ENSG00000168286     57215                    THAP11
ENSG00000102898 ENSG00000102898     10204                     NUTF2
ENSG00000262141 ENSG00000262141      &lt;NA&gt;                      &lt;NA&gt;
ENSG00000038358 ENSG00000038358     23644                      EDC4
ENSG00000221526 ENSG00000221526      &lt;NA&gt;                      &lt;NA&gt;
ENSG00000263126 ENSG00000263126      &lt;NA&gt;                      &lt;NA&gt;
ENSG00000188038 ENSG00000188038    123904                     NRN1L
ENSG00000159792 ENSG00000159792      5681                     PSKH1
ENSG00000141086 ENSG00000141086      1506                      CTRL
ENSG00000261884 ENSG00000261884      &lt;NA&gt;                      &lt;NA&gt;
ENSG00000205220 ENSG00000205220      5699                    PSMB10
ENSG00000213398 ENSG00000213398      3931                      LCAT
ENSG00000124067 ENSG00000124067      6560                   SLC12A4
ENSG00000267660 ENSG00000267660      &lt;NA&gt;                      &lt;NA&gt;
ENSG00000141096 ENSG00000141096     64180                     DPEP3
ENSG00000167261 ENSG00000167261     64174                     DPEP2
ENSG00000167264 ENSG00000167264     54920                      DUS2
ENSG00000262962 ENSG00000262962      &lt;NA&gt;                      &lt;NA&gt;
ENSG00000263201 ENSG00000263201 100131303                   DPEP2NB
ENSG00000202336 ENSG00000202336 106479725                 RNU6-359P
ENSG00000182810 ENSG00000182810     55794                     DDX28
ENSG00000221789 ENSG00000221789      &lt;NA&gt;                      &lt;NA&gt;
ENSG00000261864 ENSG00000261864      &lt;NA&gt;                      &lt;NA&gt;
ENSG00000072736 ENSG00000072736      4775                    NFATC3
ENSG00000201850 ENSG00000201850      &lt;NA&gt;                      &lt;NA&gt;
ENSG00000212445 ENSG00000212445 124900379              LOC124900379
ENSG00000262514 ENSG00000262514      &lt;NA&gt;                      &lt;NA&gt;
ENSG00000240435 ENSG00000240435      &lt;NA&gt;                      &lt;NA&gt;
ENSG00000260891 ENSG00000260891      &lt;NA&gt;                      &lt;NA&gt;
ENSG00000263276 ENSG00000263276      &lt;NA&gt;                      &lt;NA&gt;
ENSG00000262160 ENSG00000262160      &lt;NA&gt;                      &lt;NA&gt;
ENSG00000103067 ENSG00000103067     80004                     ESRP2
ENSG00000261469 ENSG00000261469      &lt;NA&gt;                      &lt;NA&gt;
ENSG00000103066 ENSG00000103066     23659                   PLA2G15
ENSG00000260441 ENSG00000260441      &lt;NA&gt;                      &lt;NA&gt;
ENSG00000103064 ENSG00000103064      9057                    SLC7A6
ENSG00000252026 ENSG00000252026 106480409                RNU6-1262P
ENSG00000103061 ENSG00000103061     84138                  SLC7A6OS
ENSG00000132600 ENSG00000132600     54496                     PRMT7
ENSG00000238343 ENSG00000238343      &lt;NA&gt;                      &lt;NA&gt;
ENSG00000259797 ENSG00000259797      &lt;NA&gt;                      &lt;NA&gt;
ENSG00000222177 ENSG00000222177 106479571                  RNU4-30P
ENSG00000103056 ENSG00000103056     55512                     SMPD3
ENSG00000199263 ENSG00000199263      &lt;NA&gt;                      &lt;NA&gt;
ENSG00000241334 ENSG00000241334      &lt;NA&gt;                      &lt;NA&gt;
ENSG00000184939 ENSG00000184939    146198                     ZFP90
ENSG00000201164 ENSG00000201164 106479573                  RNU4-36P
ENSG00000260084 ENSG00000260084      &lt;NA&gt;                      &lt;NA&gt;
ENSG00000252040 ENSG00000252040 124903808              LOC124903808
ENSG00000252640 ENSG00000252640 124903809              LOC124903809
ENSG00000062038 ENSG00000062038      1001                      CDH3
ENSG00000260577 ENSG00000260577 123706523                  CDH3-AS1
ENSG00000260860 ENSG00000260860      &lt;NA&gt;                      &lt;NA&gt;
ENSG00000261395 ENSG00000261395      &lt;NA&gt;                      &lt;NA&gt;
ENSG00000039068 ENSG00000039068       999                      CDH1
ENSG00000200558 ENSG00000200558 106480767                 RNA5SP429
ENSG00000260798 ENSG00000260798      &lt;NA&gt;                      &lt;NA&gt;
ENSG00000260459 ENSG00000260459      &lt;NA&gt;                      &lt;NA&gt;
ENSG00000103047 ENSG00000103047     79613                    TANGO6
ENSG00000199979 ENSG00000199979      &lt;NA&gt;                      &lt;NA&gt;
ENSG00000260999 ENSG00000260999      &lt;NA&gt;                      &lt;NA&gt;
ENSG00000266801 ENSG00000266801      &lt;NA&gt;                      &lt;NA&gt;
ENSG00000202497 ENSG00000202497 106481462                 RNU6-898P
ENSG00000271129 ENSG00000271129      &lt;NA&gt;                      &lt;NA&gt;
ENSG00000244378 ENSG00000244378     80052                   RPS2P45
ENSG00000103044 ENSG00000103044      3038                      HAS3
ENSG00000168802 ENSG00000168802     54921                     CHTF8
ENSG00000263203 ENSG00000263203      &lt;NA&gt;                      &lt;NA&gt;
ENSG00000141076 ENSG00000141076     84916                      UTP4
ENSG00000207083 ENSG00000207083 106478917                  RNU6-22P
ENSG00000168807 ENSG00000168807      6645                     SNTB2
ENSG00000200164 ENSG00000200164      &lt;NA&gt;                      &lt;NA&gt;
ENSG00000265113 ENSG00000265113      &lt;NA&gt;                      &lt;NA&gt;
ENSG00000260914 ENSG00000260914      &lt;NA&gt;                      &lt;NA&gt;
ENSG00000132612 ENSG00000132612     27183                     VPS4A
ENSG00000213380 ENSG00000213380     84342                      COG8
ENSG00000258429 ENSG00000258429     64146                       PDF
ENSG00000272617 ENSG00000272617      &lt;NA&gt;                      &lt;NA&gt;
ENSG00000260371 ENSG00000260371      &lt;NA&gt;                      &lt;NA&gt;
ENSG00000259900 ENSG00000259900      &lt;NA&gt;                      &lt;NA&gt;
ENSG00000132603 ENSG00000132603     51388                      NIP7
ENSG00000157315 ENSG00000157315    146456                     TMED6
ENSG00000132604 ENSG00000132604      7014                     TERF2
ENSG00000103018 ENSG00000103018     80777                     CYB5B
ENSG00000261527 ENSG00000261527 100420066              LOC100420066
ENSG00000260108 ENSG00000260108      &lt;NA&gt;                      &lt;NA&gt;
ENSG00000102908 ENSG00000102908     10725                     NFAT5
ENSG00000223109 ENSG00000223109 100302119                   MIR1538
ENSG00000260772 ENSG00000260772      &lt;NA&gt;                      &lt;NA&gt;
ENSG00000181019 ENSG00000181019      1728                      NQO1
ENSG00000238683 ENSG00000238683      &lt;NA&gt;                      &lt;NA&gt;
ENSG00000261602 ENSG00000261602      &lt;NA&gt;                      &lt;NA&gt;
ENSG00000262136 ENSG00000262136 119139903                   NQO1-DT
ENSG00000141101 ENSG00000141101     28987                      NOB1
ENSG00000260290 ENSG00000260290      &lt;NA&gt;                      &lt;NA&gt;
ENSG00000198373 ENSG00000198373     11060                      WWP2
ENSG00000252670 ENSG00000252670      &lt;NA&gt;                      &lt;NA&gt;
ENSG00000252443 ENSG00000252443      &lt;NA&gt;                      &lt;NA&gt;
ENSG00000208017 ENSG00000208017    406932                    MIR140
ENSG00000157322 ENSG00000157322    348174                   CLEC18A
ENSG00000196696 ENSG00000196696    283970          PDXDC2P-NPIPB14P
ENSG00000226232 ENSG00000226232 109729168                  NPIPB14P
ENSG00000255185 ENSG00000255185 109731405                   PDXDC2P
ENSG00000239118 ENSG00000239118 100422922                 MIR1972-2
ENSG00000241183 ENSG00000241183    645299                  RPS10P24
ENSG00000090857 ENSG00000090857     55066                      PDPR
ENSG00000247228 ENSG00000247228      &lt;NA&gt;                      &lt;NA&gt;
ENSG00000157335 ENSG00000157335    283971                   CLEC18C
ENSG00000261145 ENSG00000261145      &lt;NA&gt;                      &lt;NA&gt;
ENSG00000269746 ENSG00000269746      &lt;NA&gt;                      &lt;NA&gt;
ENSG00000261556 ENSG00000261556 100506060                    SMG1P7
ENSG00000269866 ENSG00000269866      &lt;NA&gt;                      &lt;NA&gt;
ENSG00000238734 ENSG00000238734      &lt;NA&gt;                      &lt;NA&gt;
ENSG00000223496 ENSG00000223496    118460                    EXOSC6
ENSG00000090861 ENSG00000090861        16                     AARS1
ENSG00000265230 ENSG00000265230      &lt;NA&gt;                      &lt;NA&gt;
ENSG00000265648 ENSG00000265648 106480998                 RN7SL279P
ENSG00000157349 ENSG00000157349     11269                    DDX19B
ENSG00000260537 ENSG00000260537      &lt;NA&gt;                      &lt;NA&gt;
ENSG00000261777 ENSG00000261777 100506083                 DDX19A-DT
ENSG00000168872 ENSG00000168872     55308                    DDX19A
ENSG00000157350 ENSG00000157350      6483                   ST3GAL2
ENSG00000260111 ENSG00000260111      &lt;NA&gt;                      &lt;NA&gt;
ENSG00000240043 ENSG00000240043 100271583                  RPS27P26
ENSG00000200153 ENSG00000200153 100873755                  RNU6-23P
ENSG00000157353 ENSG00000157353    197258                      FCSK
ENSG00000103051 ENSG00000103051     25839                      COG4
ENSG00000189091 ENSG00000189091     23450                     SF3B3
ENSG00000221514 ENSG00000221514      &lt;NA&gt;                      &lt;NA&gt;
ENSG00000221066 ENSG00000221066    692214                  SNORD111
ENSG00000260023 ENSG00000260023      &lt;NA&gt;                      &lt;NA&gt;
ENSG00000157368 ENSG00000157368    146433                      IL34
ENSG00000132613 ENSG00000132613     92154                     MTSS2
ENSG00000268927 ENSG00000268927      &lt;NA&gt;                      &lt;NA&gt;
ENSG00000103043 ENSG00000103043     55697                     VAC14
ENSG00000260156 ENSG00000260156      &lt;NA&gt;                      &lt;NA&gt;
ENSG00000214353 ENSG00000214353 100130894                 VAC14-AS1
ENSG00000262890 ENSG00000262890      &lt;NA&gt;                      &lt;NA&gt;
ENSG00000157423 ENSG00000157423     54768                     HYDIN
ENSG00000221725 ENSG00000221725      &lt;NA&gt;                      &lt;NA&gt;
ENSG00000251700 ENSG00000251700      &lt;NA&gt;                      &lt;NA&gt;
ENSG00000223316 ENSG00000223316      &lt;NA&gt;                      &lt;NA&gt;
ENSG00000259833 ENSG00000259833      &lt;NA&gt;                      &lt;NA&gt;
ENSG00000259798 ENSG00000259798      &lt;NA&gt;                      &lt;NA&gt;
ENSG00000180917 ENSG00000180917     55783                     CMTR2
ENSG00000261260 ENSG00000261260 102723786              LOC102723786
ENSG00000221237 ENSG00000221237      &lt;NA&gt;                      &lt;NA&gt;
ENSG00000172137 ENSG00000172137       794                     CALB2
ENSG00000261348 ENSG00000261348      &lt;NA&gt;                      &lt;NA&gt;
ENSG00000262120 ENSG00000262120      &lt;NA&gt;                      &lt;NA&gt;
ENSG00000260734 ENSG00000260734 102723796                      TLE7
ENSG00000262008 ENSG00000262008      &lt;NA&gt;                      &lt;NA&gt;
ENSG00000167377 ENSG00000167377      7571                     ZNF23
ENSG00000261611 ENSG00000261611      &lt;NA&gt;                      &lt;NA&gt;
ENSG00000247324 ENSG00000247324      &lt;NA&gt;                      &lt;NA&gt;
ENSG00000157429 ENSG00000157429      7567                     ZNF19
ENSG00000260520 ENSG00000260520 105371335              LOC105371335
ENSG00000140835 ENSG00000140835     10164                     CHST4
ENSG00000260015 ENSG00000260015      &lt;NA&gt;                      &lt;NA&gt;
ENSG00000252339 ENSG00000252339 106480033                RNU6-1061P
ENSG00000198650 ENSG00000198650      6898                       TAT
ENSG00000260886 ENSG00000260886 100132529                   TAT-AS1
ENSG00000260593 ENSG00000260593      &lt;NA&gt;                      &lt;NA&gt;
ENSG00000140832 ENSG00000140832     91862                  MARVELD3
ENSG00000040199 ENSG00000040199     23035                    PHLPP2
ENSG00000260185 ENSG00000260185      &lt;NA&gt;                      &lt;NA&gt;
ENSG00000199301 ENSG00000199301 106479658                 RNU6-208P
ENSG00000263666 ENSG00000263666 100379141                  SNORA70D
ENSG00000261513 ENSG00000261513      &lt;NA&gt;                      &lt;NA&gt;
ENSG00000260612 ENSG00000260612      &lt;NA&gt;                      &lt;NA&gt;
ENSG00000166747 ENSG00000166747       164                     AP1G1
ENSG00000223224 ENSG00000223224    692111                   SNORD71
ENSG00000262140 ENSG00000262140      &lt;NA&gt;                      &lt;NA&gt;
ENSG00000224470 ENSG00000224470    342371                    ATXN1L
ENSG00000182149 ENSG00000182149      9798                      IST1
ENSG00000102984 ENSG00000102984     55565                    ZNF821
ENSG00000261765 ENSG00000261765      &lt;NA&gt;                      &lt;NA&gt;
ENSG00000261337 ENSG00000261337      &lt;NA&gt;                      &lt;NA&gt;
ENSG00000187008 ENSG00000187008      &lt;NA&gt;                      &lt;NA&gt;
ENSG00000263320 ENSG00000263320      &lt;NA&gt;                      &lt;NA&gt;
ENSG00000242176 ENSG00000242176      &lt;NA&gt;                      &lt;NA&gt;
ENSG00000263311 ENSG00000263311      &lt;NA&gt;                      &lt;NA&gt;
ENSG00000263232 ENSG00000263232    645443                 ATP5F1AP3
ENSG00000102967 ENSG00000102967      1723                     DHODH
ENSG00000140830 ENSG00000140830     54957                    TXNL4B
ENSG00000257017 ENSG00000257017      3240                        HP
ENSG00000261701 ENSG00000261701      3250                       HPR
ENSG00000260252 ENSG00000260252      &lt;NA&gt;                      &lt;NA&gt;
ENSG00000140829 ENSG00000140829      9785                     DHX38
ENSG00000118557 ENSG00000118557     83449                    PMFBP1
ENSG00000261673 ENSG00000261673      &lt;NA&gt;                      &lt;NA&gt;
ENSG00000261774 ENSG00000261774      &lt;NA&gt;                      &lt;NA&gt;
ENSG00000207514 ENSG00000207514      &lt;NA&gt;                      &lt;NA&gt;
ENSG00000261008 ENSG00000261008 101927957                 LINC01572
ENSG00000260664 ENSG00000260664      &lt;NA&gt;                      &lt;NA&gt;
ENSG00000221286 ENSG00000221286      &lt;NA&gt;                      &lt;NA&gt;
ENSG00000259768 ENSG00000259768 101927978                 ZFHX3-AS1
ENSG00000238731 ENSG00000238731 106479060                  RNU7-90P
ENSG00000261764 ENSG00000261764    342374                  KRT18P18
ENSG00000140836 ENSG00000140836       463                     ZFHX3
ENSG00000265573 ENSG00000265573      &lt;NA&gt;                      &lt;NA&gt;
ENSG00000259901 ENSG00000259901      &lt;NA&gt;                      &lt;NA&gt;
ENSG00000259209 ENSG00000259209      &lt;NA&gt;                      &lt;NA&gt;
ENSG00000251868 ENSG00000251868 100151668                  RNU7-71P
ENSG00000221799 ENSG00000221799      &lt;NA&gt;                      &lt;NA&gt;
ENSG00000272330 ENSG00000272330      &lt;NA&gt;                      &lt;NA&gt;
ENSG00000272250 ENSG00000272250      &lt;NA&gt;                      &lt;NA&gt;
ENSG00000271009 ENSG00000271009      &lt;NA&gt;                      &lt;NA&gt;
ENSG00000260880 ENSG00000260880    283902                    HCCAT5
ENSG00000197445 ENSG00000197445      &lt;NA&gt;                      &lt;NA&gt;
ENSG00000261227 ENSG00000261227      &lt;NA&gt;                      &lt;NA&gt;
ENSG00000258779 ENSG00000258779 100506172                    LOHAN2
ENSG00000258582 ENSG00000258582      &lt;NA&gt;                      &lt;NA&gt;
ENSG00000260687 ENSG00000260687      &lt;NA&gt;                      &lt;NA&gt;
ENSG00000259971 ENSG00000259971      &lt;NA&gt;                      &lt;NA&gt;
ENSG00000260848 ENSG00000260848      &lt;NA&gt;                      &lt;NA&gt;
ENSG00000259817 ENSG00000259817      &lt;NA&gt;                      &lt;NA&gt;
ENSG00000225178 ENSG00000225178      &lt;NA&gt;                      &lt;NA&gt;
ENSG00000261404 ENSG00000261404 101928035                  PSMD7-DT
ENSG00000260471 ENSG00000260471 111082973                   PPIAP49
ENSG00000261248 ENSG00000261248      &lt;NA&gt;                      &lt;NA&gt;
ENSG00000103035 ENSG00000103035      5713                     PSMD7
ENSG00000259972 ENSG00000259972      &lt;NA&gt;                      &lt;NA&gt;
ENSG00000239763 ENSG00000239763      &lt;NA&gt;                      &lt;NA&gt;
ENSG00000260884 ENSG00000260884 129810500                    PCHILR
ENSG00000214331 ENSG00000214331      &lt;NA&gt;                      &lt;NA&gt;
ENSG00000261079 ENSG00000261079      &lt;NA&gt;                      &lt;NA&gt;
ENSG00000196436 ENSG00000196436    440348                   NPIPB15
ENSG00000140839 ENSG00000140839    497190                   CLEC18B
ENSG00000261170 ENSG00000261170 107984827              LOC107984827
ENSG00000260539 ENSG00000260539      &lt;NA&gt;                      &lt;NA&gt;
ENSG00000090863 ENSG00000090863      2734                      GLG1
ENSG00000251794 ENSG00000251794 106479672                 RNU6-237P
ENSG00000207525 ENSG00000207525      &lt;NA&gt;                      &lt;NA&gt;
ENSG00000240861 ENSG00000240861    645713                  RPS10P23
ENSG00000270945 ENSG00000270945      &lt;NA&gt;                      &lt;NA&gt;
ENSG00000168411 ENSG00000168411     55159                     RFWD3
ENSG00000262904 ENSG00000262904 100533619                    TMPOP2
ENSG00000168404 ENSG00000168404    197259                      MLKL
ENSG00000103089 ENSG00000103089     79152                      FA2H
ENSG00000263661 ENSG00000263661      &lt;NA&gt;                      &lt;NA&gt;
ENSG00000261458 ENSG00000261458      &lt;NA&gt;                      &lt;NA&gt;
ENSG00000103091 ENSG00000103091     79726                     WDR59
ENSG00000186187 ENSG00000186187     84937                     ZNRF1
ENSG00000247033 ENSG00000247033      &lt;NA&gt;                      &lt;NA&gt;
ENSG00000166816 ENSG00000166816    197257                      LDHD
ENSG00000261058 ENSG00000261058      &lt;NA&gt;                      &lt;NA&gt;
ENSG00000184517 ENSG00000184517    162239                      ZFP1
ENSG00000213318 ENSG00000213318    441774                  RPS4Y1P1
ENSG00000168928 ENSG00000168928    440387                     CTRB2
ENSG00000168925 ENSG00000168925      1504                     CTRB1
ENSG00000240338 ENSG00000240338      &lt;NA&gt;                      &lt;NA&gt;
ENSG00000050820 ENSG00000050820      9564                     BCAR1
ENSG00000252101 ENSG00000252101 106481419                 RNU6-758P
ENSG00000153774 ENSG00000153774     10428                     CFDP1
ENSG00000259999 ENSG00000259999      &lt;NA&gt;                      &lt;NA&gt;
ENSG00000261783 ENSG00000261783      &lt;NA&gt;                      &lt;NA&gt;
ENSG00000252122 ENSG00000252122 124900382              LOC124900382
ENSG00000261717 ENSG00000261717      &lt;NA&gt;                      &lt;NA&gt;
ENSG00000166822 ENSG00000166822    124491                  TMEM170A
ENSG00000261476 ENSG00000261476      &lt;NA&gt;                      &lt;NA&gt;
ENSG00000203472 ENSG00000203472      &lt;NA&gt;                      &lt;NA&gt;
ENSG00000183196 ENSG00000183196      4166                     CHST6
ENSG00000262583 ENSG00000262583      &lt;NA&gt;                      &lt;NA&gt;
ENSG00000260092 ENSG00000260092      &lt;NA&gt;                      &lt;NA&gt;
ENSG00000135702 ENSG00000135702     23563                     CHST5
ENSG00000205084 ENSG00000205084     79583                   TMEM231
ENSG00000259992 ENSG00000259992      &lt;NA&gt;                      &lt;NA&gt;
ENSG00000034713 ENSG00000034713     11345                 GABARAPL2
ENSG00000065457 ENSG00000065457     23536                     ADAT1
ENSG00000065427 ENSG00000065427      3735                     KARS1
ENSG00000166848 ENSG00000166848     54386                   TERF2IP
ENSG00000214325 ENSG00000214325      &lt;NA&gt;                      &lt;NA&gt;
ENSG00000240199 ENSG00000240199 106481065                 RN7SL520P
ENSG00000261424 ENSG00000261424      &lt;NA&gt;                      &lt;NA&gt;
ENSG00000261313 ENSG00000261313      &lt;NA&gt;                      &lt;NA&gt;
ENSG00000199299 ENSG00000199299 100873680                 RNA5SP430
ENSG00000260223 ENSG00000260223      &lt;NA&gt;                      &lt;NA&gt;
ENSG00000260983 ENSG00000260983      &lt;NA&gt;                      &lt;NA&gt;
ENSG00000244485 ENSG00000244485    441775                  RPL18P13
ENSG00000152910 ENSG00000152910     85445                   CNTNAP4
ENSG00000252814 ENSG00000252814 106480475                 RN7SKP233
ENSG00000264645 ENSG00000264645      &lt;NA&gt;                      &lt;NA&gt;
ENSG00000252022 ENSG00000252022      &lt;NA&gt;                      &lt;NA&gt;
ENSG00000261833 ENSG00000261833      &lt;NA&gt;                      &lt;NA&gt;
ENSG00000250514 ENSG00000250514 101928203                 LINC02125
ENSG00000259995 ENSG00000259995      &lt;NA&gt;                      &lt;NA&gt;
ENSG00000266426 ENSG00000266426 100616172                   MIR4719
ENSG00000260797 ENSG00000260797      &lt;NA&gt;                      &lt;NA&gt;
ENSG00000103111 ENSG00000103111     22879                     MON1B
ENSG00000205078 ENSG00000205078 100130958                    SYCE1L
ENSG00000261063 ENSG00000261063      &lt;NA&gt;                      &lt;NA&gt;
ENSG00000226348 ENSG00000226348 100033398                   VN2R10P
ENSG00000260922 ENSG00000260922      &lt;NA&gt;                      &lt;NA&gt;
ENSG00000140873 ENSG00000140873    170692                  ADAMTS18
ENSG00000260701 ENSG00000260701      &lt;NA&gt;                      &lt;NA&gt;
ENSG00000216131 ENSG00000216131      &lt;NA&gt;                      &lt;NA&gt;
ENSG00000261154 ENSG00000261154 105371350                 LINC02131
ENSG00000221226 ENSG00000221226      &lt;NA&gt;                      &lt;NA&gt;
ENSG00000140876 ENSG00000140876    283927                     NUDT7
ENSG00000261707 ENSG00000261707      &lt;NA&gt;                      &lt;NA&gt;
ENSG00000171724 ENSG00000171724     57687                     VAT1L
ENSG00000261330 ENSG00000261330 111082974                   PPIAP50
ENSG00000261540 ENSG00000261540      &lt;NA&gt;                      &lt;NA&gt;
ENSG00000166509 ENSG00000166509     10143                    CLEC3A
ENSG00000260731 ENSG00000260731    342419                   KRT8P22
ENSG00000261776 ENSG00000261776      &lt;NA&gt;                      &lt;NA&gt;
ENSG00000186153 ENSG00000186153     51741                      WWOX
ENSG00000260969 ENSG00000260969 102724047                  WWOX-AS1
ENSG00000260014 ENSG00000260014      &lt;NA&gt;                      &lt;NA&gt;
ENSG00000260733 ENSG00000260733      &lt;NA&gt;                      &lt;NA&gt;
ENSG00000261837 ENSG00000261837      &lt;NA&gt;                      &lt;NA&gt;
ENSG00000243101 ENSG00000243101    645957                    RPS3P7
ENSG00000260816 ENSG00000260816      &lt;NA&gt;                      &lt;NA&gt;
ENSG00000268977 ENSG00000268977      &lt;NA&gt;                      &lt;NA&gt;
ENSG00000261537 ENSG00000261537      &lt;NA&gt;                      &lt;NA&gt;
ENSG00000260694 ENSG00000260694      &lt;NA&gt;                      &lt;NA&gt;
ENSG00000260479 ENSG00000260479      &lt;NA&gt;                      &lt;NA&gt;
ENSG00000260511 ENSG00000260511      &lt;NA&gt;                      &lt;NA&gt;
ENSG00000261722 ENSG00000261722      &lt;NA&gt;                      &lt;NA&gt;
ENSG00000222244 ENSG00000222244 100873681                 RNA5SP431
ENSG00000261472 ENSG00000261472      &lt;NA&gt;                      &lt;NA&gt;
ENSG00000178573 ENSG00000178573      4094                       MAF
ENSG00000221330 ENSG00000221330      &lt;NA&gt;                      &lt;NA&gt;
ENSG00000260876 ENSG00000260876 101928248                 LINC01229
ENSG00000261390 ENSG00000261390 102467146                    MAFTRR
ENSG00000261082 ENSG00000261082 104266962                 LINC01228
ENSG00000260237 ENSG00000260237      &lt;NA&gt;                      &lt;NA&gt;
ENSG00000260706 ENSG00000260706      &lt;NA&gt;                      &lt;NA&gt;
ENSG00000259867 ENSG00000259867      &lt;NA&gt;                      &lt;NA&gt;
ENSG00000261376 ENSG00000261376      &lt;NA&gt;                      &lt;NA&gt;
ENSG00000168589 ENSG00000168589     83657                   DYNLRB2
ENSG00000260183 ENSG00000260183      &lt;NA&gt;                      &lt;NA&gt;
ENSG00000260737 ENSG00000260737 101928276                 LINC01227
ENSG00000166446 ENSG00000166446    124359                     CDYL2
ENSG00000260064 ENSG00000260064      &lt;NA&gt;                      &lt;NA&gt;
ENSG00000265341 ENSG00000265341      &lt;NA&gt;                      &lt;NA&gt;
ENSG00000260594 ENSG00000260594      &lt;NA&gt;                      &lt;NA&gt;
ENSG00000260896 ENSG00000260896 100996425                    ARLNC1
ENSG00000103121 ENSG00000103121     56942                      CMC2
ENSG00000166451 ENSG00000166451     55839                     CENPN
ENSG00000260213 ENSG00000260213      &lt;NA&gt;                      &lt;NA&gt;
ENSG00000261061 ENSG00000261061      &lt;NA&gt;                      &lt;NA&gt;
ENSG00000166454 ENSG00000166454     23300                     ATMIN
ENSG00000166455 ENSG00000166455    123775                  C16orf46
ENSG00000260643 ENSG00000260643      &lt;NA&gt;                      &lt;NA&gt;
ENSG00000261141 ENSG00000261141      &lt;NA&gt;                      &lt;NA&gt;
ENSG00000261838 ENSG00000261838 105371361              LOC105371361
ENSG00000245059 ENSG00000245059      &lt;NA&gt;                      &lt;NA&gt;
ENSG00000140905 ENSG00000140905      2653                      GCSH
ENSG00000166473 ENSG00000166473    114780                    PKD1L2
ENSG00000252608 ENSG00000252608 106481555                RNU6-1191P
ENSG00000135697 ENSG00000135697     53630                      BCO1
ENSG00000260495 ENSG00000260495      &lt;NA&gt;                      &lt;NA&gt;
ENSG00000261609 ENSG00000261609      8139                       GAN
ENSG00000273048 ENSG00000273048      &lt;NA&gt;                      &lt;NA&gt;
ENSG00000272923 ENSG00000272923      &lt;NA&gt;                      &lt;NA&gt;
ENSG00000153815 ENSG00000153815     80790                      CMIP
ENSG00000260229 ENSG00000260229    729313                   PPIAP51
ENSG00000261218 ENSG00000261218      &lt;NA&gt;                      &lt;NA&gt;
ENSG00000197943 ENSG00000197943      5336                     PLCG2
ENSG00000260682 ENSG00000260682      &lt;NA&gt;                      &lt;NA&gt;
ENSG00000184860 ENSG00000184860     93517                   SDR42E1
ENSG00000086696 ENSG00000086696      3294                   HSD17B2
ENSG00000261235 ENSG00000261235      &lt;NA&gt;                      &lt;NA&gt;
ENSG00000263636 ENSG00000263636      &lt;NA&gt;                      &lt;NA&gt;
ENSG00000260161 ENSG00000260161 107075134                  MTCYBP28
ENSG00000135698 ENSG00000135698     10200                  MPHOSPH6
ENSG00000261029 ENSG00000261029      &lt;NA&gt;                      &lt;NA&gt;
ENSG00000251888 ENSG00000251888 106480891                 RN7SKP190
ENSG00000264502 ENSG00000264502      &lt;NA&gt;                      &lt;NA&gt;
ENSG00000259873 ENSG00000259873 100419639              LOC100419639
ENSG00000238321 ENSG00000238321      &lt;NA&gt;                      &lt;NA&gt;
ENSG00000261285 ENSG00000261285 101928392              LOC101928392
ENSG00000261176 ENSG00000261176      &lt;NA&gt;                      &lt;NA&gt;
ENSG00000140945 ENSG00000140945      1012                     CDH13
ENSG00000260862 ENSG00000260862 101928446              LOC101928446
ENSG00000221395 ENSG00000221395      &lt;NA&gt;                      &lt;NA&gt;
ENSG00000263360 ENSG00000263360 106479271                 RN7SL134P
ENSG00000260832 ENSG00000260832 101928417              LOC101928417
ENSG00000261410 ENSG00000261410      &lt;NA&gt;                      &lt;NA&gt;
ENSG00000222299 ENSG00000222299      &lt;NA&gt;                      &lt;NA&gt;
ENSG00000263785 ENSG00000263785 100422853                   MIR3182
ENSG00000261103 ENSG00000261103      &lt;NA&gt;                      &lt;NA&gt;
ENSG00000260788 ENSG00000260788 124903732                    CEDORA
ENSG00000259914 ENSG00000259914      &lt;NA&gt;                      &lt;NA&gt;
ENSG00000260228 ENSG00000260228 102724163                 CDH13-AS2
ENSG00000260523 ENSG00000260523      &lt;NA&gt;                      &lt;NA&gt;
ENSG00000230989 ENSG00000230989      3281                     HSBP1
ENSG00000103150 ENSG00000103150     23417                     MLYCD
ENSG00000260300 ENSG00000260300      &lt;NA&gt;                      &lt;NA&gt;
ENSG00000260932 ENSG00000260932      &lt;NA&gt;                      &lt;NA&gt;
ENSG00000140961 ENSG00000140961     29948                    OSGIN1
ENSG00000103154 ENSG00000103154     54550                    NECAB2
ENSG00000166558 ENSG00000166558    146167                   SLC38A8
ENSG00000199350 ENSG00000199350 100873682                 RNA5SP432
ENSG00000140943 ENSG00000140943      8720                    MBTPS1
ENSG00000260018 ENSG00000260018      &lt;NA&gt;                      &lt;NA&gt;
ENSG00000260410 ENSG00000260410      &lt;NA&gt;                      &lt;NA&gt;
ENSG00000103160 ENSG00000103160     83693                     HSDL1
ENSG00000154099 ENSG00000154099    123872                    DNAAF1
ENSG00000103168 ENSG00000103168      9013                     TAF1C
ENSG00000140955 ENSG00000140955    161931                     ADAD2
ENSG00000250685 ENSG00000250685    654780                 LOC654780
ENSG00000168418 ENSG00000168418     93107                     KCNG4
ENSG00000260858 ENSG00000260858      &lt;NA&gt;                      &lt;NA&gt;
ENSG00000201361 ENSG00000201361 100873683                 RNA5SP433
ENSG00000103175 ENSG00000103175     58189                     WFDC1
ENSG00000260530 ENSG00000260530      &lt;NA&gt;                      &lt;NA&gt;
ENSG00000260504 ENSG00000260504      &lt;NA&gt;                      &lt;NA&gt;
ENSG00000064270 ENSG00000064270      9914                    ATP2C2
ENSG00000261286 ENSG00000261286 105371374                ATP2C2-AS1
ENSG00000140950 ENSG00000140950     57707                     MEAK7
ENSG00000261243 ENSG00000261243      &lt;NA&gt;                      &lt;NA&gt;
ENSG00000103187 ENSG00000103187     23406                     COTL1
ENSG00000261471 ENSG00000261471      &lt;NA&gt;                      &lt;NA&gt;
ENSG00000135686 ENSG00000135686     79786                    KLHL36
ENSG00000103194 ENSG00000103194      9100                     USP10
ENSG00000103196 ENSG00000103196     83716                  CRISPLD2
ENSG00000260859 ENSG00000260859      &lt;NA&gt;                      &lt;NA&gt;
ENSG00000265249 ENSG00000265249      &lt;NA&gt;                      &lt;NA&gt;
ENSG00000260340 ENSG00000260340      &lt;NA&gt;                      &lt;NA&gt;
ENSG00000153786 ENSG00000153786     55625                    ZDHHC7
ENSG00000135709 ENSG00000135709      9764                  KIAA0513
ENSG00000153789 ENSG00000153789    339145                    CIBAR2
ENSG00000262601 ENSG00000262601      &lt;NA&gt;                      &lt;NA&gt;
ENSG00000270313 ENSG00000270313      &lt;NA&gt;                      &lt;NA&gt;
ENSG00000179219 ENSG00000179219    197196                 LINC00311
ENSG00000266307 ENSG00000266307 100847022                   MIR5093
ENSG00000261567 ENSG00000261567      &lt;NA&gt;                      &lt;NA&gt;
ENSG00000264203 ENSG00000264203      &lt;NA&gt;                      &lt;NA&gt;
ENSG00000270124 ENSG00000270124      &lt;NA&gt;                      &lt;NA&gt;
ENSG00000260417 ENSG00000260417      &lt;NA&gt;                      &lt;NA&gt;
ENSG00000131149 ENSG00000131149     23199                      GSE1
ENSG00000263968 ENSG00000263968 106479362                 RN7SL381P
ENSG00000131153 ENSG00000131153     51659                     GINS2
ENSG00000154102 ENSG00000154102    404550                  C16orf74
ENSG00000222190 ENSG00000222190      &lt;NA&gt;                      &lt;NA&gt;
ENSG00000269898 ENSG00000269898      &lt;NA&gt;                      &lt;NA&gt;
ENSG00000131148 ENSG00000131148     10328                      EMC8
ENSG00000252311 ENSG00000252311 106481623                 RNU1-103P
ENSG00000270184 ENSG00000270184      &lt;NA&gt;                      &lt;NA&gt;
ENSG00000270159 ENSG00000270159 101928557              LOC101928557
ENSG00000131143 ENSG00000131143      1327                    COX4I1
ENSG00000270698 ENSG00000270698 100422319              LOC100422319
ENSG00000214259 ENSG00000214259    401863                 RPL10AP12
ENSG00000140968 ENSG00000140968      3394                      IRF8
ENSG00000268804 ENSG00000268804 107984811                 LINC02132
ENSG00000269667 ENSG00000269667      &lt;NA&gt;                      &lt;NA&gt;
ENSG00000261177 ENSG00000261177      &lt;NA&gt;                      &lt;NA&gt;
ENSG00000268078 ENSG00000268078      &lt;NA&gt;                      &lt;NA&gt;
ENSG00000268505 ENSG00000268505      &lt;NA&gt;                      &lt;NA&gt;
ENSG00000269186 ENSG00000269186 100506542                 LINC01082
ENSG00000270058 ENSG00000270058      &lt;NA&gt;                      &lt;NA&gt;
ENSG00000268754 ENSG00000268754      &lt;NA&gt;                      &lt;NA&gt;
ENSG00000199949 ENSG00000199949      &lt;NA&gt;                      &lt;NA&gt;
ENSG00000268532 ENSG00000268532    146513                 LINC02135
ENSG00000168367 ENSG00000168367    732275                 LINC00917
ENSG00000269826 ENSG00000269826      &lt;NA&gt;                      &lt;NA&gt;
ENSG00000268473 ENSG00000268473      &lt;NA&gt;                      &lt;NA&gt;
ENSG00000268388 ENSG00000268388    400550                    FENDRR
ENSG00000103241 ENSG00000103241      2294                     FOXF1
ENSG00000270020 ENSG00000270020      &lt;NA&gt;                      &lt;NA&gt;
ENSG00000243697 ENSG00000243697    401865                  RPL7AP63
ENSG00000103248 ENSG00000103248     64779                    MTHFSD
ENSG00000260944 ENSG00000260944      &lt;NA&gt;                      &lt;NA&gt;
ENSG00000176692 ENSG00000176692      2303                     FOXC2
ENSG00000176678 ENSG00000176678      2300                     FOXL1
ENSG00000260387 ENSG00000260387      &lt;NA&gt;                      &lt;NA&gt;
ENSG00000261161 ENSG00000261161      &lt;NA&gt;                      &lt;NA&gt;
ENSG00000260026 ENSG00000260026 101928614                 LINC02189
ENSG00000261175 ENSG00000261175 102724344                 LINC02188
ENSG00000260795 ENSG00000260795      &lt;NA&gt;                      &lt;NA&gt;
ENSG00000232190 ENSG00000232190    440390                 LINC02181
ENSG00000261363 ENSG00000261363      &lt;NA&gt;                      &lt;NA&gt;
ENSG00000260456 ENSG00000260456 100506581                  C16orf95
ENSG00000261095 ENSG00000261095 101928708              LOC101928708
ENSG00000261651 ENSG00000261651      &lt;NA&gt;                      &lt;NA&gt;
ENSG00000261697 ENSG00000261697 101928682              LOC101928682
ENSG00000243705 ENSG00000243705      &lt;NA&gt;                      &lt;NA&gt;
ENSG00000131152 ENSG00000131152      &lt;NA&gt;                      &lt;NA&gt;
ENSG00000239186 ENSG00000239186      &lt;NA&gt;                      &lt;NA&gt;
ENSG00000270006 ENSG00000270006 101928659               C16orf95-DT
ENSG00000270082 ENSG00000270082      &lt;NA&gt;                      &lt;NA&gt;
ENSG00000103264 ENSG00000103264     79791                    FBXO31
ENSG00000269901 ENSG00000269901      &lt;NA&gt;                      &lt;NA&gt;
ENSG00000140941 ENSG00000140941     81631                  MAP1LC3B
ENSG00000261592 ENSG00000261592      &lt;NA&gt;                      &lt;NA&gt;
ENSG00000140948 ENSG00000140948     23174                   ZCCHC14
ENSG00000260750 ENSG00000260750      &lt;NA&gt;                      &lt;NA&gt;
ENSG00000269935 ENSG00000269935 124903750              LOC124903750
ENSG00000154118 ENSG00000154118     57338                      JPH3
ENSG00000226180 ENSG00000226180 100129215              LOC100129215
ENSG00000104731 ENSG00000104731     54758                    KLHDC4
ENSG00000205047 ENSG00000205047      &lt;NA&gt;                      &lt;NA&gt;
ENSG00000260671 ENSG00000260671      &lt;NA&gt;                      &lt;NA&gt;
ENSG00000260498 ENSG00000260498      &lt;NA&gt;                      &lt;NA&gt;
ENSG00000260177 ENSG00000260177      &lt;NA&gt;                      &lt;NA&gt;
ENSG00000103257 ENSG00000103257      8140                    SLC7A5
ENSG00000260466 ENSG00000260466 124903753                SLC7A5-AS1
ENSG00000174990 ENSG00000174990       763                      CA5A
ENSG00000260603 ENSG00000260603      &lt;NA&gt;                      &lt;NA&gt;
ENSG00000270385 ENSG00000270385      &lt;NA&gt;                      &lt;NA&gt;
ENSG00000260443 ENSG00000260443      &lt;NA&gt;                      &lt;NA&gt;
ENSG00000172530 ENSG00000172530     54971                      BANP
ENSG00000261193 ENSG00000261193      &lt;NA&gt;                      &lt;NA&gt;
ENSG00000260166 ENSG00000260166      &lt;NA&gt;                      &lt;NA&gt;
ENSG00000205037 ENSG00000205037      &lt;NA&gt;                      &lt;NA&gt;
ENSG00000260162 ENSG00000260162      &lt;NA&gt;                      &lt;NA&gt;
ENSG00000261327 ENSG00000261327 105371401              LOC105371401
ENSG00000261816 ENSG00000261816      &lt;NA&gt;                      &lt;NA&gt;
ENSG00000260420 ENSG00000260420      &lt;NA&gt;                      &lt;NA&gt;
ENSG00000261273 ENSG00000261273      &lt;NA&gt;                      &lt;NA&gt;
ENSG00000225614 ENSG00000225614     84627                    ZNF469
ENSG00000179588 ENSG00000179588    161882                     ZFPM1
ENSG00000263456 ENSG00000263456 100847057                   MIR5189
ENSG00000261744 ENSG00000261744 100128882                 ZFPM1-AS1
ENSG00000158545 ENSG00000158545    124245                    ZC3H18
ENSG00000124391 ENSG00000124391     27189                     IL17C
ENSG00000051523 ENSG00000051523      1535                      CYBA
ENSG00000167508 ENSG00000167508      4597                       MVD
ENSG00000260630 ENSG00000260630    197187                 SNAI3-AS1
ENSG00000185669 ENSG00000185669    333929                     SNAI3
ENSG00000158717 ENSG00000158717    115992                    RNF166
ENSG00000259813 ENSG00000259813      &lt;NA&gt;                      &lt;NA&gt;
ENSG00000174177 ENSG00000174177    348180                      CTU2
ENSG00000103335 ENSG00000103335      9780                    PIEZO1
ENSG00000265672 ENSG00000265672      &lt;NA&gt;                      &lt;NA&gt;
ENSG00000260121 ENSG00000260121      &lt;NA&gt;                      &lt;NA&gt;
ENSG00000224888 ENSG00000224888      &lt;NA&gt;                      &lt;NA&gt;
ENSG00000260617 ENSG00000260617      &lt;NA&gt;                      &lt;NA&gt;
ENSG00000182376 ENSG00000182376    339059                PIEZO1-AS1
ENSG00000167513 ENSG00000167513     81620                      CDT1
ENSG00000198931 ENSG00000198931       353                      APRT
ENSG00000141012 ENSG00000141012      2588                     GALNS
ENSG00000269422 ENSG00000269422      &lt;NA&gt;                      &lt;NA&gt;
ENSG00000167515 ENSG00000167515     51693                  TRAPPC2L
ENSG00000205022 ENSG00000205022    390748                   PABPN1L
ENSG00000129993 ENSG00000129993       863                   CBFA2T3
ENSG00000259881 ENSG00000259881 101927793              LOC101927793
ENSG00000261226 ENSG00000261226      &lt;NA&gt;                      &lt;NA&gt;
ENSG00000205018 ENSG00000205018      &lt;NA&gt;                      &lt;NA&gt;
ENSG00000259989 ENSG00000259989      &lt;NA&gt;                      &lt;NA&gt;
ENSG00000256982 ENSG00000256982      &lt;NA&gt;                      &lt;NA&gt;
ENSG00000176715 ENSG00000176715    197322                     ACSF3
ENSG00000261546 ENSG00000261546      &lt;NA&gt;                      &lt;NA&gt;
ENSG00000180422 ENSG00000180422    283860                 LINC00304
ENSG00000205015 ENSG00000205015    400558                 LINC02138
ENSG00000129910 ENSG00000129910      1013                     CDH15
ENSG00000259803 ENSG00000259803    146429                  SLC22A31
ENSG00000259877 ENSG00000259877 123706547                 ZNF778-DT
ENSG00000170100 ENSG00000170100    197320                    ZNF778
ENSG00000260659 ENSG00000260659      &lt;NA&gt;                      &lt;NA&gt;
ENSG00000260637 ENSG00000260637      &lt;NA&gt;                      &lt;NA&gt;
ENSG00000167522 ENSG00000167522     29123                   ANKRD11
ENSG00000268218 ENSG00000268218      &lt;NA&gt;                      &lt;NA&gt;
ENSG00000260279 ENSG00000260279 105371414              LOC105371414
ENSG00000261253 ENSG00000261253 100287036              LOC100287036
ENSG00000261574 ENSG00000261574      &lt;NA&gt;                      &lt;NA&gt;
ENSG00000261692 ENSG00000261692      &lt;NA&gt;                      &lt;NA&gt;
ENSG00000252887 ENSG00000252887 106479756                 RNU6-430P
ENSG00000270832 ENSG00000270832 100130664                   CMPK1P2
ENSG00000197912 ENSG00000197912      6687                      SPG7
ENSG00000261118 ENSG00000261118 101927863              LOC101927863
ENSG00000252579 ENSG00000252579      &lt;NA&gt;                      &lt;NA&gt;
ENSG00000167526 ENSG00000167526      6137                     RPL13
ENSG00000200084 ENSG00000200084      &lt;NA&gt;                      &lt;NA&gt;
ENSG00000178773 ENSG00000178773     27132                     CPNE7
ENSG00000015413 ENSG00000015413      1800                     DPEP1
ENSG00000131165 ENSG00000131165      5119                    CHMP1A
ENSG00000167523 ENSG00000167523    124045                   SPATA33
ENSG00000185324 ENSG00000185324      8558                     CDK10
ENSG00000260259 ENSG00000260259 105371416                 LINC02166
ENSG00000158792 ENSG00000158792    124044                   SPATA2L
ENSG00000075399 ENSG00000075399      9605                    VPS9D1
ENSG00000261373 ENSG00000261373 100128881                VPS9D1-AS1
ENSG00000158805 ENSG00000158805     92822                    ZNF276
ENSG00000187741 ENSG00000187741      2175                     FANCA
ENSG00000204991 ENSG00000204991     84501                    SPIRE2
ENSG00000141002 ENSG00000141002     22980                     TCF25
ENSG00000267048 ENSG00000267048      &lt;NA&gt;                      &lt;NA&gt;
ENSG00000258839 ENSG00000258839      4157                      MC1R
ENSG00000256390 ENSG00000256390      &lt;NA&gt;                      &lt;NA&gt;
ENSG00000198211 ENSG00000198211      &lt;NA&gt;                      &lt;NA&gt;
ENSG00000259006 ENSG00000259006      &lt;NA&gt;                      &lt;NA&gt;
ENSG00000258947 ENSG00000258947     10381                     TUBB3
ENSG00000140995 ENSG00000140995     54849                      DEF8
ENSG00000261317 ENSG00000261317      &lt;NA&gt;                      &lt;NA&gt;
ENSG00000177946 ENSG00000177946      &lt;NA&gt;                      &lt;NA&gt;
ENSG00000223959 ENSG00000223959      &lt;NA&gt;                      &lt;NA&gt;
ENSG00000003249 ENSG00000003249     79007                    DBNDD1
ENSG00000141013 ENSG00000141013      2622                      GAS8
ENSG00000221819 ENSG00000221819       750                  GAS8-AS1
ENSG00000222019 ENSG00000222019      &lt;NA&gt;                      &lt;NA&gt;
ENSG00000126856 ENSG00000126856     11105                     PRDM7
ENSG00000261812 ENSG00000261812    197331                   TUBB8P7
ENSG00000260528 ENSG00000260528 105371423                 LINC02193
ENSG00000260507 ENSG00000260507      &lt;NA&gt;                      &lt;NA&gt;
ENSG00000261172 ENSG00000261172      &lt;NA&gt;                      &lt;NA&gt;
ENSG00000222359 ENSG00000222359 106481889                 RNU6-355P
ENSG00000260923 ENSG00000260923      &lt;NA&gt;                      &lt;NA&gt;
ENSG00000273288 ENSG00000273288      &lt;NA&gt;                      &lt;NA&gt;
ENSG00000272636 ENSG00000272636      8447                     DOC2B
ENSG00000273172 ENSG00000273172 124903889              LOC124903889
ENSG00000181031 ENSG00000181031      9501                    RPH3AL
ENSG00000262920 ENSG00000262920      &lt;NA&gt;                      &lt;NA&gt;
ENSG00000262061 ENSG00000262061 100506388                RPH3AL-AS1
ENSG00000262294 ENSG00000262294      &lt;NA&gt;                      &lt;NA&gt;
ENSG00000262558 ENSG00000262558      &lt;NA&gt;                      &lt;NA&gt;
ENSG00000241525 ENSG00000241525 105371430              LOC105371430
ENSG00000187624 ENSG00000187624    400566                     LIAT1
ENSG00000183688 ENSG00000183688    359845                     RFLNB
ENSG00000263015 ENSG00000263015      &lt;NA&gt;                      &lt;NA&gt;
ENSG00000141252 ENSG00000141252     55275                     VPS53
ENSG00000263300 ENSG00000263300      &lt;NA&gt;                      &lt;NA&gt;
ENSG00000262905 ENSG00000262905      &lt;NA&gt;                      &lt;NA&gt;
ENSG00000262708 ENSG00000262708      &lt;NA&gt;                      &lt;NA&gt;
ENSG00000244097 ENSG00000244097 100128140                  RPS4XP17
ENSG00000167695 ENSG00000167695     79850                    TLCD3A
ENSG00000179409 ENSG00000179409     50628                    GEMIN4
ENSG00000231784 ENSG00000231784      &lt;NA&gt;                      &lt;NA&gt;
ENSG00000167699 ENSG00000167699     51031                     GLOD4
ENSG00000196737 ENSG00000196737      &lt;NA&gt;                      &lt;NA&gt;
ENSG00000262228 ENSG00000262228      &lt;NA&gt;                      &lt;NA&gt;
ENSG00000171861 ENSG00000171861     55178                      MRM3
ENSG00000262434 ENSG00000262434      &lt;NA&gt;                      &lt;NA&gt;
ENSG00000167693 ENSG00000167693     64359                       NXN
ENSG00000262133 ENSG00000262133      &lt;NA&gt;                      &lt;NA&gt;
ENSG00000262003 ENSG00000262003 101927727              LOC101927727
ENSG00000263017 ENSG00000263017      &lt;NA&gt;                      &lt;NA&gt;
ENSG00000265403 ENSG00000265403      &lt;NA&gt;                      &lt;NA&gt;
ENSG00000177370 ENSG00000177370     29928                    TIMM22
ENSG00000159842 ENSG00000159842        29                       ABR
ENSG00000264429 ENSG00000264429 100422835                   MIR3183
ENSG00000235361 ENSG00000235361      &lt;NA&gt;                      &lt;NA&gt;
ENSG00000262213 ENSG00000262213      &lt;NA&gt;                      &lt;NA&gt;
ENSG00000205899 ENSG00000205899    727857                    BHLHA9
ENSG00000184811 ENSG00000184811    286753                    TRARG1
ENSG00000108953 ENSG00000108953      7531                     YWHAE
ENSG00000167193 ENSG00000167193      1398                       CRK
ENSG00000262777 ENSG00000262777      &lt;NA&gt;                      &lt;NA&gt;
ENSG00000197879 ENSG00000197879      4641                     MYO1C
ENSG00000132376 ENSG00000132376     51763                    INPP5K
ENSG00000236618 ENSG00000236618 100306951                PITPNA-AS1
ENSG00000174238 ENSG00000174238      5306                    PITPNA
ENSG00000167703 ENSG00000167703    124935                   SLC43A2
ENSG00000243704 ENSG00000243704 106480487                 RN7SL105P
ENSG00000238946 ENSG00000238946      &lt;NA&gt;                      &lt;NA&gt;
ENSG00000074660 ENSG00000074660      8578                    SCARF1
ENSG00000167705 ENSG00000167705     83547                      RILP
ENSG00000174231 ENSG00000174231     10594                     PRPF8
ENSG00000185561 ENSG00000185561    727910                     TLCD2
ENSG00000186594 ENSG00000186594     84981                   MIR22HG
ENSG00000167716 ENSG00000167716    124997                     WDR81
ENSG00000262791 ENSG00000262791      &lt;NA&gt;                      &lt;NA&gt;
ENSG00000167711 ENSG00000167711      5345                  SERPINF2
ENSG00000132386 ENSG00000132386      5176                  SERPINF1
ENSG00000186532 ENSG00000186532    114826                     SMYD4
ENSG00000132383 ENSG00000132383      6117                      RPA1
ENSG00000265504 ENSG00000265504      &lt;NA&gt;                      &lt;NA&gt;
ENSG00000108958 ENSG00000108958      &lt;NA&gt;                      &lt;NA&gt;
ENSG00000185924 ENSG00000185924    146760                   RTN4RL1
ENSG00000262445 ENSG00000262445      &lt;NA&gt;                      &lt;NA&gt;
ENSG00000228133 ENSG00000228133 105371485              LOC105371485
ENSG00000262869 ENSG00000262869      &lt;NA&gt;                      &lt;NA&gt;
ENSG00000108963 ENSG00000108963      1801                      DPH1
ENSG00000262664 ENSG00000262664    124641                     OVCA2
ENSG00000262533 ENSG00000262533      &lt;NA&gt;                      &lt;NA&gt;
ENSG00000263050 ENSG00000263050      &lt;NA&gt;                      &lt;NA&gt;
ENSG00000267200 ENSG00000267200    406921                    MIR132
ENSG00000267195 ENSG00000267195    406994                    MIR212
ENSG00000177374 ENSG00000177374      3090                      HIC1
ENSG00000070366 ENSG00000070366     23293                      SMG6
ENSG00000262810 ENSG00000262810      &lt;NA&gt;                      &lt;NA&gt;
ENSG00000262402 ENSG00000262402      &lt;NA&gt;                      &lt;NA&gt;
ENSG00000265777 ENSG00000265777 106480379                 RN7SL624P
ENSG00000236838 ENSG00000236838      &lt;NA&gt;                      &lt;NA&gt;
ENSG00000236457 ENSG00000236457      &lt;NA&gt;                      &lt;NA&gt;
ENSG00000225084 ENSG00000225084 101927839              LOC101927839
ENSG00000167720 ENSG00000167720     63826                       SRR
ENSG00000262333 ENSG00000262333      &lt;NA&gt;                      &lt;NA&gt;
ENSG00000167721 ENSG00000167721     55720                      TSR1
ENSG00000212552 ENSG00000212552      &lt;NA&gt;                      &lt;NA&gt;
ENSG00000212163 ENSG00000212163      &lt;NA&gt;                      &lt;NA&gt;
ENSG00000141258 ENSG00000141258      9905                     SGSM2
ENSG00000263345 ENSG00000263345      &lt;NA&gt;                      &lt;NA&gt;
ENSG00000070444 ENSG00000070444      4335                       MNT
ENSG00000262456 ENSG00000262456      &lt;NA&gt;                      &lt;NA&gt;
ENSG00000127804 ENSG00000127804     79066                   METTL16
ENSG00000205821 ENSG00000205821      &lt;NA&gt;                      &lt;NA&gt;
ENSG00000243049 ENSG00000243049 106479236                  RN7SL33P
ENSG00000262953 ENSG00000262953      &lt;NA&gt;                      &lt;NA&gt;
ENSG00000007168 ENSG00000007168      5048                  PAFAH1B1
ENSG00000262480 ENSG00000262480 100421331                  SAMD11P1
ENSG00000239024 ENSG00000239024      &lt;NA&gt;                      &lt;NA&gt;
ENSG00000239884 ENSG00000239884 106480521                 RN7SL608P
ENSG00000272770 ENSG00000272770      &lt;NA&gt;                      &lt;NA&gt;
ENSG00000272911 ENSG00000272911      &lt;NA&gt;                      &lt;NA&gt;
ENSG00000132361 ENSG00000132361     23277                      CLUH
ENSG00000262050 ENSG00000262050      &lt;NA&gt;                      &lt;NA&gt;
ENSG00000261963 ENSG00000261963      &lt;NA&gt;                      &lt;NA&gt;
ENSG00000221200 ENSG00000221200 100302208                   MIR1253
ENSG00000272920 ENSG00000272920      &lt;NA&gt;                      &lt;NA&gt;
ENSG00000265566 ENSG00000265566 106481087                 RN7SL605P
ENSG00000132359 ENSG00000132359     23108                  RAP1GAP2
ENSG00000262884 ENSG00000262884 101927911              LOC101927911
ENSG00000262628 ENSG00000262628      8386                     OR1D5
ENSG00000184166 ENSG00000184166      4991                     OR1D2
ENSG00000142163 ENSG00000142163      8389                     OR1E3
ENSG00000183024 ENSG00000183024      8390                     OR1G1
ENSG00000261848 ENSG00000261848      &lt;NA&gt;                      &lt;NA&gt;
ENSG00000262085 ENSG00000262085      8391                     OR1P1
ENSG00000172150 ENSG00000172150     26189                     OR1A2
ENSG00000172146 ENSG00000172146      8383                     OR1A1
ENSG00000255095 ENSG00000255095    653166                     OR1D4
ENSG00000262106 ENSG00000262106      &lt;NA&gt;                      &lt;NA&gt;
ENSG00000221882 ENSG00000221882      4995                     OR3A2
ENSG00000262670 ENSG00000262670      &lt;NA&gt;                      &lt;NA&gt;
ENSG00000180090 ENSG00000180090      4994                     OR3A1
ENSG00000180068 ENSG00000180068      &lt;NA&gt;                      &lt;NA&gt;
ENSG00000272546 ENSG00000272546      &lt;NA&gt;                      &lt;NA&gt;
ENSG00000267129 ENSG00000267129      &lt;NA&gt;                      &lt;NA&gt;
ENSG00000180042 ENSG00000180042      9596                    OR1R1P
ENSG00000180016 ENSG00000180016      8387                     OR1E1
ENSG00000159961 ENSG00000159961      8392                     OR3A3
ENSG00000127780 ENSG00000127780      8388                     OR1E2
ENSG00000141255 ENSG00000141255     84690                   SPATA22
ENSG00000108381 ENSG00000108381       443                      ASPA
ENSG00000167723 ENSG00000167723    162514                     TRPV3
ENSG00000196689 ENSG00000196689      7442                     TRPV1
ENSG00000262304 ENSG00000262304      &lt;NA&gt;                      &lt;NA&gt;
ENSG00000263338 ENSG00000263338      &lt;NA&gt;                      &lt;NA&gt;
ENSG00000261916 ENSG00000261916      &lt;NA&gt;                      &lt;NA&gt;
ENSG00000197417 ENSG00000197417     23729                      SHPK
ENSG00000262248 ENSG00000262248      &lt;NA&gt;                      &lt;NA&gt;
ENSG00000040531 ENSG00000040531      1497                      CTNS
ENSG00000262903 ENSG00000262903      &lt;NA&gt;                      &lt;NA&gt;
ENSG00000213977 ENSG00000213977     30851                   TAX1BP3
ENSG00000257950 ENSG00000257950 100533970             P2RX5-TAX1BP3
ENSG00000240898 ENSG00000240898 100129685                 RPL21P125
ENSG00000127774 ENSG00000127774     83460                      EMC6
ENSG00000083454 ENSG00000083454      5026                     P2RX5
ENSG00000083457 ENSG00000083457      3682                     ITGAE
ENSG00000262692 ENSG00000262692      &lt;NA&gt;                      &lt;NA&gt;
ENSG00000177602 ENSG00000177602     83903                    HASPIN
ENSG00000262358 ENSG00000262358      &lt;NA&gt;                      &lt;NA&gt;
ENSG00000262194 ENSG00000262194      &lt;NA&gt;                      &lt;NA&gt;
ENSG00000262758 ENSG00000262758      &lt;NA&gt;                      &lt;NA&gt;
ENSG00000074356 ENSG00000074356     55421                     NCBP3
ENSG00000004660 ENSG00000004660     84254                    CAMKK1
ENSG00000108405 ENSG00000108405      5023                     P2RX1
ENSG00000074370 ENSG00000074370       489                    ATP2A3
ENSG00000263312 ENSG00000263312      &lt;NA&gt;                      &lt;NA&gt;
ENSG00000074755 ENSG00000074755     23140                     ZZEF1
ENSG00000252456 ENSG00000252456 100873684                 RNA5SP434
ENSG00000238807 ENSG00000238807      &lt;NA&gt;                      &lt;NA&gt;
ENSG00000167740 ENSG00000167740    124936                    CYB5D2
ENSG00000185722 ENSG00000185722     51479                    ANKFY1
ENSG00000263165 ENSG00000263165      &lt;NA&gt;                      &lt;NA&gt;
ENSG00000251812 ENSG00000251812      &lt;NA&gt;                      &lt;NA&gt;
ENSG00000207390 ENSG00000207390      &lt;NA&gt;                      &lt;NA&gt;
ENSG00000263219 ENSG00000263219      &lt;NA&gt;                      &lt;NA&gt;
ENSG00000132388 ENSG00000132388      7326                    UBE2G1
ENSG00000261868 ENSG00000261868      &lt;NA&gt;                      &lt;NA&gt;
ENSG00000263882 ENSG00000263882 106481761                 RN7SL774P
ENSG00000182557 ENSG00000182557    201305                     SPNS3
ENSG00000262823 ENSG00000262823      &lt;NA&gt;                      &lt;NA&gt;
ENSG00000229782 ENSG00000229782      &lt;NA&gt;                      &lt;NA&gt;
ENSG00000183018 ENSG00000183018    124976                     SPNS2
ENSG00000132382 ENSG00000132382     10514                   MYBBP1A
ENSG00000167741 ENSG00000167741    124975                      GGT6
ENSG00000262921 ENSG00000262921      &lt;NA&gt;                      &lt;NA&gt;
ENSG00000262519 ENSG00000262519      &lt;NA&gt;                      &lt;NA&gt;
ENSG00000188176 ENSG00000188176    342527                    SMTNL2
ENSG00000261863 ENSG00000261863      &lt;NA&gt;                      &lt;NA&gt;
ENSG00000222429 ENSG00000222429 106480624                 RNU6-955P
ENSG00000161905 ENSG00000161905       246                    ALOX15
ENSG00000141456 ENSG00000141456     27043                     PELP1
ENSG00000235085 ENSG00000235085      &lt;NA&gt;                      &lt;NA&gt;
ENSG00000244184 ENSG00000244184 101559451                  PELP1-DT
ENSG00000213939 ENSG00000213939    728244                  RPS12P29
ENSG00000141480 ENSG00000141480       409                     ARRB2
ENSG00000161920 ENSG00000161920    400569                     MED11
ENSG00000261898 ENSG00000261898      &lt;NA&gt;                      &lt;NA&gt;
ENSG00000161921 ENSG00000161921     58191                    CXCL16
ENSG00000141497 ENSG00000141497     84225                   ZMYND15
ENSG00000142484 ENSG00000142484      9032                    TM4SF5
ENSG00000182853 ENSG00000182853    284013                      VMO1
ENSG00000182327 ENSG00000182327    388323                    GLTPD2
ENSG00000142507 ENSG00000142507      5694                     PSMB6
ENSG00000262165 ENSG00000262165 119139905                 C17orf114
ENSG00000129219 ENSG00000129219      5338                      PLD2
ENSG00000141503 ENSG00000141503     50488                     MINK1
ENSG00000230201 ENSG00000230201      &lt;NA&gt;                      &lt;NA&gt;
ENSG00000263599 ENSG00000263599      &lt;NA&gt;                      &lt;NA&gt;
ENSG00000264113 ENSG00000264113 106481134                 RN7SL784P
ENSG00000108556 ENSG00000108556      1145                     CHRNE
ENSG00000205710 ENSG00000205710 100130311                 C17orf107
ENSG00000185245 ENSG00000185245      2811                     GP1BA
ENSG00000108528 ENSG00000108528      8402                  SLC25A11
ENSG00000108523 ENSG00000108523     26001                    RNF167
ENSG00000108518 ENSG00000108518      5216                      PFN1
ENSG00000108515 ENSG00000108515      2027                      ENO3
ENSG00000091640 ENSG00000091640      9552                     SPAG7
ENSG00000108509 ENSG00000108509     23125                    CAMTA2
ENSG00000262429 ENSG00000262429      &lt;NA&gt;                      &lt;NA&gt;
ENSG00000234203 ENSG00000234203      &lt;NA&gt;                      &lt;NA&gt;
ENSG00000262678 ENSG00000262678      &lt;NA&gt;                      &lt;NA&gt;
ENSG00000203562 ENSG00000203562      &lt;NA&gt;                      &lt;NA&gt;
ENSG00000262227 ENSG00000262227      &lt;NA&gt;                      &lt;NA&gt;
ENSG00000196388 ENSG00000196388    388324                     INCA1
ENSG00000129250 ENSG00000129250     10749                     KIF1C
ENSG00000227495 ENSG00000227495      &lt;NA&gt;                      &lt;NA&gt;
ENSG00000132517 ENSG00000132517     55065                   SLC52A1
ENSG00000262495 ENSG00000262495      &lt;NA&gt;                      &lt;NA&gt;
ENSG00000262693 ENSG00000262693 119139902                   ZFP3-DT
ENSG00000180787 ENSG00000180787    124961                      ZFP3
ENSG00000167840 ENSG00000167840      7775                    ZNF232
ENSG00000234327 ENSG00000234327 101928000                ZNF232-AS1
ENSG00000129204 ENSG00000129204      9098                      USP6
ENSG00000262855 ENSG00000262855      &lt;NA&gt;                      &lt;NA&gt;
ENSG00000180626 ENSG00000180626     84622                    ZNF594
ENSG00000261879 ENSG00000261879 100130950                 ZNF594-DT
ENSG00000161929 ENSG00000161929    388325                     SCIMP
ENSG00000263164 ENSG00000263164      &lt;NA&gt;                      &lt;NA&gt;
ENSG00000029725 ENSG00000029725      9135                    RABEP1
ENSG00000108559 ENSG00000108559      4927                     NUP88
ENSG00000263220 ENSG00000263220      &lt;NA&gt;                      &lt;NA&gt;
ENSG00000129197 ENSG00000129197     84268                     RPAIN
ENSG00000263272 ENSG00000263272      &lt;NA&gt;                      &lt;NA&gt;
ENSG00000108561 ENSG00000108561       708                     C1QBP
ENSG00000005100 ENSG00000005100     56919                     DHX33
ENSG00000262099 ENSG00000262099      &lt;NA&gt;                      &lt;NA&gt;
ENSG00000072849 ENSG00000072849     51009                     DERL2
ENSG00000167842 ENSG00000167842     79003                     MIS12
ENSG00000091592 ENSG00000091592     22861                     NLRP1
ENSG00000253071 ENSG00000253071      &lt;NA&gt;                      &lt;NA&gt;
ENSG00000262961 ENSG00000262961      &lt;NA&gt;                      &lt;NA&gt;
ENSG00000179314 ENSG00000179314     23302                     WSCD1
ENSG00000262231 ENSG00000262231 105371508              LOC105371508
ENSG00000206618 ENSG00000206618 106480117                RNU6-1264P
ENSG00000262609 ENSG00000262609 100132641                   BTF3P14
ENSG00000129221 ENSG00000129221     23746                     AIPL1
ENSG00000262818 ENSG00000262818      &lt;NA&gt;                      &lt;NA&gt;
ENSG00000129195 ENSG00000129195     54478                    PIMREG
ENSG00000091622 ENSG00000091622     83394                   PITPNM3
ENSG00000198920 ENSG00000198920      9851                  KIAA0753
ENSG00000200914 ENSG00000200914 106479013                 RNA5SP435
ENSG00000129235 ENSG00000129235     84817                   TXNDC17
ENSG00000108590 ENSG00000108590     51003                     MED31
ENSG00000212734 ENSG00000212734      &lt;NA&gt;                      &lt;NA&gt;
ENSG00000256806 ENSG00000256806    388327                 C17orf100
ENSG00000261996 ENSG00000261996      &lt;NA&gt;                      &lt;NA&gt;
ENSG00000264468 ENSG00000264468 100616401                 MIR4520-1
ENSG00000141485 ENSG00000141485    284111                   SLC13A5
ENSG00000262990 ENSG00000262990      &lt;NA&gt;                      &lt;NA&gt;
ENSG00000244283 ENSG00000244283      &lt;NA&gt;                      &lt;NA&gt;
ENSG00000132530 ENSG00000132530     54739                      XAF1
ENSG00000177294 ENSG00000177294    162517                    FBXO39
ENSG00000167858 ENSG00000167858     83659                     TEKT1
ENSG00000262943 ENSG00000262943      &lt;NA&gt;                      &lt;NA&gt;
ENSG00000215067 ENSG00000215067      &lt;NA&gt;                      &lt;NA&gt;
ENSG00000262503 ENSG00000262503 100128007                    SPICP3
ENSG00000263316 ENSG00000263316      &lt;NA&gt;                      &lt;NA&gt;
ENSG00000267047 ENSG00000267047      &lt;NA&gt;                      &lt;NA&gt;
ENSG00000262089 ENSG00000262089      &lt;NA&gt;                      &lt;NA&gt;
ENSG00000108839 ENSG00000108839       239                    ALOX12
ENSG00000219200 ENSG00000219200    440400                    RNASEK
ENSG00000269871 ENSG00000269871      &lt;NA&gt;                      &lt;NA&gt;
ENSG00000161939 ENSG00000161939 100529209           RNASEK-C17orf49
ENSG00000258315 ENSG00000258315    124944                     BACC1
ENSG00000267532 ENSG00000267532 100506713                ALOX12-AS1
ENSG00000161940 ENSG00000161940    255877                     BCL6B
ENSG00000174327 ENSG00000174327    201232                  SLC16A13
ENSG00000174326 ENSG00000174326    162515                  SLC16A11
ENSG00000262067 ENSG00000262067      &lt;NA&gt;                      &lt;NA&gt;
ENSG00000132514 ENSG00000132514     10462                   CLEC10A
ENSG00000161944 ENSG00000161944       433                     ASGR2
ENSG00000213876 ENSG00000213876    728486                  RPL7AP64
ENSG00000141505 ENSG00000141505       432                     ASGR1
ENSG00000132535 ENSG00000132535      1742                      DLG4
ENSG00000072778 ENSG00000072778        37                    ACADVL
ENSG00000199053 ENSG00000199053    442898                    MIR324
ENSG00000004975 ENSG00000004975      1856                      DVL2
ENSG00000040633 ENSG00000040633     79142                     PHF23
ENSG00000170296 ENSG00000170296     11337                   GABARAP
ENSG00000262526 ENSG00000262526      &lt;NA&gt;                      &lt;NA&gt;
ENSG00000175826 ENSG00000175826     23399                   CTDNEP1
ENSG00000262302 ENSG00000262302      &lt;NA&gt;                      &lt;NA&gt;
ENSG00000170291 ENSG00000170291     23587                      ELP5
ENSG00000181885 ENSG00000181885      1366                     CLDN7
ENSG00000202251 ENSG00000202251      &lt;NA&gt;                      &lt;NA&gt;
ENSG00000181856 ENSG00000181856      6517                    SLC2A4
ENSG00000263342 ENSG00000263342      &lt;NA&gt;                      &lt;NA&gt;
ENSG00000006047 ENSG00000006047     51087                      YBX2
ENSG00000132507 ENSG00000132507      1984                     EIF5A
ENSG00000132522 ENSG00000132522      2874                      GPS2
ENSG00000261915 ENSG00000261915      &lt;NA&gt;                      &lt;NA&gt;
ENSG00000215041 ENSG00000215041     84461                    NEURL4
ENSG00000224647 ENSG00000224647      &lt;NA&gt;                      &lt;NA&gt;
ENSG00000072818 ENSG00000072818      9744                     ACAP1
ENSG00000213859 ENSG00000213859    147040                    KCTD11
ENSG00000263171 ENSG00000263171      &lt;NA&gt;                      &lt;NA&gt;
ENSG00000182896 ENSG00000182896    339168                    TMEM95
ENSG00000174292 ENSG00000174292      8711                      TNK1
ENSG00000187838 ENSG00000187838     57048                    PLSCR3
ENSG00000262481 ENSG00000262481      &lt;NA&gt;                      &lt;NA&gt;
ENSG00000205544 ENSG00000205544    254863                   TMEM256
ENSG00000169992 ENSG00000169992     57555                     NLGN2
ENSG00000262880 ENSG00000262880      &lt;NA&gt;                      &lt;NA&gt;
ENSG00000181323 ENSG00000181323    374768                     SPEM1
ENSG00000184560 ENSG00000184560    201243                     SPEM2
ENSG00000181284 ENSG00000181284    284114                   TMEM102
ENSG00000262624 ENSG00000262624      &lt;NA&gt;                      &lt;NA&gt;
ENSG00000161958 ENSG00000161958      2256                     FGF11
ENSG00000263301 ENSG00000263301      &lt;NA&gt;                      &lt;NA&gt;
ENSG00000272884 ENSG00000272884      &lt;NA&gt;                      &lt;NA&gt;
ENSG00000170175 ENSG00000170175      1140                    CHRNB1
ENSG00000174282 ENSG00000174282     57659                     ZBTB4
ENSG00000259224 ENSG00000259224    643664                   SLC35G6
ENSG00000181222 ENSG00000181222      5430                    POLR2A
ENSG00000201489 ENSG00000201489      &lt;NA&gt;                      &lt;NA&gt;
ENSG00000239697 ENSG00000239697      8742                   TNFSF12
ENSG00000248871 ENSG00000248871    407977           TNFSF12-TNFSF13
ENSG00000161955 ENSG00000161955      8741                   TNFSF13
ENSG00000161956 ENSG00000161956     26168                     SENP3
ENSG00000265500 ENSG00000265500      &lt;NA&gt;                      &lt;NA&gt;
ENSG00000161960 ENSG00000161960      1973                    EIF4A1
ENSG00000264772 ENSG00000264772      &lt;NA&gt;                      &lt;NA&gt;
ENSG00000209582 ENSG00000209582    652965                   SNORA48
ENSG00000238917 ENSG00000238917    652966                   SNORD10
ENSG00000129226 ENSG00000129226       968                      CD68
ENSG00000233223 ENSG00000233223 100996842                 MPDU1-AS1
ENSG00000129255 ENSG00000129255      9526                     MPDU1
ENSG00000129194 ENSG00000129194      6665                     SOX15
ENSG00000129245 ENSG00000129245      9513                      FXR2
ENSG00000251860 ENSG00000251860      &lt;NA&gt;                      &lt;NA&gt;
ENSG00000268503 ENSG00000268503      &lt;NA&gt;                      &lt;NA&gt;
ENSG00000129214 ENSG00000129214      6462                      SHBG
ENSG00000141504 ENSG00000141504    112483                      SAT2
ENSG00000129244 ENSG00000129244       482                    ATP1B2
ENSG00000141510 ENSG00000141510      7157                      TP53
ENSG00000262251 ENSG00000262251      &lt;NA&gt;                      &lt;NA&gt;
ENSG00000141499 ENSG00000141499     55135                    WRAP53
ENSG00000108947 ENSG00000108947      1949                     EFNB3
ENSG00000183914 ENSG00000183914    146754                     DNAH2
ENSG00000240480 ENSG00000240480      &lt;NA&gt;                      &lt;NA&gt;
ENSG00000132510 ENSG00000132510     23135                     KDM6B
ENSG00000167874 ENSG00000167874     92162                    TMEM88
ENSG00000183011 ENSG00000183011     84316                     NAA38
ENSG00000182224 ENSG00000182224    124637                    CYB5D1
ENSG00000170004 ENSG00000170004      1107                      CHD3
ENSG00000252835 ENSG00000252835    677763                  SCARNA21
ENSG00000179859 ENSG00000179859    284023                    RNF227
ENSG00000170049 ENSG00000170049      9196                    KCNAB3
ENSG00000262730 ENSG00000262730      &lt;NA&gt;                      &lt;NA&gt;
ENSG00000170043 ENSG00000170043     58485                   TRAPPC1
ENSG00000170037 ENSG00000170037    116840                    CNTROB
ENSG00000262492 ENSG00000262492      &lt;NA&gt;                      &lt;NA&gt;
ENSG00000132518 ENSG00000132518      3000                    GUCY2D
ENSG00000238676 ENSG00000238676      &lt;NA&gt;                      &lt;NA&gt;
ENSG00000179593 ENSG00000179593       247                   ALOX15B
ENSG00000263427 ENSG00000263427      &lt;NA&gt;                      &lt;NA&gt;
ENSG00000179477 ENSG00000179477       242                   ALOX12B
ENSG00000214999 ENSG00000214999      &lt;NA&gt;                      &lt;NA&gt;
ENSG00000264005 ENSG00000264005 100422983                   MIR4314
ENSG00000179148 ENSG00000179148     59344                    ALOXE3
ENSG00000179111 ENSG00000179111     84667                      HES7
ENSG00000179094 ENSG00000179094      5187                      PER1
ENSG00000263620 ENSG00000263620      &lt;NA&gt;                      &lt;NA&gt;
ENSG00000220205 ENSG00000220205      6844                     VAMP2
ENSG00000179029 ENSG00000179029     84314                   TMEM107
ENSG00000200463 ENSG00000200463    727676                  SNORD118
ENSG00000266824 ENSG00000266824      &lt;NA&gt;                      &lt;NA&gt;
ENSG00000266638 ENSG00000266638      &lt;NA&gt;                      &lt;NA&gt;
ENSG00000196544 ENSG00000196544     54785                    BORCS6
ENSG00000271002 ENSG00000271002      &lt;NA&gt;                      &lt;NA&gt;
ENSG00000178999 ENSG00000178999      9212                     AURKB
ENSG00000178977 ENSG00000178977    284029                 LINC00324
ENSG00000269928 ENSG00000269928      &lt;NA&gt;                      &lt;NA&gt;
ENSG00000178971 ENSG00000178971     80169                      CTC1
ENSG00000178921 ENSG00000178921      5198                      PFAS
ENSG00000269947 ENSG00000269947      &lt;NA&gt;                      &lt;NA&gt;
ENSG00000125434 ENSG00000125434    399512                  SLC25A35
ENSG00000108961 ENSG00000108961     29098                    RANGRF
ENSG00000271029 ENSG00000271029      &lt;NA&gt;                      &lt;NA&gt;
ENSG00000198844 ENSG00000198844     22899                  ARHGEF15
ENSG00000226871 ENSG00000226871      &lt;NA&gt;                      &lt;NA&gt;
ENSG00000212206 ENSG00000212206 124900396              LOC124900396
ENSG00000266279 ENSG00000266279 124903916              LOC124903916
ENSG00000184650 ENSG00000184650    146852                      ODF4
ENSG00000198150 ENSG00000198150      &lt;NA&gt;                      &lt;NA&gt;
ENSG00000265749 ENSG00000265749      &lt;NA&gt;                      &lt;NA&gt;
ENSG00000184619 ENSG00000184619    124751                     KRBA2
ENSG00000263809 ENSG00000263809      &lt;NA&gt;                      &lt;NA&gt;
ENSG00000161970 ENSG00000161970      6154                     RPL26
ENSG00000189051 ENSG00000189051    643904                    RNF222
ENSG00000166579 ENSG00000166579     81565                     NDEL1
ENSG00000133026 ENSG00000133026      4628                     MYH10
ENSG00000252363 ENSG00000252363 100147830                  RNU7-43P
ENSG00000241708 ENSG00000241708      &lt;NA&gt;                      &lt;NA&gt;
ENSG00000270606 ENSG00000270606 111082965                   PPIAP52
ENSG00000244604 ENSG00000244604      &lt;NA&gt;                      &lt;NA&gt;
ENSG00000161973 ENSG00000161973    146849                    CCDC42
ENSG00000183318 ENSG00000183318    388333                    SPDYE4
ENSG00000185156 ENSG00000185156    162387                    MFSD6L
ENSG00000174083 ENSG00000174083      &lt;NA&gt;                      &lt;NA&gt;
ENSG00000141506 ENSG00000141506     23533                    PIK3R5
ENSG00000266389 ENSG00000266389 101928235                 PIK3R5-DT
ENSG00000265975 ENSG00000265975      &lt;NA&gt;                      &lt;NA&gt;
ENSG00000065320 ENSG00000065320      9423                      NTN1
ENSG00000262966 ENSG00000262966 101928266              LOC101928266
ENSG00000170310 ENSG00000170310      9482                      STX8
ENSG00000263708 ENSG00000263708      &lt;NA&gt;                      &lt;NA&gt;
ENSG00000225751 ENSG00000225751      &lt;NA&gt;                      &lt;NA&gt;
ENSG00000262815 ENSG00000262815      &lt;NA&gt;                      &lt;NA&gt;
ENSG00000263051 ENSG00000263051      &lt;NA&gt;                      &lt;NA&gt;
ENSG00000271851 ENSG00000271851      &lt;NA&gt;                      &lt;NA&gt;
ENSG00000166596 ENSG00000166596    146845                    CFAP52
ENSG00000241654 ENSG00000241654 100271288                  RPL19P18
ENSG00000265349 ENSG00000265349      &lt;NA&gt;                      &lt;NA&gt;
ENSG00000154914 ENSG00000154914    124739                     USP43
ENSG00000262296 ENSG00000262296      &lt;NA&gt;                      &lt;NA&gt;
ENSG00000184544 ENSG00000184544    201140                    DHRS7C
ENSG00000214978 ENSG00000214978    644070                    GSG1L2
ENSG00000065325 ENSG00000065325      9340                     GLP2R
ENSG00000265593 ENSG00000265593      &lt;NA&gt;                      &lt;NA&gt;
ENSG00000109047 ENSG00000109047      5957                     RCVRN
ENSG00000007237 ENSG00000007237      8522                      GAS7
ENSG00000221486 ENSG00000221486      &lt;NA&gt;                      &lt;NA&gt;
ENSG00000264194 ENSG00000264194      &lt;NA&gt;                      &lt;NA&gt;
ENSG00000242692 ENSG00000242692    103911                  RPS27AP1
ENSG00000273388 ENSG00000273388      &lt;NA&gt;                      &lt;NA&gt;
ENSG00000006788 ENSG00000006788      8735                     MYH13
ENSG00000264067 ENSG00000264067      &lt;NA&gt;                      &lt;NA&gt;
ENSG00000272736 ENSG00000272736      &lt;NA&gt;                      &lt;NA&gt;
ENSG00000272975 ENSG00000272975 100128560                     MYHAS
ENSG00000133020 ENSG00000133020      4626                      MYH8
ENSG00000264424 ENSG00000264424      4622                      MYH4
ENSG00000109061 ENSG00000109061      4619                      MYH1
ENSG00000125414 ENSG00000125414      4620                      MYH2
ENSG00000214970 ENSG00000214970      &lt;NA&gt;                      &lt;NA&gt;
ENSG00000109063 ENSG00000109063      4621                      MYH3
ENSG00000261433 ENSG00000261433      &lt;NA&gt;                      &lt;NA&gt;
ENSG00000273290 ENSG00000273290      &lt;NA&gt;                      &lt;NA&gt;
ENSG00000133028 ENSG00000133028      6341                      SCO1
ENSG00000263388 ENSG00000263388      &lt;NA&gt;                      &lt;NA&gt;
ENSG00000170222 ENSG00000170222     56985                     ADPRM
ENSG00000187824 ENSG00000187824    388335                   TMEM220
ENSG00000264176 ENSG00000264176      &lt;NA&gt;                      &lt;NA&gt;
ENSG00000263400 ENSG00000263400 101101775               TMEM220-AS1
ENSG00000264016 ENSG00000264016      &lt;NA&gt;                      &lt;NA&gt;
ENSG00000240813 ENSG00000240813      &lt;NA&gt;                      &lt;NA&gt;
ENSG00000266114 ENSG00000266114      &lt;NA&gt;                      &lt;NA&gt;
ENSG00000263429 ENSG00000263429 100289255                  TMEM238L
ENSG00000233670 ENSG00000233670    644139                      PIRT
ENSG00000263508 ENSG00000263508      &lt;NA&gt;                      &lt;NA&gt;
ENSG00000207242 ENSG00000207242 106480034                RNU6-1065P
ENSG00000244753 ENSG00000244753      &lt;NA&gt;                      &lt;NA&gt;
ENSG00000221701 ENSG00000221701      &lt;NA&gt;                      &lt;NA&gt;
ENSG00000243346 ENSG00000243346 106480520                 RN7SL601P
ENSG00000188803 ENSG00000188803    388336                    SHISA6
ENSG00000253002 ENSG00000253002      &lt;NA&gt;                      &lt;NA&gt;
ENSG00000264727 ENSG00000264727      &lt;NA&gt;                      &lt;NA&gt;
ENSG00000007174 ENSG00000007174      1770                     DNAH9
ENSG00000263623 ENSG00000263623      &lt;NA&gt;                      &lt;NA&gt;
ENSG00000263684 ENSG00000263684      &lt;NA&gt;                      &lt;NA&gt;
ENSG00000266368 ENSG00000266368      &lt;NA&gt;                      &lt;NA&gt;
ENSG00000154957 ENSG00000154957      7566                     ZNF18
ENSG00000241185 ENSG00000241185 100271447                 RPL21P122
ENSG00000065559 ENSG00000065559      6416                    MAP2K4
ENSG00000252707 ENSG00000252707 106479561                  RNU11-2P
ENSG00000266297 ENSG00000266297 100126313                    MIR744
ENSG00000263648 ENSG00000263648      &lt;NA&gt;                      &lt;NA&gt;
ENSG00000265400 ENSG00000265400      &lt;NA&gt;                      &lt;NA&gt;
ENSG00000179136 ENSG00000179136    284034                 LINC00670
ENSG00000141052 ENSG00000141052     93649                     MYOCD
ENSG00000227274 ENSG00000227274 101928418                 MYOCD-AS1
ENSG00000273452 ENSG00000273452      &lt;NA&gt;                      &lt;NA&gt;
ENSG00000265489 ENSG00000265489 100128006              ARHGAP44-AS1
ENSG00000006740 ENSG00000006740      9912                  ARHGAP44
ENSG00000265503 ENSG00000265503 100616494                  MIR1269B
ENSG00000266152 ENSG00000266152      &lt;NA&gt;                      &lt;NA&gt;
ENSG00000263707 ENSG00000263707      &lt;NA&gt;                      &lt;NA&gt;
ENSG00000006744 ENSG00000006744     60528                     ELAC2
ENSG00000273098 ENSG00000273098      &lt;NA&gt;                      &lt;NA&gt;
ENSG00000234634 ENSG00000234634 105371541                 LINC02093
ENSG00000153976 ENSG00000153976      9955                  HS3ST3A1
ENSG00000266115 ENSG00000266115      &lt;NA&gt;                      &lt;NA&gt;
ENSG00000221698 ENSG00000221698 100302287                  MIR548H3
ENSG00000236088 ENSG00000236088 100874058                  COX10-DT
ENSG00000265494 ENSG00000265494      &lt;NA&gt;                      &lt;NA&gt;
ENSG00000233852 ENSG00000233852      &lt;NA&gt;                      &lt;NA&gt;
ENSG00000266744 ENSG00000266744      &lt;NA&gt;                      &lt;NA&gt;
ENSG00000141028 ENSG00000141028      &lt;NA&gt;                      &lt;NA&gt;
ENSG00000006695 ENSG00000006695      1352                     COX10
ENSG00000252305 ENSG00000252305      &lt;NA&gt;                      &lt;NA&gt;
ENSG00000231595 ENSG00000231595      &lt;NA&gt;                      &lt;NA&gt;
ENSG00000223510 ENSG00000223510    146822                    CDRT15
ENSG00000262786 ENSG00000262786      &lt;NA&gt;                      &lt;NA&gt;
ENSG00000125430 ENSG00000125430      9953                  HS3ST3B1
ENSG00000266709 ENSG00000266709     84815                  MGC12916
ENSG00000266378 ENSG00000266378      &lt;NA&gt;                      &lt;NA&gt;
ENSG00000230647 ENSG00000230647      &lt;NA&gt;                      &lt;NA&gt;
ENSG00000230897 ENSG00000230897    388339                  RPS18P12
ENSG00000226130 ENSG00000226130      &lt;NA&gt;                      &lt;NA&gt;
ENSG00000205325 ENSG00000205325      &lt;NA&gt;                      &lt;NA&gt;
ENSG00000238212 ENSG00000238212 107984977                 LINC02096
ENSG00000226156 ENSG00000226156    441781                 RPL23AP76
ENSG00000232058 ENSG00000232058 101928475              LOC101928475
ENSG00000259944 ENSG00000259944     94150                     CDRT7
ENSG00000265163 ENSG00000265163     94151                     CDRT8
ENSG00000109099 ENSG00000109099      5376                     PMP22
ENSG00000238806 ENSG00000238806      &lt;NA&gt;                      &lt;NA&gt;
ENSG00000265110 ENSG00000265110 100616125                   MIR4731
ENSG00000265445 ENSG00000265445 124903931              LOC124903931
ENSG00000230971 ENSG00000230971      &lt;NA&gt;                      &lt;NA&gt;
ENSG00000237377 ENSG00000237377      &lt;NA&gt;                      &lt;NA&gt;
ENSG00000125409 ENSG00000125409     64518                     TEKT3
ENSG00000200437 ENSG00000200437 107105254                 RNU6-799P
ENSG00000266667 ENSG00000266667      &lt;NA&gt;                      &lt;NA&gt;
ENSG00000239888 ENSG00000239888 106479509                 RN7SL792P
ENSG00000239704 ENSG00000239704    284040                     CDRT4
ENSG00000259024 ENSG00000259024 100533496              TVP23C-CDRT4
ENSG00000175106 ENSG00000175106    201158                    TVP23C
ENSG00000234324 ENSG00000234324    729004                    RPL9P2
ENSG00000223878 ENSG00000223878      &lt;NA&gt;                      &lt;NA&gt;
ENSG00000266538 ENSG00000266538      &lt;NA&gt;                      &lt;NA&gt;
ENSG00000181464 ENSG00000181464      &lt;NA&gt;                      &lt;NA&gt;
ENSG00000241322 ENSG00000241322    374286                   FBXW10B
ENSG00000251537 ENSG00000251537      &lt;NA&gt;                      &lt;NA&gt;
ENSG00000252129 ENSG00000252129      &lt;NA&gt;                      &lt;NA&gt;
ENSG00000223544 ENSG00000223544      &lt;NA&gt;                      &lt;NA&gt;
ENSG00000221926 ENSG00000221926     10626                    TRIM16
ENSG00000266261 ENSG00000266261      &lt;NA&gt;                      &lt;NA&gt;
ENSG00000108452 ENSG00000108452      7577                    ZNF29P
ENSG00000187607 ENSG00000187607     57335                   ZNF286A
ENSG00000255104 ENSG00000255104      &lt;NA&gt;                      &lt;NA&gt;
ENSG00000233966 ENSG00000233966      &lt;NA&gt;                      &lt;NA&gt;
ENSG00000214946 ENSG00000214946    353149                   TBC1D26
ENSG00000233002 ENSG00000233002 105371559              LOC105371559
ENSG00000267227 ENSG00000267227      &lt;NA&gt;                      &lt;NA&gt;
ENSG00000233193 ENSG00000233193      &lt;NA&gt;                      &lt;NA&gt;
ENSG00000227255 ENSG00000227255      &lt;NA&gt;                      &lt;NA&gt;
ENSG00000235430 ENSG00000235430 100130110                  ZSWIM5P1
ENSG00000251829 ENSG00000251829 100873685                 RNA5SP436
ENSG00000227018 ENSG00000227018      &lt;NA&gt;                      &lt;NA&gt;
ENSG00000179277 ENSG00000179277      &lt;NA&gt;                      &lt;NA&gt;
ENSG00000265519 ENSG00000265519      &lt;NA&gt;                      &lt;NA&gt;
ENSG00000233090 ENSG00000233090      &lt;NA&gt;                      &lt;NA&gt;
ENSG00000237057 ENSG00000237057      &lt;NA&gt;                      &lt;NA&gt;
ENSG00000227790 ENSG00000227790      &lt;NA&gt;                      &lt;NA&gt;
ENSG00000170425 ENSG00000170425       136                   ADORA2B
ENSG00000214941 ENSG00000214941    125150                    ZSWIM7
ENSG00000011295 ENSG00000011295     54902                     TTC19
ENSG00000141027 ENSG00000141027      9611                     NCOR1
ENSG00000227782 ENSG00000227782      &lt;NA&gt;                      &lt;NA&gt;
ENSG00000243686 ENSG00000243686      &lt;NA&gt;                      &lt;NA&gt;
ENSG00000233979 ENSG00000233979      &lt;NA&gt;                      &lt;NA&gt;
ENSG00000252383 ENSG00000252383 106481278                 RNU6-314P
ENSG00000199674 ENSG00000199674 106481920                 RNU6-862P
ENSG00000239221 ENSG00000239221 106481043                 RN7SL442P
ENSG00000108474 ENSG00000108474      9487                      PIGL
ENSG00000221355 ENSG00000221355 100302124                   MIR1288
ENSG00000166582 ENSG00000166582    201161                     CENPV
ENSG00000170315 ENSG00000170315      7314                       UBB
ENSG00000265401 ENSG00000265401      &lt;NA&gt;                      &lt;NA&gt;
ENSG00000265095 ENSG00000265095 100462792                    FTLP12
ENSG00000264739 ENSG00000264739      &lt;NA&gt;                      &lt;NA&gt;
ENSG00000187688 ENSG00000187688     51393                     TRPV2
ENSG00000239203 ENSG00000239203      &lt;NA&gt;                      &lt;NA&gt;
ENSG00000175061 ENSG00000175061    125144                    SNHG29
ENSG00000266651 ENSG00000266651      &lt;NA&gt;                      &lt;NA&gt;
ENSG00000181350 ENSG00000181350    388341                   LRRC75A
ENSG00000141040 ENSG00000141040     57336                    ZNF287
ENSG00000266803 ENSG00000266803      &lt;NA&gt;                      &lt;NA&gt;
ENSG00000235554 ENSG00000235554      &lt;NA&gt;                      &lt;NA&gt;
ENSG00000197566 ENSG00000197566     57547                    ZNF624
ENSG00000264765 ENSG00000264765      &lt;NA&gt;                      &lt;NA&gt;
ENSG00000264359 ENSG00000264359 100421734                    NEK4P2
ENSG00000231458 ENSG00000231458    390766                 RNASEH1P2
ENSG00000170160 ENSG00000170160      9720                  CCDC144A
ENSG00000266302 ENSG00000266302      &lt;NA&gt;                      &lt;NA&gt;
ENSG00000252446 ENSG00000252446 106479744                 RNU6-405P
ENSG00000265680 ENSG00000265680      &lt;NA&gt;                      &lt;NA&gt;
ENSG00000226478 ENSG00000226478      &lt;NA&gt;                      &lt;NA&gt;
ENSG00000188933 ENSG00000188933      &lt;NA&gt;                      &lt;NA&gt;
ENSG00000266129 ENSG00000266129    252841                   SRP68P1
ENSG00000272815 ENSG00000272815      &lt;NA&gt;                      &lt;NA&gt;
ENSG00000264673 ENSG00000264673      &lt;NA&gt;                      &lt;NA&gt;
ENSG00000266486 ENSG00000266486      &lt;NA&gt;                      &lt;NA&gt;
ENSG00000264729 ENSG00000264729      &lt;NA&gt;                      &lt;NA&gt;
ENSG00000264892 ENSG00000264892    266619                    NOS2P4
ENSG00000226145 ENSG00000226145      &lt;NA&gt;                      &lt;NA&gt;
ENSG00000227300 ENSG00000227300      &lt;NA&gt;                      &lt;NA&gt;
ENSG00000131885 ENSG00000131885      &lt;NA&gt;                      &lt;NA&gt;
ENSG00000205312 ENSG00000205312      &lt;NA&gt;                      &lt;NA&gt;
ENSG00000229749 ENSG00000229749      &lt;NA&gt;                      &lt;NA&gt;
ENSG00000265853 ENSG00000265853      &lt;NA&gt;                      &lt;NA&gt;
ENSG00000128438 ENSG00000128438      &lt;NA&gt;                      &lt;NA&gt;
ENSG00000240505 ENSG00000240505     23495                 TNFRSF13B
ENSG00000230709 ENSG00000230709    284191                 LOC284191
ENSG00000230969 ENSG00000230969 105371562                 LINC02090
ENSG00000260328 ENSG00000260328      &lt;NA&gt;                      &lt;NA&gt;
ENSG00000133030 ENSG00000133030     23164                     MPRIP
ENSG00000225442 ENSG00000225442      &lt;NA&gt;                      &lt;NA&gt;
ENSG00000263624 ENSG00000263624      &lt;NA&gt;                      &lt;NA&gt;
ENSG00000206859 ENSG00000206859 106481916                 RNU6-767P
ENSG00000243370 ENSG00000243370 106481859                 RN7SL775P
ENSG00000179598 ENSG00000179598    201164                      PLD6
ENSG00000264187 ENSG00000264187      &lt;NA&gt;                      &lt;NA&gt;
ENSG00000154803 ENSG00000154803    201163                      FLCN
ENSG00000266498 ENSG00000266498      &lt;NA&gt;                      &lt;NA&gt;
ENSG00000226359 ENSG00000226359    441783                  ACTG1P24
ENSG00000265109 ENSG00000265109      &lt;NA&gt;                      &lt;NA&gt;
ENSG00000141030 ENSG00000141030      8533                     COPS3
ENSG00000205309 ENSG00000205309     56953                      NT5M
ENSG00000215030 ENSG00000215030    388344                  RPL13P12
ENSG00000227158 ENSG00000227158    644909                 LOC644909
ENSG00000230865 ENSG00000230865      &lt;NA&gt;                      &lt;NA&gt;
ENSG00000201741 ENSG00000201741      &lt;NA&gt;                      &lt;NA&gt;
ENSG00000141026 ENSG00000141026     55090                      MED9
ENSG00000108551 ENSG00000108551     51655                     RASD1
ENSG00000133027 ENSG00000133027     10400                      PEMT
ENSG00000265511 ENSG00000265511      &lt;NA&gt;                      &lt;NA&gt;
ENSG00000206730 ENSG00000206730 106865374                 RNU6-468P
ENSG00000264666 ENSG00000264666      &lt;NA&gt;                      &lt;NA&gt;
ENSG00000223979 ENSG00000223979 105371564                     SMCR2
ENSG00000108557 ENSG00000108557     10743                      RAI1
ENSG00000237328 ENSG00000237328 100861516                  RAI1-AS1
ENSG00000226746 ENSG00000226746    140771                     SMCR5
ENSG00000264167 ENSG00000264167      &lt;NA&gt;                      &lt;NA&gt;
ENSG00000072310 ENSG00000072310      6720                    SREBF1
ENSG00000207839 ENSG00000207839    693120                    MIR33B
ENSG00000175662 ENSG00000175662    146691                    TOM1L2
ENSG00000197815 ENSG00000197815      &lt;NA&gt;                      &lt;NA&gt;
ENSG00000171962 ENSG00000171962     83450                      DRC3
ENSG00000171953 ENSG00000171953     91647                    ATPAF2
ENSG00000230273 ENSG00000230273      &lt;NA&gt;                      &lt;NA&gt;
ENSG00000201378 ENSG00000201378      &lt;NA&gt;                      &lt;NA&gt;
ENSG00000232344 ENSG00000232344 100419436              LOC100419436
ENSG00000141034 ENSG00000141034     79018                      GID4
ENSG00000108591 ENSG00000108591      1819                      DRG2
ENSG00000091536 ENSG00000091536     51168                    MYO15A
ENSG00000238691 ENSG00000238691      &lt;NA&gt;                      &lt;NA&gt;
ENSG00000266677 ENSG00000266677      &lt;NA&gt;                      &lt;NA&gt;
ENSG00000091542 ENSG00000091542     54890                    ALKBH5
ENSG00000131899 ENSG00000131899      3996                     LLGL1
ENSG00000177731 ENSG00000177731      2314                      FLII
ENSG00000177427 ENSG00000177427    125170                     MIEF2
ENSG00000260647 ENSG00000260647      &lt;NA&gt;                      &lt;NA&gt;
ENSG00000177302 ENSG00000177302      7156                     TOP3A
ENSG00000228000 ENSG00000228000 100271543                  RPL7AP65
ENSG00000237382 ENSG00000237382      &lt;NA&gt;                      &lt;NA&gt;
ENSG00000176994 ENSG00000176994    140775                     SMCR8
ENSG00000267350 ENSG00000267350      &lt;NA&gt;                      &lt;NA&gt;
ENSG00000176974 ENSG00000176974      6470                     SHMT1
ENSG00000214860 ENSG00000214860    645027                     EVPLL
ENSG00000264177 ENSG00000264177      &lt;NA&gt;                      &lt;NA&gt;
ENSG00000267441 ENSG00000267441      &lt;NA&gt;                      &lt;NA&gt;
ENSG00000204471 ENSG00000204471      &lt;NA&gt;                      &lt;NA&gt;
ENSG00000220161 ENSG00000220161    400579                 LINC02076
ENSG00000205266 ENSG00000205266      &lt;NA&gt;                      &lt;NA&gt;
ENSG00000266162 ENSG00000266162 106481688                   YWHAEP2
ENSG00000240279 ENSG00000240279      &lt;NA&gt;                      &lt;NA&gt;
ENSG00000186831 ENSG00000186831      &lt;NA&gt;                      &lt;NA&gt;
ENSG00000214856 ENSG00000214856      &lt;NA&gt;                      &lt;NA&gt;
ENSG00000229526 ENSG00000229526    339244                   KRT16P4
ENSG00000227919 ENSG00000227919      &lt;NA&gt;                      &lt;NA&gt;
ENSG00000267492 ENSG00000267492      &lt;NA&gt;                      &lt;NA&gt;
ENSG00000230662 ENSG00000230662    252968                   TNPO1P2
ENSG00000171916 ENSG00000171916    654346                   LGALS9C
ENSG00000167494 ENSG00000167494      &lt;NA&gt;                      &lt;NA&gt;
ENSG00000273018 ENSG00000273018     80039                   FAM106A
ENSG00000233327 ENSG00000233327      &lt;NA&gt;                      &lt;NA&gt;
ENSG00000213077 ENSG00000213077      &lt;NA&gt;                      &lt;NA&gt;
ENSG00000227689 ENSG00000227689    252840                   SRP68P2
ENSG00000154874 ENSG00000154874      &lt;NA&gt;                      &lt;NA&gt;
ENSG00000227077 ENSG00000227077      &lt;NA&gt;                      &lt;NA&gt;
ENSG00000264948 ENSG00000264948      &lt;NA&gt;                      &lt;NA&gt;
ENSG00000189375 ENSG00000189375    254272                   TBC1D28
ENSG00000262262 ENSG00000262262      &lt;NA&gt;                      &lt;NA&gt;
ENSG00000174977 ENSG00000174977      &lt;NA&gt;                      &lt;NA&gt;
ENSG00000249459 ENSG00000249459      &lt;NA&gt;                      &lt;NA&gt;
ENSG00000264885 ENSG00000264885      &lt;NA&gt;                      &lt;NA&gt;
ENSG00000240445 ENSG00000240445      2310                    FOXO3B
ENSG00000224126 ENSG00000224126      &lt;NA&gt;                      &lt;NA&gt;
ENSG00000108448 ENSG00000108448      &lt;NA&gt;                      &lt;NA&gt;
ENSG00000265693 ENSG00000265693      &lt;NA&gt;                      &lt;NA&gt;
ENSG00000171931 ENSG00000171931     10517                    FBXW10
ENSG00000171928 ENSG00000171928     51030                    TVP23B
ENSG00000265478 ENSG00000265478      &lt;NA&gt;                      &lt;NA&gt;
ENSG00000250111 ENSG00000250111 101929141              LOC101929141
ENSG00000141127 ENSG00000141127      5636                   PRPSAP2
ENSG00000264485 ENSG00000264485      &lt;NA&gt;                      &lt;NA&gt;
ENSG00000264273 ENSG00000264273      &lt;NA&gt;                      &lt;NA&gt;
ENSG00000235672 ENSG00000235672      &lt;NA&gt;                      &lt;NA&gt;
ENSG00000212618 ENSG00000212618 124904114              LOC124904114
ENSG00000154025 ENSG00000154025    125206                   SLC5A10
ENSG00000196893 ENSG00000196893      &lt;NA&gt;                      &lt;NA&gt;
ENSG00000188522 ENSG00000188522    644815                    FAM83G
ENSG00000263045 ENSG00000263045      &lt;NA&gt;                      &lt;NA&gt;
ENSG00000154016 ENSG00000154016     10750                      GRAP
ENSG00000265185 ENSG00000265185      &lt;NA&gt;                      &lt;NA&gt;
ENSG00000262074 ENSG00000262074      &lt;NA&gt;                      &lt;NA&gt;
ENSG00000230197 ENSG00000230197      &lt;NA&gt;                      &lt;NA&gt;
ENSG00000265746 ENSG00000265746      &lt;NA&gt;                      &lt;NA&gt;
ENSG00000263394 ENSG00000263394      &lt;NA&gt;                      &lt;NA&gt;
ENSG00000228157 ENSG00000228157 102724624              LOC102724624
ENSG00000262202 ENSG00000262202      &lt;NA&gt;                      &lt;NA&gt;
ENSG00000189152 ENSG00000189152    400581                     GRAPL
ENSG00000214844 ENSG00000214844      &lt;NA&gt;                      &lt;NA&gt;
ENSG00000262319 ENSG00000262319      &lt;NA&gt;                      &lt;NA&gt;
ENSG00000266664 ENSG00000266664      &lt;NA&gt;                      &lt;NA&gt;
ENSG00000197665 ENSG00000197665      &lt;NA&gt;                      &lt;NA&gt;
ENSG00000262292 ENSG00000262292      &lt;NA&gt;                      &lt;NA&gt;
ENSG00000266311 ENSG00000266311      &lt;NA&gt;                      &lt;NA&gt;
ENSG00000261987 ENSG00000261987      &lt;NA&gt;                      &lt;NA&gt;
ENSG00000263934 ENSG00000263934      &lt;NA&gt;                      &lt;NA&gt;
ENSG00000264940 ENSG00000264940      &lt;NA&gt;                      &lt;NA&gt;
ENSG00000236022 ENSG00000236022      &lt;NA&gt;                      &lt;NA&gt;
ENSG00000263206 ENSG00000263206      &lt;NA&gt;                      &lt;NA&gt;
ENSG00000072134 ENSG00000072134     22905                      EPN2
ENSG00000230493 ENSG00000230493      &lt;NA&gt;                      &lt;NA&gt;
ENSG00000235397 ENSG00000235397 100874018                  EPN2-AS1
ENSG00000265263 ENSG00000265263      &lt;NA&gt;                      &lt;NA&gt;
ENSG00000108641 ENSG00000108641     27077                      B9D1
ENSG00000221540 ENSG00000221540 100302256                   MIR1180
ENSG00000166484 ENSG00000166484      5598                     MAPK7
ENSG00000166482 ENSG00000166482      4239                     MFAP4
ENSG00000128482 ENSG00000128482      7732                    RNF112
ENSG00000265126 ENSG00000265126      &lt;NA&gt;                      &lt;NA&gt;
ENSG00000227078 ENSG00000227078      &lt;NA&gt;                      &lt;NA&gt;
ENSG00000265335 ENSG00000265335      &lt;NA&gt;                      &lt;NA&gt;
ENSG00000235979 ENSG00000235979 105371574              LOC105371574
ENSG00000189343 ENSG00000189343    125208                   RPS2P46
ENSG00000231477 ENSG00000231477      &lt;NA&gt;                      &lt;NA&gt;
ENSG00000263726 ENSG00000263726      &lt;NA&gt;                      &lt;NA&gt;
ENSG00000142494 ENSG00000142494     55244                   SLC47A1
ENSG00000228331 ENSG00000228331    729259                  RPL17P43
ENSG00000266079 ENSG00000266079      &lt;NA&gt;                      &lt;NA&gt;
ENSG00000262769 ENSG00000262769      &lt;NA&gt;                      &lt;NA&gt;
ENSG00000228983 ENSG00000228983      &lt;NA&gt;                      &lt;NA&gt;
ENSG00000263107 ENSG00000263107      &lt;NA&gt;                      &lt;NA&gt;
ENSG00000266179 ENSG00000266179      &lt;NA&gt;                      &lt;NA&gt;
ENSG00000271900 ENSG00000271900      &lt;NA&gt;                      &lt;NA&gt;
ENSG00000227225 ENSG00000227225 100873337                  MTND1P14
ENSG00000242752 ENSG00000242752 100189478             NMTRQ-TTG12-1
ENSG00000228725 ENSG00000228725 100873344                  MTND2P12
ENSG00000224254 ENSG00000224254 107075282                  MTCO1P39
ENSG00000231625 ENSG00000231625      &lt;NA&gt;                      &lt;NA&gt;
ENSG00000072210 ENSG00000072210       224                   ALDH3A2
ENSG00000264932 ENSG00000264932      &lt;NA&gt;                      &lt;NA&gt;
ENSG00000252349 ENSG00000252349 124900397              LOC124900397
ENSG00000180638 ENSG00000180638    146802                   SLC47A2
ENSG00000262681 ENSG00000262681      &lt;NA&gt;                      &lt;NA&gt;
ENSG00000264785 ENSG00000264785      &lt;NA&gt;                      &lt;NA&gt;
ENSG00000108602 ENSG00000108602       218                   ALDH3A1
ENSG00000230607 ENSG00000230607      &lt;NA&gt;                      &lt;NA&gt;
ENSG00000083290 ENSG00000083290      9706                      ULK2
ENSG00000231096 ENSG00000231096 100288420                  NDUFB4P3
ENSG00000270091 ENSG00000270091      &lt;NA&gt;                      &lt;NA&gt;
ENSG00000108599 ENSG00000108599     11216                    AKAP10
ENSG00000266126 ENSG00000266126      &lt;NA&gt;                      &lt;NA&gt;
ENSG00000261033 ENSG00000261033 119545627                 SPECC1-DT
ENSG00000128487 ENSG00000128487     92521                    SPECC1
ENSG00000225681 ENSG00000225681      &lt;NA&gt;                      &lt;NA&gt;
ENSG00000225014 ENSG00000225014      &lt;NA&gt;                      &lt;NA&gt;
ENSG00000212186 ENSG00000212186 106481259                 RNU6-258P
ENSG00000263494 ENSG00000263494      &lt;NA&gt;                      &lt;NA&gt;
ENSG00000252971 ENSG00000252971 106480030                RNU6-1057P
ENSG00000154898 ENSG00000154898      &lt;NA&gt;                      &lt;NA&gt;
ENSG00000266839 ENSG00000266839      &lt;NA&gt;                      &lt;NA&gt;
ENSG00000266339 ENSG00000266339      &lt;NA&gt;                      &lt;NA&gt;
ENSG00000214832 ENSG00000214832      &lt;NA&gt;                      &lt;NA&gt;
ENSG00000189423 ENSG00000189423      &lt;NA&gt;                      &lt;NA&gt;
ENSG00000237911 ENSG00000237911    347717                   SRP68P3
ENSG00000205217 ENSG00000205217      &lt;NA&gt;                      &lt;NA&gt;
ENSG00000265556 ENSG00000265556      &lt;NA&gt;                      &lt;NA&gt;
ENSG00000230528 ENSG00000230528      &lt;NA&gt;                      &lt;NA&gt;
ENSG00000170298 ENSG00000170298    284194                   LGALS9B
ENSG00000229586 ENSG00000229586    339257                   TNPO1P3
ENSG00000263976 ENSG00000263976 106480273                   YWHAEP3
ENSG00000230088 ENSG00000230088    353196                   KRT16P5
ENSG00000214822 ENSG00000214822      &lt;NA&gt;                      &lt;NA&gt;
ENSG00000266925 ENSG00000266925      &lt;NA&gt;                      &lt;NA&gt;
ENSG00000231645 ENSG00000231645    284196                   KRT17P6
ENSG00000205215 ENSG00000205215      &lt;NA&gt;                      &lt;NA&gt;
ENSG00000266042 ENSG00000266042      &lt;NA&gt;                      &lt;NA&gt;
ENSG00000260907 ENSG00000260907      &lt;NA&gt;                      &lt;NA&gt;
ENSG00000265916 ENSG00000265916      &lt;NA&gt;                      &lt;NA&gt;
ENSG00000264981 ENSG00000264981      &lt;NA&gt;                      &lt;NA&gt;
ENSG00000235203 ENSG00000235203    653017                  TBC1D3P3
ENSG00000267075 ENSG00000267075      &lt;NA&gt;                      &lt;NA&gt;
ENSG00000230339 ENSG00000230339      &lt;NA&gt;                      &lt;NA&gt;
ENSG00000263946 ENSG00000263946 100132977              LOC100132977
ENSG00000235323 ENSG00000235323      &lt;NA&gt;                      &lt;NA&gt;
ENSG00000264422 ENSG00000264422 105371580              LOC105371580
ENSG00000214819 ENSG00000214819    256223                  CDRT15L2
ENSG00000231258 ENSG00000231258      &lt;NA&gt;                      &lt;NA&gt;
ENSG00000188013 ENSG00000188013      &lt;NA&gt;                      &lt;NA&gt;
ENSG00000232889 ENSG00000232889      &lt;NA&gt;                      &lt;NA&gt;
ENSG00000226096 ENSG00000226096      &lt;NA&gt;                      &lt;NA&gt;
ENSG00000235546 ENSG00000235546      &lt;NA&gt;                      &lt;NA&gt;
ENSG00000227685 ENSG00000227685      &lt;NA&gt;                      &lt;NA&gt;
ENSG00000266364 ENSG00000266364      &lt;NA&gt;                      &lt;NA&gt;
ENSG00000236504 ENSG00000236504      &lt;NA&gt;                      &lt;NA&gt;
ENSG00000264874 ENSG00000264874      &lt;NA&gt;                      &lt;NA&gt;
ENSG00000226521 ENSG00000226521      &lt;NA&gt;                      &lt;NA&gt;
ENSG00000187870 ENSG00000187870      &lt;NA&gt;                      &lt;NA&gt;
ENSG00000218454 ENSG00000218454 100874402                HNRNPA1P19
ENSG00000213671 ENSG00000213671 106479059                    OLA1P2
ENSG00000226549 ENSG00000226549      &lt;NA&gt;                      &lt;NA&gt;
ENSG00000264215 ENSG00000264215      &lt;NA&gt;                      &lt;NA&gt;
ENSG00000264662 ENSG00000264662      &lt;NA&gt;                      &lt;NA&gt;
ENSG00000226981 ENSG00000226981      &lt;NA&gt;                      &lt;NA&gt;
ENSG00000205212 ENSG00000205212      &lt;NA&gt;                      &lt;NA&gt;
ENSG00000266369 ENSG00000266369      &lt;NA&gt;                      &lt;NA&gt;
ENSG00000233098 ENSG00000233098    339260                 LOC339260
ENSG00000252483 ENSG00000252483 106480083                RNU6-1178P
ENSG00000265790 ENSG00000265790    284203                 RNASEH1P1
ENSG00000265099 ENSG00000265099      &lt;NA&gt;                      &lt;NA&gt;
ENSG00000264660 ENSG00000264660      &lt;NA&gt;                      &lt;NA&gt;
ENSG00000244456 ENSG00000244456 112488741                  SPECC1P2
ENSG00000266009 ENSG00000266009      &lt;NA&gt;                      &lt;NA&gt;
ENSG00000263729 ENSG00000263729      &lt;NA&gt;                      &lt;NA&gt;
ENSG00000124422 ENSG00000124422     23326                     USP22
ENSG00000263986 ENSG00000263986      &lt;NA&gt;                      &lt;NA&gt;
ENSG00000236819 ENSG00000236819 101060544                 LINC01563
ENSG00000109016 ENSG00000109016     25979                    DHRS7B
ENSG00000178307 ENSG00000178307      8834                    TMEM11
ENSG00000235530 ENSG00000235530 107984969                 TMEM11-DT
ENSG00000263815 ENSG00000263815 106481842                 RN7SL426P
ENSG00000154035 ENSG00000154035      &lt;NA&gt;                      &lt;NA&gt;
ENSG00000266563 ENSG00000266563 106481690                    EIF1P5
ENSG00000034152 ENSG00000034152      5606                    MAP2K3
ENSG00000184185 ENSG00000184185      3768                    KCNJ12
ENSG00000265881 ENSG00000265881 100419426                  PDLIM1P2
ENSG00000265043 ENSG00000265043      &lt;NA&gt;                      &lt;NA&gt;
ENSG00000264023 ENSG00000264023      &lt;NA&gt;                      &lt;NA&gt;
ENSG00000244582 ENSG00000244582    731688                 RPL21P120
ENSG00000265265 ENSG00000265265      &lt;NA&gt;                      &lt;NA&gt;
ENSG00000212719 ENSG00000212719    339263                 LINC02693
ENSG00000272780 ENSG00000272780      &lt;NA&gt;                      &lt;NA&gt;
ENSG00000266466 ENSG00000266466      &lt;NA&gt;                      &lt;NA&gt;
ENSG00000266673 ENSG00000266673      &lt;NA&gt;                      &lt;NA&gt;
ENSG00000266050 ENSG00000266050      &lt;NA&gt;                      &lt;NA&gt;
ENSG00000264245 ENSG00000264245      &lt;NA&gt;                      &lt;NA&gt;
ENSG00000216100 ENSG00000216100      &lt;NA&gt;                      &lt;NA&gt;
ENSG00000263375 ENSG00000263375 100533653              LOC100533653
ENSG00000265019 ENSG00000265019      &lt;NA&gt;                      &lt;NA&gt;
ENSG00000265233 ENSG00000265233      &lt;NA&gt;                      &lt;NA&gt;
ENSG00000264617 ENSG00000264617      &lt;NA&gt;                      &lt;NA&gt;
ENSG00000263563 ENSG00000263563      &lt;NA&gt;                      &lt;NA&gt;
ENSG00000263725 ENSG00000263725 100462793                    FTLP13
ENSG00000263609 ENSG00000263609 105371595                 LINC02002
ENSG00000264956 ENSG00000264956 105371597              LOC105371597
ENSG00000266691 ENSG00000266691 100421165              LOC100421165
ENSG00000222770 ENSG00000222770      &lt;NA&gt;                      &lt;NA&gt;
ENSG00000178130 ENSG00000178130      &lt;NA&gt;                      &lt;NA&gt;
ENSG00000264811 ENSG00000264811      &lt;NA&gt;                      &lt;NA&gt;
ENSG00000265567 ENSG00000265567      &lt;NA&gt;                      &lt;NA&gt;
ENSG00000264562 ENSG00000264562      &lt;NA&gt;                      &lt;NA&gt;
ENSG00000266806 ENSG00000266806      &lt;NA&gt;                      &lt;NA&gt;
ENSG00000266172 ENSG00000266172      &lt;NA&gt;                      &lt;NA&gt;
ENSG00000266795 ENSG00000266795      &lt;NA&gt;                      &lt;NA&gt;
ENSG00000264939 ENSG00000264939      &lt;NA&gt;                      &lt;NA&gt;
ENSG00000266836 ENSG00000266836      &lt;NA&gt;                      &lt;NA&gt;
ENSG00000266746 ENSG00000266746      &lt;NA&gt;                      &lt;NA&gt;
ENSG00000261020 ENSG00000261020      &lt;NA&gt;                      &lt;NA&gt;
ENSG00000264543 ENSG00000264543      &lt;NA&gt;                      &lt;NA&gt;
ENSG00000266885 ENSG00000266885      &lt;NA&gt;                      &lt;NA&gt;
ENSG00000265705 ENSG00000265705      &lt;NA&gt;                      &lt;NA&gt;
ENSG00000266529 ENSG00000266529 107075129                  MTCYBP13
ENSG00000256618 ENSG00000256618      &lt;NA&gt;                      &lt;NA&gt;
ENSG00000243655 ENSG00000243655      &lt;NA&gt;                      &lt;NA&gt;
ENSG00000264168 ENSG00000264168 100288998                  MTND1P15
ENSG00000263914 ENSG00000263914 100873345                  MTND2P13
ENSG00000240103 ENSG00000240103      &lt;NA&gt;                      &lt;NA&gt;
ENSG00000241225 ENSG00000241225 100189512              NMTRS-TGA3-1
ENSG00000263483 ENSG00000263483 106479043                  MTATP6P3
ENSG00000264316 ENSG00000264316 107075224                  MTCO3P13
ENSG00000264930 ENSG00000264930      &lt;NA&gt;                      &lt;NA&gt;
ENSG00000264262 ENSG00000264262      &lt;NA&gt;                      &lt;NA&gt;
ENSG00000265114 ENSG00000265114      &lt;NA&gt;                      &lt;NA&gt;
ENSG00000264431 ENSG00000264431      &lt;NA&gt;                      &lt;NA&gt;
ENSG00000264970 ENSG00000264970      &lt;NA&gt;                      &lt;NA&gt;
ENSG00000263433 ENSG00000263433      &lt;NA&gt;                      &lt;NA&gt;
ENSG00000264734 ENSG00000264734      &lt;NA&gt;                      &lt;NA&gt;
ENSG00000264172 ENSG00000264172 100419427                  PDLIM1P3
ENSG00000266736 ENSG00000266736      &lt;NA&gt;                      &lt;NA&gt;
ENSG00000264837 ENSG00000264837 100312817                   VN1R71P
ENSG00000265646 ENSG00000265646    645668                    TUFMP1
ENSG00000265246 ENSG00000265246 124903956              LOC124903956
ENSG00000239223 ENSG00000239223    729536                  RPL34P31
ENSG00000213664 ENSG00000213664    654170                   RPS16P8
ENSG00000265453 ENSG00000265453      &lt;NA&gt;                      &lt;NA&gt;
ENSG00000263583 ENSG00000263583 100616277                   MIR4522
ENSG00000109046 ENSG00000109046     26118                      WSB1
ENSG00000264469 ENSG00000264469      &lt;NA&gt;                      &lt;NA&gt;
ENSG00000266313 ENSG00000266313 124903957                 LINC03146
ENSG00000265683 ENSG00000265683 100132972                   SYPL1P2
ENSG00000266356 ENSG00000266356      &lt;NA&gt;                      &lt;NA&gt;
ENSG00000266433 ENSG00000266433      &lt;NA&gt;                      &lt;NA&gt;
ENSG00000141068 ENSG00000141068      8844                      KSR1
ENSG00000265801 ENSG00000265801      &lt;NA&gt;                      &lt;NA&gt;
ENSG00000263368 ENSG00000263368      &lt;NA&gt;                      &lt;NA&gt;
ENSG00000266853 ENSG00000266853 100420308                   ITM2BP1
ENSG00000266728 ENSG00000266728      &lt;NA&gt;                      &lt;NA&gt;
ENSG00000266872 ENSG00000266872      &lt;NA&gt;                      &lt;NA&gt;
ENSG00000168961 ENSG00000168961      3965                    LGALS9
ENSG00000264216 ENSG00000264216      &lt;NA&gt;                      &lt;NA&gt;
ENSG00000265788 ENSG00000265788      &lt;NA&gt;                      &lt;NA&gt;
ENSG00000265041 ENSG00000265041      &lt;NA&gt;                      &lt;NA&gt;
ENSG00000266771 ENSG00000266771      &lt;NA&gt;                      &lt;NA&gt;
ENSG00000264240 ENSG00000264240 109729163                     CPDP1
ENSG00000264689 ENSG00000264689      &lt;NA&gt;                      &lt;NA&gt;
ENSG00000263604 ENSG00000263604      &lt;NA&gt;                      &lt;NA&gt;
ENSG00000263472 ENSG00000263472      &lt;NA&gt;                      &lt;NA&gt;
ENSG00000265833 ENSG00000265833      &lt;NA&gt;                      &lt;NA&gt;
ENSG00000266416 ENSG00000266416      &lt;NA&gt;                      &lt;NA&gt;
ENSG00000266786 ENSG00000266786      &lt;NA&gt;                      &lt;NA&gt;
ENSG00000007171 ENSG00000007171      4843                      NOS2
ENSG00000266202 ENSG00000266202      &lt;NA&gt;                      &lt;NA&gt;
ENSG00000266527 ENSG00000266527      &lt;NA&gt;                      &lt;NA&gt;
ENSG00000232859 ENSG00000232859    201229                     LYRM9
ENSG00000260019 ENSG00000260019 105371708                 LINC01992
ENSG00000251818 ENSG00000251818 124900402              LOC124900402
ENSG00000266190 ENSG00000266190      &lt;NA&gt;                      &lt;NA&gt;
ENSG00000202389 ENSG00000202389 124900393              LOC124900393
ENSG00000087095 ENSG00000087095     51701                       NLK
ENSG00000252283 ENSG00000252283      &lt;NA&gt;                      &lt;NA&gt;
ENSG00000240873 ENSG00000240873 100271384                  RPS29P22
ENSG00000203484 ENSG00000203484      &lt;NA&gt;                      &lt;NA&gt;
ENSG00000203483 ENSG00000203483      &lt;NA&gt;                      &lt;NA&gt;
ENSG00000255851 ENSG00000255851      &lt;NA&gt;                      &lt;NA&gt;
ENSG00000197825 ENSG00000197825      &lt;NA&gt;                      &lt;NA&gt;
ENSG00000267644 ENSG00000267644      &lt;NA&gt;                      &lt;NA&gt;
ENSG00000203482 ENSG00000203482      &lt;NA&gt;                      &lt;NA&gt;
ENSG00000237575 ENSG00000237575      &lt;NA&gt;                      &lt;NA&gt;
ENSG00000267259 ENSG00000267259 112267992              LOC112267992
ENSG00000203480 ENSG00000203480      &lt;NA&gt;                      &lt;NA&gt;
ENSG00000266830 ENSG00000266830 105371712              LOC105371712
ENSG00000265060 ENSG00000265060      &lt;NA&gt;                      &lt;NA&gt;
ENSG00000203479 ENSG00000203479      &lt;NA&gt;                      &lt;NA&gt;
ENSG00000263788 ENSG00000263788      &lt;NA&gt;                      &lt;NA&gt;
ENSG00000264486 ENSG00000264486      &lt;NA&gt;                      &lt;NA&gt;
ENSG00000260777 ENSG00000260777      &lt;NA&gt;                      &lt;NA&gt;
ENSG00000266306 ENSG00000266306      &lt;NA&gt;                      &lt;NA&gt;
ENSG00000264029 ENSG00000264029      &lt;NA&gt;                      &lt;NA&gt;
ENSG00000265480 ENSG00000265480      &lt;NA&gt;                      &lt;NA&gt;
ENSG00000207844 ENSG00000207844      &lt;NA&gt;                      &lt;NA&gt;
ENSG00000203478 ENSG00000203478      &lt;NA&gt;                      &lt;NA&gt;
ENSG00000203465 ENSG00000203465      &lt;NA&gt;                      &lt;NA&gt;
ENSG00000203477 ENSG00000203477      &lt;NA&gt;                      &lt;NA&gt;
ENSG00000268206 ENSG00000268206      &lt;NA&gt;                      &lt;NA&gt;
ENSG00000109084 ENSG00000109084     27346                    TMEM97
ENSG00000109083 ENSG00000109083     90410                     IFT20
ENSG00000109079 ENSG00000109079      7126                   TNFAIP1
ENSG00000004142 ENSG00000004142     26073                   POLDIP2
ENSG00000244045 ENSG00000244045    147007                     VMA12
ENSG00000258924 ENSG00000258924      &lt;NA&gt;                      &lt;NA&gt;
ENSG00000264302 ENSG00000264302      &lt;NA&gt;                      &lt;NA&gt;
ENSG00000265618 ENSG00000265618      &lt;NA&gt;                      &lt;NA&gt;
ENSG00000109072 ENSG00000109072      7448                       VTN
ENSG00000273171 ENSG00000273171      &lt;NA&gt;                      &lt;NA&gt;
ENSG00000004139 ENSG00000004139     23098                     SARM1
ENSG00000076351 ENSG00000076351    113235                   SLC46A1
ENSG00000264098 ENSG00000264098      &lt;NA&gt;                      &lt;NA&gt;
ENSG00000265254 ENSG00000265254      &lt;NA&gt;                      &lt;NA&gt;
ENSG00000265541 ENSG00000265541 100420410                     H3P41
ENSG00000263870 ENSG00000263870      &lt;NA&gt;                      &lt;NA&gt;
ENSG00000258472 ENSG00000258472      &lt;NA&gt;                      &lt;NA&gt;
ENSG00000183405 ENSG00000183405      &lt;NA&gt;                      &lt;NA&gt;
ENSG00000007216 ENSG00000007216      9058                   SLC13A2
ENSG00000109101 ENSG00000109101      8456                     FOXN1
ENSG00000109103 ENSG00000109103      9094                    UNC119
ENSG00000087111 ENSG00000087111     94005                      PIGS
ENSG00000109107 ENSG00000109107       230                     ALDOC
ENSG00000265168 ENSG00000265168      &lt;NA&gt;                      &lt;NA&gt;
ENSG00000076382 ENSG00000076382     10615                     SPAG5
ENSG00000227543 ENSG00000227543      &lt;NA&gt;                      &lt;NA&gt;
ENSG00000264608 ENSG00000264608      &lt;NA&gt;                      &lt;NA&gt;
ENSG00000265287 ENSG00000265287      &lt;NA&gt;                      &lt;NA&gt;
ENSG00000167524 ENSG00000167524    124923                      RSKR
ENSG00000007202 ENSG00000007202      9703                     BLTP2
ENSG00000264044 ENSG00000264044      &lt;NA&gt;                      &lt;NA&gt;
ENSG00000132581 ENSG00000132581      6388                      SDF2
ENSG00000240494 ENSG00000240494 100271553                  RPS12P28
ENSG00000109111 ENSG00000109111      6830                    SUPT6H
ENSG00000265205 ENSG00000265205      &lt;NA&gt;                      &lt;NA&gt;
ENSG00000167525 ENSG00000167525    147011                    PROCA1
ENSG00000109113 ENSG00000109113     83871                     RAB34
ENSG00000198242 ENSG00000198242      6147                    RPL23A
ENSG00000238423 ENSG00000238423     26808                  SNORD42B
ENSG00000264577 ENSG00000264577      &lt;NA&gt;                      &lt;NA&gt;
ENSG00000238578 ENSG00000238578     26773                   SNORD4A
ENSG00000238649 ENSG00000238649     26809                  SNORD42A
ENSG00000238597 ENSG00000238597     26772                   SNORD4B
ENSG00000160606 ENSG00000160606    116238                     TLCD1
ENSG00000160602 ENSG00000160602    284086                      NEK8
ENSG00000267729 ENSG00000267729      &lt;NA&gt;                      &lt;NA&gt;
ENSG00000265073 ENSG00000265073      &lt;NA&gt;                      &lt;NA&gt;
ENSG00000076604 ENSG00000076604      9618                     TRAF4
ENSG00000265474 ENSG00000265474      &lt;NA&gt;                      &lt;NA&gt;
ENSG00000265840 ENSG00000265840      &lt;NA&gt;                      &lt;NA&gt;
ENSG00000173065 ENSG00000173065     55731                   FAM222B
ENSG00000243053 ENSG00000243053 100271485                  RPL31P58
ENSG00000238516 ENSG00000238516      &lt;NA&gt;                      &lt;NA&gt;
ENSG00000264138 ENSG00000264138      &lt;NA&gt;                      &lt;NA&gt;
ENSG00000132591 ENSG00000132591     26284                     ERAL1
ENSG00000264066 ENSG00000264066      &lt;NA&gt;                      &lt;NA&gt;
ENSG00000132589 ENSG00000132589      2319                     FLOT2
ENSG00000264304 ENSG00000264304      &lt;NA&gt;                      &lt;NA&gt;
ENSG00000266642 ENSG00000266642      &lt;NA&gt;                      &lt;NA&gt;
ENSG00000167536 ENSG00000167536    147015                    DHRS13
ENSG00000109118 ENSG00000109118     57649                     PHF12
ENSG00000265845 ENSG00000265845 101927018              LOC101927018
ENSG00000265908 ENSG00000265908      &lt;NA&gt;                      &lt;NA&gt;
ENSG00000179761 ENSG00000179761     51268                     PIPOX
ENSG00000063015 ENSG00000063015    124925                      SEZ6
ENSG00000263613 ENSG00000263613      &lt;NA&gt;                      &lt;NA&gt;
ENSG00000238007 ENSG00000238007      &lt;NA&gt;                      &lt;NA&gt;
ENSG00000263781 ENSG00000263781      &lt;NA&gt;                      &lt;NA&gt;
ENSG00000196535 ENSG00000196535    399687                    MYO18A
ENSG00000221995 ENSG00000221995      &lt;NA&gt;                      &lt;NA&gt;
ENSG00000263709 ENSG00000263709      &lt;NA&gt;                      &lt;NA&gt;
ENSG00000264050 ENSG00000264050 100421028              LOC100421028
ENSG00000178082 ENSG00000178082      &lt;NA&gt;                      &lt;NA&gt;
ENSG00000108255 ENSG00000108255      1411                    CRYBA1
ENSG00000108256 ENSG00000108256     57532                    NUFIP2
ENSG00000239256 ENSG00000239256      &lt;NA&gt;                      &lt;NA&gt;
ENSG00000266111 ENSG00000266111      &lt;NA&gt;                      &lt;NA&gt;
ENSG00000264808 ENSG00000264808      &lt;NA&gt;                      &lt;NA&gt;
ENSG00000222363 ENSG00000222363 106480385                  RNU4-34P
ENSG00000160551 ENSG00000160551     57551                     TAOK1
ENSG00000263719 ENSG00000263719      &lt;NA&gt;                      &lt;NA&gt;
ENSG00000253064 ENSG00000253064 106479881                 RNU6-711P
ENSG00000202205 ENSG00000202205 106480632                RNU6-1034P
ENSG00000264031 ENSG00000264031      &lt;NA&gt;                      &lt;NA&gt;
ENSG00000168792 ENSG00000168792    116236                    ABHD15
ENSG00000167543 ENSG00000167543     90313                   TP53I13
ENSG00000264290 ENSG00000264290      &lt;NA&gt;                      &lt;NA&gt;
ENSG00000108262 ENSG00000108262     28964                      GIT1
ENSG00000198720 ENSG00000198720    124930                  ANKRD13B
ENSG00000264647 ENSG00000264647      &lt;NA&gt;                      &lt;NA&gt;
ENSG00000167549 ENSG00000167549     84940                     CORO6
ENSG00000264007 ENSG00000264007      &lt;NA&gt;                      &lt;NA&gt;
ENSG00000141298 ENSG00000141298     85464                      SSH2
ENSG00000263370 ENSG00000263370      &lt;NA&gt;                      &lt;NA&gt;
ENSG00000222858 ENSG00000222858 106481470                 RNU6-920P
ENSG00000265625 ENSG00000265625      &lt;NA&gt;                      &lt;NA&gt;
ENSG00000240531 ENSG00000240531 100271448                 RPL21P123
ENSG00000263657 ENSG00000263657      &lt;NA&gt;                      &lt;NA&gt;
ENSG00000265713 ENSG00000265713 100421100              LOC100421100
ENSG00000252657 ENSG00000252657 124900394              LOC124900394
ENSG00000240074 ENSG00000240074 100128710                   RPL9P30
ENSG00000263477 ENSG00000263477      &lt;NA&gt;                      &lt;NA&gt;
ENSG00000239129 ENSG00000239129 124904117              LOC124904117
ENSG00000176927 ENSG00000176927    374786                    EFCAB5
ENSG00000264435 ENSG00000264435      &lt;NA&gt;                      &lt;NA&gt;
ENSG00000264715 ENSG00000264715      &lt;NA&gt;                      &lt;NA&gt;
ENSG00000207011 ENSG00000207011      &lt;NA&gt;                      &lt;NA&gt;
ENSG00000267482 ENSG00000267482 100379296                   RNY4P13
ENSG00000265289 ENSG00000265289      &lt;NA&gt;                      &lt;NA&gt;
ENSG00000266876 ENSG00000266876 100418889                   STX18P1
ENSG00000265394 ENSG00000265394      &lt;NA&gt;                      &lt;NA&gt;
ENSG00000126653 ENSG00000126653     84081                     NSRP1
ENSG00000266919 ENSG00000266919      &lt;NA&gt;                      &lt;NA&gt;
ENSG00000199071 ENSG00000199071      &lt;NA&gt;                      &lt;NA&gt;
ENSG00000265739 ENSG00000265739      &lt;NA&gt;                      &lt;NA&gt;
ENSG00000266987 ENSG00000266987      &lt;NA&gt;                      &lt;NA&gt;
ENSG00000108576 ENSG00000108576      6532                    SLC6A4
ENSG00000264125 ENSG00000264125      &lt;NA&gt;                      &lt;NA&gt;
ENSG00000266120 ENSG00000266120      &lt;NA&gt;                      &lt;NA&gt;
ENSG00000252112 ENSG00000252112      &lt;NA&gt;                      &lt;NA&gt;
ENSG00000108578 ENSG00000108578       642                      BLMH
ENSG00000222679 ENSG00000222679 106481580                RNU6-1267P
ENSG00000182271 ENSG00000182271    388364                    TMIGD1
ENSG00000207132 ENSG00000207132      &lt;NA&gt;                      &lt;NA&gt;
ENSG00000201255 ENSG00000201255 106480627                 RNU6-990P
ENSG00000108582 ENSG00000108582      1362                       CPD
ENSG00000108587 ENSG00000108587      9527                     GOSR1
ENSG00000264958 ENSG00000264958      &lt;NA&gt;                      &lt;NA&gt;
ENSG00000263860 ENSG00000263860      &lt;NA&gt;                      &lt;NA&gt;
ENSG00000264242 ENSG00000264242      &lt;NA&gt;                      &lt;NA&gt;
ENSG00000266733 ENSG00000266733      &lt;NA&gt;                      &lt;NA&gt;
ENSG00000266775 ENSG00000266775      &lt;NA&gt;                      &lt;NA&gt;
ENSG00000259928 ENSG00000259928      &lt;NA&gt;                      &lt;NA&gt;
ENSG00000231870 ENSG00000231870    729682                   KRT17P3
ENSG00000231421 ENSG00000231421 101927093              LOC101927093
ENSG00000214719 ENSG00000214719      &lt;NA&gt;                      &lt;NA&gt;
ENSG00000248121 ENSG00000248121      &lt;NA&gt;                      &lt;NA&gt;
ENSG00000264943 ENSG00000264943      &lt;NA&gt;                      &lt;NA&gt;
ENSG00000250462 ENSG00000250462      &lt;NA&gt;                      &lt;NA&gt;
ENSG00000241631 ENSG00000241631 106479337                 RN7SL316P
ENSG00000264538 ENSG00000264538      &lt;NA&gt;                      &lt;NA&gt;
ENSG00000265443 ENSG00000265443      &lt;NA&gt;                      &lt;NA&gt;
ENSG00000263603 ENSG00000263603      &lt;NA&gt;                      &lt;NA&gt;
ENSG00000176390 ENSG00000176390     51379                     CRLF3
ENSG00000265791 ENSG00000265791      &lt;NA&gt;                      &lt;NA&gt;
ENSG00000266490 ENSG00000266490      &lt;NA&gt;                      &lt;NA&gt;
ENSG00000242439 ENSG00000242439    646013                   RPS17P3
ENSG00000176208 ENSG00000176208     79915                     ATAD5
ENSG00000265334 ENSG00000265334      &lt;NA&gt;                      &lt;NA&gt;
ENSG00000212190 ENSG00000212190 106481273                 RNU6-298P
ENSG00000263531 ENSG00000263531      &lt;NA&gt;                      &lt;NA&gt;
ENSG00000172171 ENSG00000172171     79736                      TEFM
ENSG00000184060 ENSG00000184060     55803                     ADAP2
ENSG00000230113 ENSG00000230113      &lt;NA&gt;                      &lt;NA&gt;
ENSG00000266274 ENSG00000266274 106480489                 RN7SL138P
ENSG00000265743 ENSG00000265743      &lt;NA&gt;                      &lt;NA&gt;
ENSG00000181481 ENSG00000181481     84282                    RNF135
ENSG00000264456 ENSG00000264456      &lt;NA&gt;                      &lt;NA&gt;
ENSG00000264743 ENSG00000264743    503645                    DPRXP4
ENSG00000266340 ENSG00000266340      &lt;NA&gt;                      &lt;NA&gt;
ENSG00000264148 ENSG00000264148      &lt;NA&gt;                      &lt;NA&gt;
ENSG00000266865 ENSG00000266865      &lt;NA&gt;                      &lt;NA&gt;
ENSG00000265798 ENSG00000265798      &lt;NA&gt;                      &lt;NA&gt;
ENSG00000264107 ENSG00000264107 105371722                 MIR4733HG
ENSG00000265444 ENSG00000265444 100616266                   MIR4733
ENSG00000196712 ENSG00000196712      4763                       NF1
ENSG00000266371 ENSG00000266371      &lt;NA&gt;                      &lt;NA&gt;
ENSG00000126861 ENSG00000126861      4974                       OMG
ENSG00000185862 ENSG00000185862      2124                     EVI2B
ENSG00000265118 ENSG00000265118      &lt;NA&gt;                      &lt;NA&gt;
ENSG00000126860 ENSG00000126860      2123                     EVI2A
ENSG00000263535 ENSG00000263535      &lt;NA&gt;                      &lt;NA&gt;
ENSG00000131242 ENSG00000131242     84440                 RAB11FIP4
ENSG00000239595 ENSG00000239595 106480943                  RN7SL79P
ENSG00000264862 ENSG00000264862 106481975                  RN7SL45P
ENSG00000266459 ENSG00000266459      &lt;NA&gt;                      &lt;NA&gt;
ENSG00000207614 ENSG00000207614    406968                   MIR193A
ENSG00000221038 ENSG00000221038 106479546                RNU6ATAC7P
ENSG00000228768 ENSG00000228768 123464515                 MIR365BHG
ENSG00000265976 ENSG00000265976 100616449                   MIR4725
ENSG00000199187 ENSG00000199187      &lt;NA&gt;                      &lt;NA&gt;
ENSG00000266877 ENSG00000266877      &lt;NA&gt;                      &lt;NA&gt;
ENSG00000266448 ENSG00000266448      &lt;NA&gt;                      &lt;NA&gt;
ENSG00000202026 ENSG00000202026 106480065                RNU6-1134P
ENSG00000265863 ENSG00000265863      &lt;NA&gt;                      &lt;NA&gt;
ENSG00000263567 ENSG00000263567      &lt;NA&gt;                      &lt;NA&gt;
ENSG00000265046 ENSG00000265046      &lt;NA&gt;                      &lt;NA&gt;
ENSG00000172301 ENSG00000172301     55352                     COPRS
ENSG00000108651 ENSG00000108651     55813                      UTP6
ENSG00000263990 ENSG00000263990      &lt;NA&gt;                      &lt;NA&gt;
ENSG00000178691 ENSG00000178691     23512                     SUZ12
ENSG00000253058 ENSG00000253058 100873686                 RNA5SP437
ENSG00000264300 ENSG00000264300      &lt;NA&gt;                      &lt;NA&gt;
ENSG00000185158 ENSG00000185158    114659                   LRRC37B
ENSG00000264497 ENSG00000264497      &lt;NA&gt;                      &lt;NA&gt;
ENSG00000266777 ENSG00000266777      &lt;NA&gt;                      &lt;NA&gt;
ENSG00000264164 ENSG00000264164      &lt;NA&gt;                      &lt;NA&gt;
ENSG00000266379 ENSG00000266379      &lt;NA&gt;                      &lt;NA&gt;
ENSG00000263369 ENSG00000263369      &lt;NA&gt;                      &lt;NA&gt;
ENSG00000265574 ENSG00000265574      &lt;NA&gt;                      &lt;NA&gt;
ENSG00000263985 ENSG00000263985      &lt;NA&gt;                      &lt;NA&gt;
ENSG00000214708 ENSG00000214708 105371730              LOC105371730
ENSG00000126858 ENSG00000126858     55288                     RHOT1
ENSG00000265293 ENSG00000265293      &lt;NA&gt;                      &lt;NA&gt;
ENSG00000269402 ENSG00000269402      &lt;NA&gt;                      &lt;NA&gt;
ENSG00000266282 ENSG00000266282      &lt;NA&gt;                      &lt;NA&gt;
ENSG00000141314 ENSG00000141314    162494                    RHBDL3
ENSG00000263674 ENSG00000263674      &lt;NA&gt;                      &lt;NA&gt;
ENSG00000265794 ENSG00000265794      &lt;NA&gt;                      &lt;NA&gt;
ENSG00000108666 ENSG00000108666     64149                  C17orf75
ENSG00000265139 ENSG00000265139      &lt;NA&gt;                      &lt;NA&gt;
ENSG00000263749 ENSG00000263749      &lt;NA&gt;                      &lt;NA&gt;
ENSG00000207928 ENSG00000207928      &lt;NA&gt;                      &lt;NA&gt;
ENSG00000010244 ENSG00000010244      7756                    ZNF207
ENSG00000266385 ENSG00000266385      &lt;NA&gt;                      &lt;NA&gt;
ENSG00000264083 ENSG00000264083      &lt;NA&gt;                      &lt;NA&gt;
ENSG00000264373 ENSG00000264373      &lt;NA&gt;                      &lt;NA&gt;
ENSG00000108671 ENSG00000108671      5717                    PSMD11
ENSG00000202100 ENSG00000202100      &lt;NA&gt;                      &lt;NA&gt;
ENSG00000176749 ENSG00000176749      8851                    CDK5R1
ENSG00000176658 ENSG00000176658      4642                     MYO1D
ENSG00000266718 ENSG00000266718      &lt;NA&gt;                      &lt;NA&gt;
ENSG00000265222 ENSG00000265222 105371734              LOC105371734
ENSG00000263717 ENSG00000263717      &lt;NA&gt;                      &lt;NA&gt;
ENSG00000266599 ENSG00000266599      &lt;NA&gt;                      &lt;NA&gt;
ENSG00000265337 ENSG00000265337      &lt;NA&gt;                      &lt;NA&gt;
ENSG00000264458 ENSG00000264458      &lt;NA&gt;                      &lt;NA&gt;
ENSG00000201178 ENSG00000201178      &lt;NA&gt;                      &lt;NA&gt;
ENSG00000226377 ENSG00000226377      &lt;NA&gt;                      &lt;NA&gt;
ENSG00000236377 ENSG00000236377 102724715                  MYO1D-DT
ENSG00000006042 ENSG00000006042     26022                    TMEM98
ENSG00000141316 ENSG00000141316    124912                    SPACA3
ENSG00000108684 ENSG00000108684        40                     ASIC2
ENSG00000264598 ENSG00000264598      &lt;NA&gt;                      &lt;NA&gt;
ENSG00000266535 ENSG00000266535      &lt;NA&gt;                      &lt;NA&gt;
ENSG00000265544 ENSG00000265544 100506677                      AA06
ENSG00000265697 ENSG00000265697      &lt;NA&gt;                      &lt;NA&gt;
ENSG00000265125 ENSG00000265125      &lt;NA&gt;                      &lt;NA&gt;
ENSG00000265115 ENSG00000265115      &lt;NA&gt;                      &lt;NA&gt;
ENSG00000264643 ENSG00000264643      &lt;NA&gt;                      &lt;NA&gt;
ENSG00000265689 ENSG00000265689      &lt;NA&gt;                      &lt;NA&gt;
ENSG00000221699 ENSG00000221699      &lt;NA&gt;                      &lt;NA&gt;
ENSG00000265356 ENSG00000265356      &lt;NA&gt;                      &lt;NA&gt;
ENSG00000263435 ENSG00000263435      &lt;NA&gt;                      &lt;NA&gt;
ENSG00000226049 ENSG00000226049    646202                    TLK2P1
ENSG00000263485 ENSG00000263485      &lt;NA&gt;                      &lt;NA&gt;
ENSG00000265775 ENSG00000265775      &lt;NA&gt;                      &lt;NA&gt;
ENSG00000252370 ENSG00000252370 100873687                 RNA5SP438
ENSG00000264791 ENSG00000264791      &lt;NA&gt;                      &lt;NA&gt;
ENSG00000263571 ENSG00000263571 105371735              LOC105371735
ENSG00000261156 ENSG00000261156 101927239                 LINC01989
ENSG00000263383 ENSG00000263383      &lt;NA&gt;                      &lt;NA&gt;
ENSG00000264990 ENSG00000264990      &lt;NA&gt;                      &lt;NA&gt;
ENSG00000265501 ENSG00000265501      &lt;NA&gt;                      &lt;NA&gt;
ENSG00000268024 ENSG00000268024      &lt;NA&gt;                      &lt;NA&gt;
ENSG00000108691 ENSG00000108691      6347                      CCL2
ENSG00000108688 ENSG00000108688      6354                      CCL7
ENSG00000172156 ENSG00000172156      6356                     CCL11
ENSG00000108700 ENSG00000108700      6355                      CCL8
ENSG00000265614 ENSG00000265614      &lt;NA&gt;                      &lt;NA&gt;
ENSG00000181374 ENSG00000181374      6357                     CCL13
ENSG00000108702 ENSG00000108702      6346                      CCL1
ENSG00000225582 ENSG00000225582      &lt;NA&gt;                      &lt;NA&gt;
ENSG00000197322 ENSG00000197322    400591               TMEM132E-DT
ENSG00000181291 ENSG00000181291    124842                  TMEM132E
ENSG00000264174 ENSG00000264174      &lt;NA&gt;                      &lt;NA&gt;
ENSG00000264622 ENSG00000264622      &lt;NA&gt;                      &lt;NA&gt;
ENSG00000132141 ENSG00000132141     10693                     CCT6B
ENSG00000198783 ENSG00000198783     91603                    ZNF830
ENSG00000005156 ENSG00000005156      3980                      LIG3
ENSG00000224113 ENSG00000224113      &lt;NA&gt;                      &lt;NA&gt;
ENSG00000092871 ENSG00000092871    117584                      RFFL
ENSG00000267618 ENSG00000267618      &lt;NA&gt;                      &lt;NA&gt;
ENSG00000238858 ENSG00000238858      &lt;NA&gt;                      &lt;NA&gt;
ENSG00000267457 ENSG00000267457      &lt;NA&gt;                      &lt;NA&gt;
ENSG00000243423 ENSG00000243423      &lt;NA&gt;                      &lt;NA&gt;
ENSG00000253084 ENSG00000253084 131183827                 RNU6-840P
ENSG00000252328 ENSG00000252328      &lt;NA&gt;                      &lt;NA&gt;
ENSG00000185379 ENSG00000185379      5892                    RAD51D
ENSG00000073598 ENSG00000073598     54752                     FNDC8
ENSG00000073536 ENSG00000073536     54475                      NLE1
ENSG00000141161 ENSG00000141161    146862                    UNC45B
ENSG00000267782 ENSG00000267782      &lt;NA&gt;                      &lt;NA&gt;
ENSG00000266981 ENSG00000266981      &lt;NA&gt;                      &lt;NA&gt;
ENSG00000267744 ENSG00000267744      &lt;NA&gt;                      &lt;NA&gt;
ENSG00000164729 ENSG00000164729    146861                   SLC35G3
ENSG00000266947 ENSG00000266947      &lt;NA&gt;                      &lt;NA&gt;
ENSG00000166750 ENSG00000166750    162394                     SLFN5
ENSG00000267364 ENSG00000267364      &lt;NA&gt;                      &lt;NA&gt;
ENSG00000267271 ENSG00000267271 101060119              LOC101060119
ENSG00000172716 ENSG00000172716     91607                    SLFN11
ENSG00000267315 ENSG00000267315      &lt;NA&gt;                      &lt;NA&gt;
ENSG00000267711 ENSG00000267711      &lt;NA&gt;                      &lt;NA&gt;
ENSG00000267547 ENSG00000267547      &lt;NA&gt;                      &lt;NA&gt;
ENSG00000267745 ENSG00000267745      &lt;NA&gt;                      &lt;NA&gt;
ENSG00000267648 ENSG00000267648      &lt;NA&gt;                      &lt;NA&gt;
ENSG00000267102 ENSG00000267102      &lt;NA&gt;                      &lt;NA&gt;
ENSG00000172123 ENSG00000172123     55106                    SLFN12
ENSG00000154760 ENSG00000154760    146857                    SLFN13
ENSG00000267312 ENSG00000267312      &lt;NA&gt;                      &lt;NA&gt;
ENSG00000205045 ENSG00000205045 100506736                   SLFN12L
ENSG00000267554 ENSG00000267554      &lt;NA&gt;                      &lt;NA&gt;
ENSG00000267349 ENSG00000267349      &lt;NA&gt;                      &lt;NA&gt;
ENSG00000267046 ENSG00000267046      &lt;NA&gt;                      &lt;NA&gt;
ENSG00000267369 ENSG00000267369    645744                   TAF5LP1
ENSG00000267074 ENSG00000267074      &lt;NA&gt;                      &lt;NA&gt;
ENSG00000255987 ENSG00000255987 101927540                  TOMM20P2
ENSG00000267035 ENSG00000267035      &lt;NA&gt;                      &lt;NA&gt;
ENSG00000236320 ENSG00000236320    342618                    SLFN14
ENSG00000267359 ENSG00000267359      &lt;NA&gt;                      &lt;NA&gt;
ENSG00000267625 ENSG00000267625      &lt;NA&gt;                      &lt;NA&gt;
ENSG00000242660 ENSG00000242660      &lt;NA&gt;                      &lt;NA&gt;
ENSG00000267321 ENSG00000267321      &lt;NA&gt;                      &lt;NA&gt;
ENSG00000207297 ENSG00000207297    692076                    SNORD7
ENSG00000108733 ENSG00000108733      5193                     PEX12
ENSG00000006125 ENSG00000006125       163                     AP2B1
ENSG00000267592 ENSG00000267592      &lt;NA&gt;                      &lt;NA&gt;
ENSG00000267003 ENSG00000267003      &lt;NA&gt;                      &lt;NA&gt;
ENSG00000239520 ENSG00000239520      &lt;NA&gt;                      &lt;NA&gt;
ENSG00000141150 ENSG00000141150      &lt;NA&gt;                      &lt;NA&gt;
ENSG00000132139 ENSG00000132139      &lt;NA&gt;                      &lt;NA&gt;
ENSG00000129270 ENSG00000129270      &lt;NA&gt;                      &lt;NA&gt;
ENSG00000266911 ENSG00000266911      &lt;NA&gt;                      &lt;NA&gt;
ENSG00000154768 ENSG00000154768      &lt;NA&gt;                      &lt;NA&gt;
ENSG00000267578 ENSG00000267578      &lt;NA&gt;                      &lt;NA&gt;
ENSG00000172660 ENSG00000172660      &lt;NA&gt;                      &lt;NA&gt;
ENSG00000267025 ENSG00000267025      &lt;NA&gt;                      &lt;NA&gt;
ENSG00000267347 ENSG00000267347      &lt;NA&gt;                      &lt;NA&gt;
ENSG00000172653 ENSG00000172653      &lt;NA&gt;                      &lt;NA&gt;
ENSG00000267326 ENSG00000267326      &lt;NA&gt;                      &lt;NA&gt;
ENSG00000237805 ENSG00000237805      &lt;NA&gt;                      &lt;NA&gt;
ENSG00000161570 ENSG00000161570      &lt;NA&gt;                      &lt;NA&gt;
ENSG00000223255 ENSG00000223255      &lt;NA&gt;                      &lt;NA&gt;
ENSG00000266999 ENSG00000266999      &lt;NA&gt;                      &lt;NA&gt;
ENSG00000266972 ENSG00000266972      &lt;NA&gt;                      &lt;NA&gt;
ENSG00000187456 ENSG00000187456      &lt;NA&gt;                      &lt;NA&gt;
ENSG00000161572 ENSG00000161572      &lt;NA&gt;                      &lt;NA&gt;
ENSG00000267460 ENSG00000267460      &lt;NA&gt;                      &lt;NA&gt;
ENSG00000267657 ENSG00000267657      &lt;NA&gt;                      &lt;NA&gt;
ENSG00000161573 ENSG00000161573      &lt;NA&gt;                      &lt;NA&gt;
ENSG00000213494 ENSG00000213494      &lt;NA&gt;                      &lt;NA&gt;
ENSG00000266956 ENSG00000266956      &lt;NA&gt;                      &lt;NA&gt;
ENSG00000161574 ENSG00000161574      &lt;NA&gt;                      &lt;NA&gt;
ENSG00000267596 ENSG00000267596      &lt;NA&gt;                      &lt;NA&gt;
ENSG00000267566 ENSG00000267566      &lt;NA&gt;                      &lt;NA&gt;
ENSG00000267431 ENSG00000267431      &lt;NA&gt;                      &lt;NA&gt;
ENSG00000167236 ENSG00000167236      &lt;NA&gt;                      &lt;NA&gt;
ENSG00000006074 ENSG00000006074      &lt;NA&gt;                      &lt;NA&gt;
ENSG00000224298 ENSG00000224298      &lt;NA&gt;                      &lt;NA&gt;
ENSG00000006075 ENSG00000006075      &lt;NA&gt;                      &lt;NA&gt;
ENSG00000129277 ENSG00000129277      &lt;NA&gt;                      &lt;NA&gt;
ENSG00000263488 ENSG00000263488      &lt;NA&gt;                      &lt;NA&gt;
ENSG00000267118 ENSG00000267118      &lt;NA&gt;                      &lt;NA&gt;
ENSG00000267181 ENSG00000267181      &lt;NA&gt;                      &lt;NA&gt;
ENSG00000224226 ENSG00000224226      &lt;NA&gt;                      &lt;NA&gt;
ENSG00000267488 ENSG00000267488      &lt;NA&gt;                      &lt;NA&gt;
ENSG00000256515 ENSG00000256515      &lt;NA&gt;                      &lt;NA&gt;
ENSG00000205020 ENSG00000205020      &lt;NA&gt;                      &lt;NA&gt;
ENSG00000267330 ENSG00000267330      &lt;NA&gt;                      &lt;NA&gt;
ENSG00000267086 ENSG00000267086      &lt;NA&gt;                      &lt;NA&gt;
ENSG00000234972 ENSG00000234972      &lt;NA&gt;                      &lt;NA&gt;
ENSG00000242384 ENSG00000242384      &lt;NA&gt;                      &lt;NA&gt;
ENSG00000205021 ENSG00000205021      &lt;NA&gt;                      &lt;NA&gt;
ENSG00000197262 ENSG00000197262      &lt;NA&gt;                      &lt;NA&gt;
ENSG00000161583 ENSG00000161583      &lt;NA&gt;                      &lt;NA&gt;
ENSG00000267043 ENSG00000267043      &lt;NA&gt;                      &lt;NA&gt;
ENSG00000201792 ENSG00000201792      &lt;NA&gt;                      &lt;NA&gt;
ENSG00000108278 ENSG00000108278      &lt;NA&gt;                      &lt;NA&gt;
ENSG00000252912 ENSG00000252912      &lt;NA&gt;                      &lt;NA&gt;
ENSG00000141140 ENSG00000141140      &lt;NA&gt;                      &lt;NA&gt;
ENSG00000184886 ENSG00000184886      &lt;NA&gt;                      &lt;NA&gt;
ENSG00000005955 ENSG00000005955      &lt;NA&gt;                      &lt;NA&gt;
ENSG00000236002 ENSG00000236002      &lt;NA&gt;                      &lt;NA&gt;
ENSG00000108272 ENSG00000108272      &lt;NA&gt;                      &lt;NA&gt;
ENSG00000129282 ENSG00000129282      &lt;NA&gt;                      &lt;NA&gt;
ENSG00000267067 ENSG00000267067      &lt;NA&gt;                      &lt;NA&gt;
ENSG00000267499 ENSG00000267499      &lt;NA&gt;                      &lt;NA&gt;
ENSG00000267785 ENSG00000267785      &lt;NA&gt;                      &lt;NA&gt;
ENSG00000255509 ENSG00000255509      &lt;NA&gt;                      &lt;NA&gt;
ENSG00000132130 ENSG00000132130      &lt;NA&gt;                      &lt;NA&gt;
ENSG00000272191 ENSG00000272191      &lt;NA&gt;                      &lt;NA&gt;
ENSG00000108270 ENSG00000108270      &lt;NA&gt;                      &lt;NA&gt;
ENSG00000267306 ENSG00000267306      &lt;NA&gt;                      &lt;NA&gt;
ENSG00000267798 ENSG00000267798      &lt;NA&gt;                      &lt;NA&gt;
ENSG00000266141 ENSG00000266141      &lt;NA&gt;                      &lt;NA&gt;
ENSG00000267479 ENSG00000267479      &lt;NA&gt;                      &lt;NA&gt;
ENSG00000266895 ENSG00000266895      &lt;NA&gt;                      &lt;NA&gt;
ENSG00000132142 ENSG00000132142      &lt;NA&gt;                      &lt;NA&gt;
ENSG00000239581 ENSG00000239581      &lt;NA&gt;                      &lt;NA&gt;
ENSG00000254982 ENSG00000254982      &lt;NA&gt;                      &lt;NA&gt;
ENSG00000242429 ENSG00000242429      &lt;NA&gt;                      &lt;NA&gt;
ENSG00000167230 ENSG00000167230      &lt;NA&gt;                      &lt;NA&gt;
ENSG00000266942 ENSG00000266942      &lt;NA&gt;                      &lt;NA&gt;
ENSG00000108264 ENSG00000108264      &lt;NA&gt;                      &lt;NA&gt;
ENSG00000267613 ENSG00000267613      &lt;NA&gt;                      &lt;NA&gt;
ENSG00000267562 ENSG00000267562      &lt;NA&gt;                      &lt;NA&gt;
ENSG00000161326 ENSG00000161326      &lt;NA&gt;                      &lt;NA&gt;
ENSG00000006114 ENSG00000006114      &lt;NA&gt;                      &lt;NA&gt;
ENSG00000141141 ENSG00000141141      &lt;NA&gt;                      &lt;NA&gt;
ENSG00000267542 ENSG00000267542      &lt;NA&gt;                      &lt;NA&gt;
ENSG00000267668 ENSG00000267668      &lt;NA&gt;                      &lt;NA&gt;
ENSG00000267380 ENSG00000267380      &lt;NA&gt;                      &lt;NA&gt;
ENSG00000108753 ENSG00000108753      &lt;NA&gt;                      &lt;NA&gt;
ENSG00000259549 ENSG00000259549      &lt;NA&gt;                      &lt;NA&gt;
ENSG00000237184 ENSG00000237184      &lt;NA&gt;                      &lt;NA&gt;
ENSG00000267671 ENSG00000267671      &lt;NA&gt;                      &lt;NA&gt;
ENSG00000201283 ENSG00000201283      &lt;NA&gt;                      &lt;NA&gt;
ENSG00000185128 ENSG00000185128      &lt;NA&gt;                      &lt;NA&gt;
ENSG00000270399 ENSG00000270399      &lt;NA&gt;                      &lt;NA&gt;
ENSG00000197681 ENSG00000197681      &lt;NA&gt;                      &lt;NA&gt;
ENSG00000174093 ENSG00000174093      &lt;NA&gt;                      &lt;NA&gt;
ENSG00000207212 ENSG00000207212      &lt;NA&gt;                      &lt;NA&gt;
ENSG00000174100 ENSG00000174100      &lt;NA&gt;                      &lt;NA&gt;
ENSG00000188888 ENSG00000188888      &lt;NA&gt;                      &lt;NA&gt;
ENSG00000174111 ENSG00000174111      &lt;NA&gt;                      &lt;NA&gt;
ENSG00000266103 ENSG00000266103      &lt;NA&gt;                      &lt;NA&gt;
ENSG00000225485 ENSG00000225485      &lt;NA&gt;                      &lt;NA&gt;
ENSG00000260833 ENSG00000260833      &lt;NA&gt;                      &lt;NA&gt;
ENSG00000017373 ENSG00000017373      &lt;NA&gt;                      &lt;NA&gt;
ENSG00000265130 ENSG00000265130      &lt;NA&gt;                      &lt;NA&gt;
ENSG00000265081 ENSG00000265081      &lt;NA&gt;                      &lt;NA&gt;
ENSG00000179294 ENSG00000179294      &lt;NA&gt;                      &lt;NA&gt;
ENSG00000265930 ENSG00000265930      &lt;NA&gt;                      &lt;NA&gt;
ENSG00000261005 ENSG00000261005      &lt;NA&gt;                      &lt;NA&gt;
ENSG00000266040 ENSG00000266040      &lt;NA&gt;                      &lt;NA&gt;
ENSG00000108292 ENSG00000108292      &lt;NA&gt;                      &lt;NA&gt;
ENSG00000263975 ENSG00000263975      &lt;NA&gt;                      &lt;NA&gt;
ENSG00000266632 ENSG00000266632      &lt;NA&gt;                      &lt;NA&gt;
ENSG00000269094 ENSG00000269094      &lt;NA&gt;                      &lt;NA&gt;
ENSG00000230055 ENSG00000230055      &lt;NA&gt;                      &lt;NA&gt;
ENSG00000200115 ENSG00000200115      &lt;NA&gt;                      &lt;NA&gt;
ENSG00000056661 ENSG00000056661      &lt;NA&gt;                      &lt;NA&gt;
ENSG00000227450 ENSG00000227450      &lt;NA&gt;                      &lt;NA&gt;
ENSG00000108294 ENSG00000108294      &lt;NA&gt;                      &lt;NA&gt;
ENSG00000252278 ENSG00000252278      &lt;NA&gt;                      &lt;NA&gt;
ENSG00000141720 ENSG00000141720      &lt;NA&gt;                      &lt;NA&gt;
ENSG00000108296 ENSG00000108296      &lt;NA&gt;                      &lt;NA&gt;
ENSG00000263791 ENSG00000263791      &lt;NA&gt;                      &lt;NA&gt;
ENSG00000214556 ENSG00000214556      &lt;NA&gt;                      &lt;NA&gt;
ENSG00000125691 ENSG00000125691      9349                     RPL23
ENSG00000252699 ENSG00000252699 109617002                  SNORA21B
ENSG00000199293 ENSG00000199293    619505                   SNORA21
ENSG00000244086 ENSG00000244086      &lt;NA&gt;                      &lt;NA&gt;
ENSG00000002834 ENSG00000002834      3927                     LASP1
ENSG00000263466 ENSG00000263466      &lt;NA&gt;                      &lt;NA&gt;
ENSG00000265784 ENSG00000265784      &lt;NA&gt;                      &lt;NA&gt;
ENSG00000263874 ENSG00000263874 100505576                   LASP1NB
ENSG00000204952 ENSG00000204952    494188                    FBXO47
ENSG00000265428 ENSG00000265428      &lt;NA&gt;                      &lt;NA&gt;
ENSG00000266588 ENSG00000266588      &lt;NA&gt;                      &lt;NA&gt;
ENSG00000266013 ENSG00000266013 105371766                 LINC02079
ENSG00000214553 ENSG00000214553      &lt;NA&gt;                      &lt;NA&gt;
ENSG00000266048 ENSG00000266048      &lt;NA&gt;                      &lt;NA&gt;
ENSG00000263818 ENSG00000263818      &lt;NA&gt;                      &lt;NA&gt;
ENSG00000161381 ENSG00000161381     57125                    PLXDC1
ENSG00000222494 ENSG00000222494      &lt;NA&gt;                      &lt;NA&gt;
ENSG00000141748 ENSG00000141748    390790                     ARL5C
ENSG00000266101 ENSG00000266101      &lt;NA&gt;                      &lt;NA&gt;
ENSG00000067191 ENSG00000067191       782                    CACNB1
ENSG00000108298 ENSG00000108298      6143                     RPL19
ENSG00000141750 ENSG00000141750    342667                     STAC2
ENSG00000265460 ENSG00000265460      &lt;NA&gt;                      &lt;NA&gt;
ENSG00000266753 ENSG00000266753      &lt;NA&gt;                      &lt;NA&gt;
ENSG00000108306 ENSG00000108306     84961                    FBXL20
ENSG00000265904 ENSG00000265904      &lt;NA&gt;                      &lt;NA&gt;
ENSG00000266469 ENSG00000266469      &lt;NA&gt;                      &lt;NA&gt;
ENSG00000125686 ENSG00000125686      5469                      MED1
ENSG00000167258 ENSG00000167258     51755                     CDK12
ENSG00000223091 ENSG00000223091      &lt;NA&gt;                      &lt;NA&gt;
ENSG00000222777 ENSG00000222777 106480562                 RNU6-233P
ENSG00000171532 ENSG00000171532      4761                   NEUROD2
ENSG00000214546 ENSG00000214546      &lt;NA&gt;                      &lt;NA&gt;
ENSG00000131771 ENSG00000131771     84152                   PPP1R1B
ENSG00000131748 ENSG00000131748     10948                    STARD3
ENSG00000173991 ENSG00000173991      8557                      TCAP
ENSG00000141744 ENSG00000141744      5409                      PNMT
ENSG00000161395 ENSG00000161395     93210                     PGAP3
ENSG00000141736 ENSG00000141736      2064                     ERBB2
ENSG00000265178 ENSG00000265178 100616132                   MIR4728
ENSG00000141741 ENSG00000141741     84299                     MIEN1
ENSG00000141738 ENSG00000141738      2886                      GRB7
ENSG00000264198 ENSG00000264198      &lt;NA&gt;                      &lt;NA&gt;
ENSG00000161405 ENSG00000161405     22806                     IKZF3
ENSG00000264663 ENSG00000264663      &lt;NA&gt;                      &lt;NA&gt;
ENSG00000226117 ENSG00000226117      &lt;NA&gt;                      &lt;NA&gt;
ENSG00000186075 ENSG00000186075    124626                     ZPBP2
ENSG00000073605 ENSG00000073605     55876                     GSDMB
ENSG00000172057 ENSG00000172057     94103                    ORMDL3
ENSG00000264968 ENSG00000264968      &lt;NA&gt;                      &lt;NA&gt;
ENSG00000204913 ENSG00000204913 100505591                    LRRC3C
ENSG00000167914 ENSG00000167914    284110                     GSDMA
ENSG00000108344 ENSG00000108344      5709                     PSMD3
ENSG00000265799 ENSG00000265799      &lt;NA&gt;                      &lt;NA&gt;
ENSG00000108342 ENSG00000108342      1440                      CSF3
ENSG00000008838 ENSG00000008838      9862                     MED24
ENSG00000238793 ENSG00000238793 101340251                  SNORD124
ENSG00000126351 ENSG00000126351      7067                      THRA
ENSG00000126368 ENSG00000126368      9572                     NR1D1
ENSG00000188895 ENSG00000188895    339287                      MSL1
ENSG00000108349 ENSG00000108349     22794                     CASC3
ENSG00000221555 ENSG00000221555      &lt;NA&gt;                      &lt;NA&gt;
ENSG00000108352 ENSG00000108352     51195                  RAPGEFL1
ENSG00000171475 ENSG00000171475    147179                     WIPF2
ENSG00000200735 ENSG00000200735      &lt;NA&gt;                      &lt;NA&gt;
ENSG00000094804 ENSG00000094804       990                      CDC6
ENSG00000270145 ENSG00000270145      &lt;NA&gt;                      &lt;NA&gt;
ENSG00000131759 ENSG00000131759      5914                      RARA
ENSG00000265666 ENSG00000265666 101929693                  RARA-AS1
ENSG00000266208 ENSG00000266208      &lt;NA&gt;                      &lt;NA&gt;
ENSG00000183153 ENSG00000183153    125111                      GJD3
ENSG00000264655 ENSG00000264655      &lt;NA&gt;                      &lt;NA&gt;
ENSG00000252618 ENSG00000252618 100873689                 RNA5SP441
ENSG00000131747 ENSG00000131747      7153                     TOP2A
ENSG00000222881 ENSG00000222881      &lt;NA&gt;                      &lt;NA&gt;
ENSG00000240125 ENSG00000240125    728207                 RPL23AP75
ENSG00000141753 ENSG00000141753      3487                    IGFBP4
ENSG00000131746 ENSG00000131746     84951                      TNS4
ENSG00000266088 ENSG00000266088 105371773              LOC105371773
ENSG00000126353 ENSG00000126353      1236                      CCR7
ENSG00000073584 ENSG00000073584      6605                   SMARCE1
ENSG00000264058 ENSG00000264058      &lt;NA&gt;                      &lt;NA&gt;
ENSG00000213424 ENSG00000213424    125113                    KRT222
ENSG00000271876 ENSG00000271876      &lt;NA&gt;                      &lt;NA&gt;
ENSG00000224244 ENSG00000224244 118732296                   KRT224P
ENSG00000167916 ENSG00000167916    192666                     KRT24
ENSG00000229028 ENSG00000229028    643115                   KRT223P
ENSG00000204897 ENSG00000204897    147183                     KRT25
ENSG00000186393 ENSG00000186393    353288                     KRT26
ENSG00000171446 ENSG00000171446    342574                     KRT27
ENSG00000173908 ENSG00000173908    162605                     KRT28
ENSG00000264488 ENSG00000264488      &lt;NA&gt;                      &lt;NA&gt;
ENSG00000186395 ENSG00000186395      3858                     KRT10
ENSG00000167920 ENSG00000167920    147184                 KRT10-AS1
ENSG00000265359 ENSG00000265359      &lt;NA&gt;                      &lt;NA&gt;
ENSG00000187242 ENSG00000187242      3859                     KRT12
ENSG00000171431 ENSG00000171431     54474                     KRT20
ENSG00000234477 ENSG00000234477      &lt;NA&gt;                      &lt;NA&gt;
ENSG00000108244 ENSG00000108244     25984                     KRT23
ENSG00000196859 ENSG00000196859    390792                     KRT39
ENSG00000204889 ENSG00000204889    125115                     KRT40
ENSG00000212899 ENSG00000212899     85293                  KRTAP3-3
ENSG00000212900 ENSG00000212900     83897                  KRTAP3-2
ENSG00000226776 ENSG00000226776     85345                 KRTAP3-4P
ENSG00000212901 ENSG00000212901     83896                  KRTAP3-1
ENSG00000221852 ENSG00000221852     83895                  KRTAP1-5
ENSG00000204887 ENSG00000204887    728255                  KRTAP1-4
ENSG00000221880 ENSG00000221880     81850                  KRTAP1-3
ENSG00000188581 ENSG00000188581     81851                  KRTAP1-1
ENSG00000212725 ENSG00000212725     81872                  KRTAP2-1
ENSG00000214518 ENSG00000214518    728279                  KRTAP2-2
ENSG00000212724 ENSG00000212724    730755                  KRTAP2-3
ENSG00000213417 ENSG00000213417     85294                  KRTAP2-4
ENSG00000237230 ENSG00000237230     85343                 KRTAP2-5P
ENSG00000240871 ENSG00000240871 100132476                  KRTAP4-7
ENSG00000204880 ENSG00000204880    728224                  KRTAP4-8
ENSG00000241241 ENSG00000241241     85354                 KRTAP4-16
ENSG00000212722 ENSG00000212722 100132386                  KRTAP4-9
ENSG00000212721 ENSG00000212721    653240                 KRTAP4-11
ENSG00000213416 ENSG00000213416     83755                 KRTAP4-12
ENSG00000198090 ENSG00000198090     81871                  KRTAP4-6
ENSG00000198271 ENSG00000198271     85289                  KRTAP4-5
ENSG00000171396 ENSG00000171396     84616                  KRTAP4-4
ENSG00000196156 ENSG00000196156     85290                  KRTAP4-3
ENSG00000244537 ENSG00000244537     85291                  KRTAP4-2
ENSG00000198443 ENSG00000198443     85285                  KRTAP4-1
ENSG00000251439 ENSG00000251439      &lt;NA&gt;                      &lt;NA&gt;
ENSG00000240542 ENSG00000240542    728318                  KRTAP9-1
ENSG00000248807 ENSG00000248807      &lt;NA&gt;                      &lt;NA&gt;
ENSG00000239886 ENSG00000239886     83899                  KRTAP9-2
ENSG00000204873 ENSG00000204873     83900                  KRTAP9-3
ENSG00000187272 ENSG00000187272     83901                  KRTAP9-8
ENSG00000241595 ENSG00000241595     85280                  KRTAP9-4
ENSG00000198083 ENSG00000198083     81870                  KRTAP9-9
ENSG00000212659 ENSG00000212659 100507608                  KRTAP9-6
ENSG00000229351 ENSG00000229351      &lt;NA&gt;                      &lt;NA&gt;
ENSG00000180386 ENSG00000180386 100505724                  KRTAP9-7
ENSG00000237183 ENSG00000237183 106480422                KRTAP9-10P
ENSG00000212658 ENSG00000212658 100533177                 KRTAP29-1
ENSG00000212657 ENSG00000212657 100505753                 KRTAP16-1
ENSG00000186860 ENSG00000186860     83902                 KRTAP17-1
ENSG00000233014 ENSG00000233014 106480773                  TBC1D3P7
ENSG00000108516 ENSG00000108516      &lt;NA&gt;                      &lt;NA&gt;
ENSG00000006059 ENSG00000006059      3883                    KRT33A
ENSG00000131738 ENSG00000131738      3884                    KRT33B
ENSG00000131737 ENSG00000131737      3885                     KRT34
ENSG00000094796 ENSG00000094796      3881                     KRT31
ENSG00000234859 ENSG00000234859 100505782              LOC100505782
ENSG00000225438 ENSG00000225438      8686                    KRT41P
ENSG00000108417 ENSG00000108417      8688                     KRT37
ENSG00000171360 ENSG00000171360      8687                     KRT38
ENSG00000236473 ENSG00000236473      &lt;NA&gt;                      &lt;NA&gt;
ENSG00000108759 ENSG00000108759      3882                     KRT32
ENSG00000223125 ENSG00000223125 106481644                  RNU2-32P
ENSG00000197079 ENSG00000197079      3886                     KRT35
ENSG00000126337 ENSG00000126337      8689                     KRT36
ENSG00000171401 ENSG00000171401      3860                     KRT13
ENSG00000229732 ENSG00000229732      &lt;NA&gt;                      &lt;NA&gt;
ENSG00000171346 ENSG00000171346      3866                     KRT15
ENSG00000171345 ENSG00000171345      3880                     KRT19
ENSG00000226629 ENSG00000226629    147093                 LINC00974
ENSG00000171403 ENSG00000171403      3857                      KRT9
ENSG00000186847 ENSG00000186847      3861                     KRT14
ENSG00000186832 ENSG00000186832      3868                     KRT16
ENSG00000128422 ENSG00000128422      3872                     KRT17
ENSG00000173801 ENSG00000173801      3728                       JUP
ENSG00000214514 ENSG00000214514      &lt;NA&gt;                      &lt;NA&gt;
ENSG00000173812 ENSG00000173812     10209                      EIF1
ENSG00000184502 ENSG00000184502      2520                      GAST
ENSG00000173805 ENSG00000173805      9001                      HAP1
ENSG00000201920 ENSG00000201920 106480768                 RNA5SP442
ENSG00000239542 ENSG00000239542 106479370                 RN7SL399P
ENSG00000141696 ENSG00000141696     10609                      P3H4
ENSG00000141756 ENSG00000141756     60681                    FKBP10
ENSG00000141698 ENSG00000141698    115024                    NT5C3B
ENSG00000161594 ENSG00000161594    317719                    KLHL10
ENSG00000263830 ENSG00000263830      &lt;NA&gt;                      &lt;NA&gt;
ENSG00000259623 ENSG00000259623      &lt;NA&gt;                      &lt;NA&gt;
ENSG00000178502 ENSG00000178502     55175                    KLHL11
ENSG00000131473 ENSG00000131473        47                      ACLY
ENSG00000204815 ENSG00000204815     83538                     ODAD4
ENSG00000173786 ENSG00000173786      1267                       CNP
ENSG00000168259 ENSG00000168259      7266                    DNAJC7
ENSG00000168256 ENSG00000168256     28511                   NKIRAS2
ENSG00000187595 ENSG00000187595    201181                   ZNF385C
ENSG00000270010 ENSG00000270010      &lt;NA&gt;                      &lt;NA&gt;
ENSG00000267221 ENSG00000267221 110806298                 C17orf113
ENSG00000108771 ENSG00000108771     79132                     DHX58
ENSG00000108773 ENSG00000108773      2648                     KAT2A
ENSG00000267261 ENSG00000267261      &lt;NA&gt;                      &lt;NA&gt;
ENSG00000197723 ENSG00000197723      &lt;NA&gt;                      &lt;NA&gt;
ENSG00000108774 ENSG00000108774      5878                     RAB5C
ENSG00000267658 ENSG00000267658      &lt;NA&gt;                      &lt;NA&gt;
ENSG00000089558 ENSG00000089558     23415                     KCNH4
ENSG00000161610 ENSG00000161610      3060                      HCRT
ENSG00000167925 ENSG00000167925     84514                      GHDC
ENSG00000173757 ENSG00000173757      6777                    STAT5B
ENSG00000267758 ENSG00000267758      &lt;NA&gt;                      &lt;NA&gt;
ENSG00000236194 ENSG00000236194      &lt;NA&gt;                      &lt;NA&gt;
ENSG00000126561 ENSG00000126561      6776                    STAT5A
ENSG00000168610 ENSG00000168610      6774                     STAT3
ENSG00000221020 ENSG00000221020      &lt;NA&gt;                      &lt;NA&gt;
ENSG00000177469 ENSG00000177469    284119                    CAVIN1
ENSG00000238704 ENSG00000238704 106479063                  RNU7-97P
ENSG00000033627 ENSG00000033627       535                  ATP6V0A1
ENSG00000264314 ENSG00000264314 100847030                  MIR548AT
ENSG00000267222 ENSG00000267222      &lt;NA&gt;                      &lt;NA&gt;
ENSG00000267632 ENSG00000267632      &lt;NA&gt;                      &lt;NA&gt;
ENSG00000265611 ENSG00000265611      &lt;NA&gt;                      &lt;NA&gt;
ENSG00000256929 ENSG00000256929      &lt;NA&gt;                      &lt;NA&gt;
ENSG00000267185 ENSG00000267185      &lt;NA&gt;                      &lt;NA&gt;
ENSG00000108784 ENSG00000108784      4669                     NAGLU
ENSG00000266929 ENSG00000266929      &lt;NA&gt;                      &lt;NA&gt;
ENSG00000108785 ENSG00000108785      &lt;NA&gt;                      &lt;NA&gt;
ENSG00000108786 ENSG00000108786      3292                   HSD17B1
ENSG00000266962 ENSG00000266962 108783654               HSD17B1-AS1
ENSG00000068120 ENSG00000068120     80347                     COASY
ENSG00000108788 ENSG00000108788      6945                       MLX
ENSG00000131470 ENSG00000131470     29893                   PSMC3IP
ENSG00000141699 ENSG00000141699    162427                   RETREG3
ENSG00000131462 ENSG00000131462      7283                     TUBG1
ENSG00000267189 ENSG00000267189 100287964                  ATP5MGP7
ENSG00000267132 ENSG00000267132    441795                  HMGB3P27
ENSG00000037042 ENSG00000037042     27175                     TUBG2
ENSG00000068137 ENSG00000068137     79990                   PLEKHH3
ENSG00000184451 ENSG00000184451      2826                     CCR10
ENSG00000267042 ENSG00000267042      &lt;NA&gt;                      &lt;NA&gt;
ENSG00000108797 ENSG00000108797      8506                   CNTNAP1
ENSG00000267765 ENSG00000267765      &lt;NA&gt;                      &lt;NA&gt;
ENSG00000108799 ENSG00000108799      2145                      EZH1
ENSG00000239671 ENSG00000239671 100271505                  RPL34P30
ENSG00000214578 ENSG00000214578      &lt;NA&gt;                      &lt;NA&gt;
ENSG00000197291 ENSG00000197291 100190938                 RAMP2-AS1
ENSG00000131477 ENSG00000131477     10266                     RAMP2
ENSG00000131475 ENSG00000131475     84313                     VPS25
ENSG00000126562 ENSG00000126562     65266                      WNK4
ENSG00000183978 ENSG00000183978     28958                      COA3
ENSG00000176563 ENSG00000176563    124817                     CNTD1
ENSG00000126581 ENSG00000126581      8678                     BECN1
ENSG00000131467 ENSG00000131467     10197                     PSME3
ENSG00000131480 ENSG00000131480       314                      AOC2
ENSG00000131471 ENSG00000131471      8639                      AOC3
ENSG00000260105 ENSG00000260105      &lt;NA&gt;                      &lt;NA&gt;
ENSG00000213373 ENSG00000213373    388387                 LINC00671
ENSG00000252039 ENSG00000252039 106481269                 RNU6-287P
ENSG00000131482 ENSG00000131482      2538                     G6PC1
ENSG00000200510 ENSG00000200510      &lt;NA&gt;                      &lt;NA&gt;
ENSG00000212149 ENSG00000212149 124900400              LOC124900400
ENSG00000266967 ENSG00000266967     80755                    AARSD1
ENSG00000108825 ENSG00000108825 100885850            PTGES3L-AARSD1
ENSG00000267060 ENSG00000267060 100885848                   PTGES3L
ENSG00000267230 ENSG00000267230      &lt;NA&gt;                      &lt;NA&gt;
ENSG00000198863 ENSG00000198863    146923                    RUNDC1
ENSG00000200127 ENSG00000200127      &lt;NA&gt;                      &lt;NA&gt;
ENSG00000131469 ENSG00000131469      6155                     RPL27
ENSG00000068079 ENSG00000068079      3430                     IFI35
ENSG00000108828 ENSG00000108828     10493                      VAT1
ENSG00000108830 ENSG00000108830      8153                      RND2
ENSG00000267267 ENSG00000267267      &lt;NA&gt;                      &lt;NA&gt;
ENSG00000012048 ENSG00000012048       672                     BRCA1
ENSG00000240828 ENSG00000240828    140660                   RPL21P4
ENSG00000198496 ENSG00000198496     10230                      NBR2
ENSG00000267681 ENSG00000267681      &lt;NA&gt;                      &lt;NA&gt;
ENSG00000267002 ENSG00000267002      &lt;NA&gt;                      &lt;NA&gt;
ENSG00000267595 ENSG00000267595      &lt;NA&gt;                      &lt;NA&gt;
ENSG00000267340 ENSG00000267340      &lt;NA&gt;                      &lt;NA&gt;
ENSG00000188554 ENSG00000188554      4077                      NBR1
ENSG00000184988 ENSG00000184988    113277                  TMEM106A
ENSG00000236383 ENSG00000236383 100874261                   CCDC200
ENSG00000188825 ENSG00000188825 100130581                 LINC00910
ENSG00000252882 ENSG00000252882 106480067                RNU6-1137P
ENSG00000175906 ENSG00000175906       379                     ARL4D
ENSG00000251763 ENSG00000251763 106479773                 RNU6-470P
ENSG00000267151 ENSG00000267151 106660605                 MIR2117HG
ENSG00000252279 ENSG00000252279 106481306                 RNU6-406P
ENSG00000252729 ENSG00000252729 106481926                 RNU6-971P
ENSG00000237888 ENSG00000237888      &lt;NA&gt;                      &lt;NA&gt;
ENSG00000067596 ENSG00000067596      1659                      DHX8
ENSG00000175832 ENSG00000175832      2118                      ETV4
ENSG00000267747 ENSG00000267747      &lt;NA&gt;                      &lt;NA&gt;
ENSG00000005102 ENSG00000005102      4222                     MEOX1
ENSG00000267440 ENSG00000267440 105371786                 LINC02594
ENSG00000267253 ENSG00000267253 100128016                  WHSC1L2P
ENSG00000215964 ENSG00000215964      &lt;NA&gt;                      &lt;NA&gt;
ENSG00000167941 ENSG00000167941     50964                      SOST
ENSG00000108861 ENSG00000108861      1845                     DUSP3
ENSG00000231256 ENSG00000231256    284067                  CFAP97D1
ENSG00000267604 ENSG00000267604      &lt;NA&gt;                      &lt;NA&gt;
ENSG00000161647 ENSG00000161647      4356                      MPP3
ENSG00000161649 ENSG00000161649    146894                   CD300LG
ENSG00000108852 ENSG00000108852      4355                      MPP2
ENSG00000267166 ENSG00000267166      &lt;NA&gt;                      &lt;NA&gt;
ENSG00000267496 ENSG00000267496     23591                   FAM215A
ENSG00000267420 ENSG00000267420      &lt;NA&gt;                      &lt;NA&gt;
ENSG00000261514 ENSG00000261514      &lt;NA&gt;                      &lt;NA&gt;
ENSG00000108849 ENSG00000108849      5539                       PPY
ENSG00000131096 ENSG00000131096      5697                       PYY
ENSG00000161653 ENSG00000161653    162417                      NAGS
ENSG00000091947 ENSG00000091947     84336                   TMEM101
ENSG00000221044 ENSG00000221044 124904152              LOC124904152
ENSG00000161654 ENSG00000161654    124801                     LSM12
ENSG00000141349 ENSG00000141349     92579                     G6PC3
ENSG00000108840 ENSG00000108840     10014                     HDAC5
ENSG00000267638 ENSG00000267638 105371789              LOC105371789
ENSG00000212446 ENSG00000212446 106479624                 RNU6-131P
ENSG00000125319 ENSG00000125319     78995                      HROB
ENSG00000161664 ENSG00000161664     92591                     ASB16
ENSG00000267080 ENSG00000267080    339201                 ASB16-AS1
ENSG00000168591 ENSG00000168591     79089                     TMUB2
ENSG00000087152 ENSG00000087152     56970                   ATXN7L3
ENSG00000267394 ENSG00000267394 101926967               ATXN7L3-AS1
ENSG00000108312 ENSG00000108312      7343                      UBTF
ENSG00000260793 ENSG00000260793      &lt;NA&gt;                      &lt;NA&gt;
ENSG00000267691 ENSG00000267691      &lt;NA&gt;                      &lt;NA&gt;
ENSG00000004939 ENSG00000004939      6521                    SLC4A1
ENSG00000214921 ENSG00000214921      &lt;NA&gt;                      &lt;NA&gt;
ENSG00000268413 ENSG00000268413      &lt;NA&gt;                      &lt;NA&gt;
ENSG00000239702 ENSG00000239702 106479408                 RN7SL507P
ENSG00000267750 ENSG00000267750      &lt;NA&gt;                      &lt;NA&gt;
ENSG00000221496 ENSG00000221496 124904153              LOC124904153
ENSG00000252628 ENSG00000252628 106479766                 RNU6-453P
ENSG00000108309 ENSG00000108309     10900                   RUNDC3A
ENSG00000013306 ENSG00000013306     51629                  SLC25A39
ENSG00000267211 ENSG00000267211      &lt;NA&gt;                      &lt;NA&gt;
ENSG00000030582 ENSG00000030582      2896                       GRN
ENSG00000161682 ENSG00000161682    284069                  FAM171A2
ENSG00000267634 ENSG00000267634      &lt;NA&gt;                      &lt;NA&gt;
ENSG00000005961 ENSG00000005961      3674                    ITGA2B
ENSG00000186566 ENSG00000186566     23131                   GPATCH8
ENSG00000240589 ENSG00000240589 106480373                 RN7SL258P
ENSG00000180340 ENSG00000180340      2535                      FZD2
ENSG00000271222 ENSG00000271222      &lt;NA&gt;                      &lt;NA&gt;
ENSG00000267384 ENSG00000267384      &lt;NA&gt;                      &lt;NA&gt;
ENSG00000266979 ENSG00000266979 101927017                 LINC01180
ENSG00000180336 ENSG00000180336    284071                     MEIOC
ENSG00000180329 ENSG00000180329    124808                    CCDC43
ENSG00000267160 ENSG00000267160      &lt;NA&gt;                      &lt;NA&gt;
ENSG00000161692 ENSG00000161692     80174                     DBF4B
ENSG00000264251 ENSG00000264251 106481145                 RN7SL819P
ENSG00000240305 ENSG00000240305 100271035                   RPL6P26
ENSG00000073670 ENSG00000073670      4185                    ADAM11
ENSG00000267505 ENSG00000267505      &lt;NA&gt;                      &lt;NA&gt;
ENSG00000267405 ENSG00000267405      &lt;NA&gt;                      &lt;NA&gt;
ENSG00000182963 ENSG00000182963     10052                      GJC1
ENSG00000131097 ENSG00000131097     51751                    HIGD1B
ENSG00000108883 ENSG00000108883      9343                    EFTUD2
ENSG00000264540 ENSG00000264540 106479373                 RN7SL405P
ENSG00000167131 ENSG00000167131    388389                   DNAAF19
ENSG00000214447 ENSG00000214447 100528020                   FAM187A
ENSG00000224911 ENSG00000224911      &lt;NA&gt;                      &lt;NA&gt;
ENSG00000131095 ENSG00000131095      2670                      GFAP
ENSG00000186185 ENSG00000186185    146909                    KIF18B
ENSG00000267334 ENSG00000267334      &lt;NA&gt;                      &lt;NA&gt;
ENSG00000131094 ENSG00000131094     10882                     C1QL1
ENSG00000267788 ENSG00000267788      &lt;NA&gt;                      &lt;NA&gt;
ENSG00000172992 ENSG00000172992     79877                     DCAKD
ENSG00000136448 ENSG00000136448      4836                      NMT1
ENSG00000200888 ENSG00000200888      &lt;NA&gt;                      &lt;NA&gt;
ENSG00000161714 ENSG00000161714    113026                     PLCD3
ENSG00000181513 ENSG00000181513     79777                     ACBD4
ENSG00000186834 ENSG00000186834     10614                    HEXIM1
ENSG00000224505 ENSG00000224505      &lt;NA&gt;                      &lt;NA&gt;
ENSG00000168517 ENSG00000168517    124790                    HEXIM2
ENSG00000267288 ENSG00000267288 105371795                HEXIM2-AS2
ENSG00000267121 ENSG00000267121      &lt;NA&gt;                      &lt;NA&gt;
ENSG00000184922 ENSG00000184922       752                     FMNL1
ENSG00000233175 ENSG00000233175 107985040                 FMNL1-AS1
ENSG00000233483 ENSG00000233483      &lt;NA&gt;                      &lt;NA&gt;
ENSG00000267278 ENSG00000267278      &lt;NA&gt;                      &lt;NA&gt;
ENSG00000184361 ENSG00000184361    124783                   SPATA32
ENSG00000006062 ENSG00000006062      9020                   MAP3K14
ENSG00000199953 ENSG00000199953 106481745                 RNA5SP443
ENSG00000267446 ENSG00000267446      &lt;NA&gt;                      &lt;NA&gt;
ENSG00000159314 ENSG00000159314    201176                  ARHGAP27
ENSG00000267344 ENSG00000267344      &lt;NA&gt;                      &lt;NA&gt;
ENSG00000264038 ENSG00000264038      &lt;NA&gt;                      &lt;NA&gt;
ENSG00000225190 ENSG00000225190      9842                   PLEKHM1
ENSG00000236234 ENSG00000236234      &lt;NA&gt;                      &lt;NA&gt;
ENSG00000264225 ENSG00000264225      &lt;NA&gt;                      &lt;NA&gt;
ENSG00000214425 ENSG00000214425      &lt;NA&gt;                      &lt;NA&gt;
ENSG00000131484 ENSG00000131484      &lt;NA&gt;                      &lt;NA&gt;
ENSG00000265821 ENSG00000265821      &lt;NA&gt;                      &lt;NA&gt;
ENSG00000266918 ENSG00000266918      &lt;NA&gt;                      &lt;NA&gt;
ENSG00000267198 ENSG00000267198      &lt;NA&gt;                      &lt;NA&gt;
ENSG00000267246 ENSG00000267246      &lt;NA&gt;                      &lt;NA&gt;
ENSG00000266504 ENSG00000266504 112577465                    RDM1P1
ENSG00000264070 ENSG00000264070      &lt;NA&gt;                      &lt;NA&gt;
ENSG00000263503 ENSG00000263503      &lt;NA&gt;                      &lt;NA&gt;
ENSG00000204652 ENSG00000204652      &lt;NA&gt;                      &lt;NA&gt;
ENSG00000204650 ENSG00000204650    147081                 LINC02210
ENSG00000120088 ENSG00000120088      1394                     CRHR1
ENSG00000263715 ENSG00000263715      1394                     CRHR1
ENSG00000265547 ENSG00000265547 107985028              LOC107985028
ENSG00000265964 ENSG00000265964      &lt;NA&gt;                      &lt;NA&gt;
ENSG00000264589 ENSG00000264589      &lt;NA&gt;                      &lt;NA&gt;
ENSG00000185294 ENSG00000185294    162540                    SPPL2C
ENSG00000186868 ENSG00000186868      4137                      MAPT
ENSG00000262881 ENSG00000262881      &lt;NA&gt;                      &lt;NA&gt;
ENSG00000256762 ENSG00000256762    246744                       STH
ENSG00000120071 ENSG00000120071    284058                    KANSL1
ENSG00000262372 ENSG00000262372      &lt;NA&gt;                      &lt;NA&gt;
ENSG00000252698 ENSG00000252698      &lt;NA&gt;                      &lt;NA&gt;
ENSG00000214401 ENSG00000214401    644246                KANSL1-AS1
ENSG00000238723 ENSG00000238723      &lt;NA&gt;                      &lt;NA&gt;
ENSG00000262500 ENSG00000262500    644253                MAPK8IP1P1
ENSG00000262539 ENSG00000262539      &lt;NA&gt;                      &lt;NA&gt;
ENSG00000261575 ENSG00000261575      &lt;NA&gt;                      &lt;NA&gt;
ENSG00000228696 ENSG00000228696     51326                    ARL17A
ENSG00000176681 ENSG00000176681      9884                   LRRC37A
ENSG00000265411 ENSG00000265411 106481760                 RN7SL656P
ENSG00000260075 ENSG00000260075    474170                  LRRC37A2
ENSG00000266497 ENSG00000266497 112577466                    RDM1P2
ENSG00000238083 ENSG00000238083      9884                   LRRC37A
ENSG00000185829 ENSG00000185829     51326                    ARL17A
ENSG00000265315 ENSG00000265315 106480693                 RN7SL199P
ENSG00000232300 ENSG00000232300      &lt;NA&gt;                      &lt;NA&gt;
ENSG00000073969 ENSG00000073969      4905                       NSF
ENSG00000213326 ENSG00000213326    644315                   RPS7P11
ENSG00000108379 ENSG00000108379      7473                      WNT3
ENSG00000158955 ENSG00000158955      7484                     WNT9B
ENSG00000262031 ENSG00000262031      &lt;NA&gt;                      &lt;NA&gt;
ENSG00000261886 ENSG00000261886 105371798                 LINC01974
ENSG00000210709 ENSG00000210709 100151686                RNU6ATAC3P
ENSG00000108433 ENSG00000108433      9570                     GOSR2
ENSG00000262633 ENSG00000262633      &lt;NA&gt;                      &lt;NA&gt;
ENSG00000264999 ENSG00000264999 100847067                   MIR5089
ENSG00000179673 ENSG00000179673    388394                     RPRML
ENSG00000263142 ENSG00000263142    644397                LRRC37A17P
ENSG00000262879 ENSG00000262879      &lt;NA&gt;                      &lt;NA&gt;
ENSG00000263650 ENSG00000263650      &lt;NA&gt;                      &lt;NA&gt;
ENSG00000004897 ENSG00000004897       996                     CDC27
ENSG00000221016 ENSG00000221016      &lt;NA&gt;                      &lt;NA&gt;
ENSG00000239291 ENSG00000239291    644388                   RPS2P47
ENSG00000262265 ENSG00000262265      &lt;NA&gt;                      &lt;NA&gt;
ENSG00000261872 ENSG00000261872      &lt;NA&gt;                      &lt;NA&gt;
ENSG00000198336 ENSG00000198336      4635                      MYL4
ENSG00000252088 ENSG00000252088      &lt;NA&gt;                      &lt;NA&gt;
ENSG00000259207 ENSG00000259207      3690                     ITGB3
ENSG00000259753 ENSG00000259753      &lt;NA&gt;                      &lt;NA&gt;
ENSG00000238419 ENSG00000238419 106480363                 RNU7-186P
ENSG00000263293 ENSG00000263293    653479                  MRPL45P2
ENSG00000178852 ENSG00000178852    124989                   EFCAB13
ENSG00000253347 ENSG00000253347      &lt;NA&gt;                      &lt;NA&gt;
ENSG00000228782 ENSG00000228782      &lt;NA&gt;                      &lt;NA&gt;
ENSG00000141279 ENSG00000141279      9520                    NPEPPS
ENSG00000206734 ENSG00000206734      &lt;NA&gt;                      &lt;NA&gt;
ENSG00000263766 ENSG00000263766 112268184                  KPNB1-DT
ENSG00000108424 ENSG00000108424      3837                     KPNB1
ENSG00000264558 ENSG00000264558      &lt;NA&gt;                      &lt;NA&gt;
ENSG00000198933 ENSG00000198933      9755                    TBKBP1
ENSG00000073861 ENSG00000073861     30009                     TBX21
ENSG00000006025 ENSG00000006025    114881                    OSBPL7
ENSG00000159111 ENSG00000159111    124995                    MRPL10
ENSG00000141294 ENSG00000141294     90506                    LRRC46
ENSG00000141295 ENSG00000141295     90507                     SCRN2
ENSG00000189120 ENSG00000189120     80320                       SP6
ENSG00000264243 ENSG00000264243      &lt;NA&gt;                      &lt;NA&gt;
ENSG00000266821 ENSG00000266821      &lt;NA&gt;                      &lt;NA&gt;
ENSG00000264920 ENSG00000264920      &lt;NA&gt;                      &lt;NA&gt;
ENSG00000167182 ENSG00000167182      6668                       SP2
ENSG00000234494 ENSG00000234494 100506325                   SP2-AS1
ENSG00000266601 ENSG00000266601      &lt;NA&gt;                      &lt;NA&gt;
ENSG00000108439 ENSG00000108439     55163                      PNPO
ENSG00000263798 ENSG00000263798      &lt;NA&gt;                      &lt;NA&gt;
ENSG00000264019 ENSG00000264019      &lt;NA&gt;                      &lt;NA&gt;
ENSG00000167183 ENSG00000167183     79170                    PRR15L
ENSG00000108465 ENSG00000108465     80279                  CDK5RAP3
ENSG00000264701 ENSG00000264701      &lt;NA&gt;                      &lt;NA&gt;
ENSG00000005243 ENSG00000005243     51226                     COPZ2
ENSG00000207947 ENSG00000207947    406943                    MIR152
ENSG00000263412 ENSG00000263412 116435298                 NFE2L1-DT
ENSG00000082641 ENSG00000082641      4779                    NFE2L1
ENSG00000266341 ENSG00000266341      &lt;NA&gt;                      &lt;NA&gt;
ENSG00000108468 ENSG00000108468     10951                      CBX1
ENSG00000206954 ENSG00000206954 106481942                RNU6-1201P
ENSG00000002919 ENSG00000002919     29916                     SNX11
ENSG00000141293 ENSG00000141293      8631                     SKAP1
ENSG00000221739 ENSG00000221739 100302211                   MIR1203
ENSG00000263787 ENSG00000263787      &lt;NA&gt;                      &lt;NA&gt;
ENSG00000207306 ENSG00000207306 106480073                RNU6-1152P
ENSG00000235300 ENSG00000235300 105371807                 SKAP1-AS2
ENSG00000266222 ENSG00000266222      &lt;NA&gt;                      &lt;NA&gt;
ENSG00000200538 ENSG00000200538 124904151              LOC124904151
ENSG00000264451 ENSG00000264451      &lt;NA&gt;                      &lt;NA&gt;
ENSG00000206805 ENSG00000206805      &lt;NA&gt;                      &lt;NA&gt;
ENSG00000120094 ENSG00000120094      3211                     HOXB1
ENSG00000173917 ENSG00000173917      3212                     HOXB2
ENSG00000230148 ENSG00000230148 100874362                  HOXB-AS1
ENSG00000120093 ENSG00000120093      3213                     HOXB3
ENSG00000233101 ENSG00000233101    404266                  HOXB-AS3
ENSG00000239552 ENSG00000239552      &lt;NA&gt;                      &lt;NA&gt;
ENSG00000182742 ENSG00000182742      3214                     HOXB4
ENSG00000257178 ENSG00000257178      &lt;NA&gt;                      &lt;NA&gt;
ENSG00000120075 ENSG00000120075      3215                     HOXB5
ENSG00000108511 ENSG00000108511      3216                     HOXB6
ENSG00000260027 ENSG00000260027      3217                     HOXB7
ENSG00000120068 ENSG00000120068      3218                     HOXB8
ENSG00000170689 ENSG00000170689      3219                     HOXB9
ENSG00000242207 ENSG00000242207 100874351                  HOXB-AS4
ENSG00000210741 ENSG00000210741    406972                  MIR196A1
ENSG00000272763 ENSG00000272763 127379715                 LINC03057
ENSG00000262745 ENSG00000262745      &lt;NA&gt;                      &lt;NA&gt;
ENSG00000244559 ENSG00000244559      &lt;NA&gt;                      &lt;NA&gt;
ENSG00000242067 ENSG00000242067    729146                   RPL9P28
ENSG00000244649 ENSG00000244649      &lt;NA&gt;                      &lt;NA&gt;
ENSG00000241788 ENSG00000241788      &lt;NA&gt;                      &lt;NA&gt;
ENSG00000159182 ENSG00000159182     84366                     PRAC1
ENSG00000229637 ENSG00000229637    360205                     PRAC2
ENSG00000263602 ENSG00000263602 100422978                   MIR3185
ENSG00000159184 ENSG00000159184     10481                    HOXB13
ENSG00000242407 ENSG00000242407      &lt;NA&gt;                      &lt;NA&gt;
ENSG00000170703 ENSG00000170703    284076                     TTLL6
ENSG00000244514 ENSG00000244514 106479267                 RN7SL125P
ENSG00000136436 ENSG00000136436     10241                  CALCOCO2
ENSG00000248278 ENSG00000248278      &lt;NA&gt;                      &lt;NA&gt;
ENSG00000212565 ENSG00000212565 124900395              LOC124900395
ENSG00000248895 ENSG00000248895      &lt;NA&gt;                      &lt;NA&gt;
ENSG00000159199 ENSG00000159199       516                   ATP5MC1
ENSG00000270781 ENSG00000270781      &lt;NA&gt;                      &lt;NA&gt;
ENSG00000159202 ENSG00000159202     65264                     UBE2Z
ENSG00000159210 ENSG00000159210     11267                      SNF8
ENSG00000230532 ENSG00000230532      &lt;NA&gt;                      &lt;NA&gt;
ENSG00000200903 ENSG00000200903 106481609                  RNU1-42P
ENSG00000238804 ENSG00000238804 124904116              LOC124904116
ENSG00000159224 ENSG00000159224      2695                       GIP
ENSG00000250838 ENSG00000250838      &lt;NA&gt;                      &lt;NA&gt;
ENSG00000159217 ENSG00000159217     10642                   IGF2BP1
ENSG00000251461 ENSG00000251461      &lt;NA&gt;                      &lt;NA&gt;
ENSG00000252636 ENSG00000252636 106479931                 RNU6-826P
ENSG00000251550 ENSG00000251550      &lt;NA&gt;                      &lt;NA&gt;
ENSG00000264552 ENSG00000264552      &lt;NA&gt;                      &lt;NA&gt;
ENSG00000248883 ENSG00000248883 106481717                B4GALNT2P1
ENSG00000271770 ENSG00000271770      &lt;NA&gt;                      &lt;NA&gt;
ENSG00000167080 ENSG00000167080    124872                  B4GALNT2
ENSG00000240995 ENSG00000240995      &lt;NA&gt;                      &lt;NA&gt;
ENSG00000262973 ENSG00000262973      &lt;NA&gt;                      &lt;NA&gt;
ENSG00000167083 ENSG00000167083      2793                     GNGT2
ENSG00000108798 ENSG00000108798     51225                      ABI3
ENSG00000173868 ENSG00000173868    162466                  PHOSPHO1
ENSG00000177369 ENSG00000177369    124871                  FLJ40194
ENSG00000198740 ENSG00000198740     22834                    ZNF652
ENSG00000251964 ENSG00000251964      &lt;NA&gt;                      &lt;NA&gt;
ENSG00000248714 ENSG00000248714 102724596                ZNF652-AS1
ENSG00000262039 ENSG00000262039      &lt;NA&gt;                      &lt;NA&gt;
ENSG00000250948 ENSG00000250948      &lt;NA&gt;                      &lt;NA&gt;
ENSG00000186244 ENSG00000186244 100271450                 RPL21P124
ENSG00000167085 ENSG00000167085      5245                      PHB1
ENSG00000250186 ENSG00000250186      &lt;NA&gt;                      &lt;NA&gt;
ENSG00000207127 ENSG00000207127      &lt;NA&gt;                      &lt;NA&gt;
ENSG00000229944 ENSG00000229944      &lt;NA&gt;                      &lt;NA&gt;
ENSG00000249497 ENSG00000249497 101927207                 LINC02075
ENSG00000064300 ENSG00000064300      4804                      NGFR
ENSG00000249906 ENSG00000249906 100288866                  NGFR-AS1
ENSG00000250310 ENSG00000250310      &lt;NA&gt;                      &lt;NA&gt;
ENSG00000252789 ENSG00000252789      &lt;NA&gt;                      &lt;NA&gt;
ENSG00000182575 ENSG00000182575     11248                     NXPH3
ENSG00000121067 ENSG00000121067      8405                      SPOP
ENSG00000121073 ENSG00000121073     10237                   SLC35B1
ENSG00000250751 ENSG00000250751      &lt;NA&gt;                      &lt;NA&gt;
ENSG00000121104 ENSG00000121104     81558                   FAM117A
ENSG00000136504 ENSG00000136504     11143                      KAT7
ENSG00000235183 ENSG00000235183 111644142                   SRP14P3
ENSG00000262837 ENSG00000262837      &lt;NA&gt;                      &lt;NA&gt;
ENSG00000176358 ENSG00000176358    255061                      TAC4
ENSG00000204584 ENSG00000204584      &lt;NA&gt;                      &lt;NA&gt;
ENSG00000248954 ENSG00000248954      &lt;NA&gt;                      &lt;NA&gt;
ENSG00000254039 ENSG00000254039      &lt;NA&gt;                      &lt;NA&gt;
ENSG00000249176 ENSG00000249176      &lt;NA&gt;                      &lt;NA&gt;
ENSG00000199492 ENSG00000199492 106480139                RNU6-1313P
ENSG00000108813 ENSG00000108813      1748                      DLX4
ENSG00000064195 ENSG00000064195      1747                      DLX3
ENSG00000248172 ENSG00000248172      &lt;NA&gt;                      &lt;NA&gt;
ENSG00000246640 ENSG00000246640    284080                   PICART1
ENSG00000005884 ENSG00000005884      3675                     ITGA3
ENSG00000005882 ENSG00000005882      5164                      PDK2
ENSG00000250282 ENSG00000250282      &lt;NA&gt;                      &lt;NA&gt;
ENSG00000167100 ENSG00000167100    201191                    SAMD14
ENSG00000108819 ENSG00000108819     84687                   PPP1R9B
ENSG00000236472 ENSG00000236472      &lt;NA&gt;                      &lt;NA&gt;
ENSG00000253730 ENSG00000253730    373861                     H1-9P
ENSG00000261959 ENSG00000261959      &lt;NA&gt;                      &lt;NA&gt;
ENSG00000108823 ENSG00000108823      6442                      SGCA
ENSG00000188662 ENSG00000188662      &lt;NA&gt;                      &lt;NA&gt;
ENSG00000108821 ENSG00000108821      1277                    COL1A1
ENSG00000249406 ENSG00000249406      &lt;NA&gt;                      &lt;NA&gt;
ENSG00000263176 ENSG00000263176      &lt;NA&gt;                      &lt;NA&gt;
ENSG00000251085 ENSG00000251085      &lt;NA&gt;                      &lt;NA&gt;
ENSG00000249838 ENSG00000249838      &lt;NA&gt;                      &lt;NA&gt;
ENSG00000239135 ENSG00000239135      &lt;NA&gt;                      &lt;NA&gt;
ENSG00000167105 ENSG00000167105    162461                    TMEM92
ENSG00000251179 ENSG00000251179 103752589                TMEM92-AS1
ENSG00000015532 ENSG00000015532     64132                     XYLT2
ENSG00000108826 ENSG00000108826     51264                    MRPL27
ENSG00000154920 ENSG00000154920    146956                      EME1
ENSG00000108829 ENSG00000108829     55379                    LRRC59
ENSG00000206824 ENSG00000206824      &lt;NA&gt;                      &lt;NA&gt;
ENSG00000253102 ENSG00000253102      &lt;NA&gt;                      &lt;NA&gt;
ENSG00000167107 ENSG00000167107     80221                     ACSF2
ENSG00000262759 ENSG00000262759      &lt;NA&gt;                      &lt;NA&gt;
ENSG00000136457 ENSG00000136457      1101                      CHAD
ENSG00000136444 ENSG00000136444     55316                     RSAD1
ENSG00000249451 ENSG00000249451      &lt;NA&gt;                      &lt;NA&gt;
ENSG00000136449 ENSG00000136449     84073                   MYCBPAP
ENSG00000049283 ENSG00000049283     55040                      EPN3
ENSG00000250286 ENSG00000250286 105371824              LOC105371824
ENSG00000006282 ENSG00000006282     64847                   SPATA20
ENSG00000250107 ENSG00000250107    253962               CACNA1G-AS1
ENSG00000006283 ENSG00000006283      8913                   CACNA1G
ENSG00000250976 ENSG00000250976      &lt;NA&gt;                      &lt;NA&gt;
ENSG00000251239 ENSG00000251239 101927253              LOC101927253
ENSG00000108846 ENSG00000108846      8714                     ABCC3
ENSG00000154945 ENSG00000154945     91369                   ANKRD40
ENSG00000262967 ENSG00000262967      &lt;NA&gt;                      &lt;NA&gt;
ENSG00000201340 ENSG00000201340      &lt;NA&gt;                      &lt;NA&gt;
ENSG00000108848 ENSG00000108848     51747                    LUC7L3
ENSG00000167117 ENSG00000167117     55018                 ANKRD40CL
ENSG00000248702 ENSG00000248702      &lt;NA&gt;                      &lt;NA&gt;
ENSG00000173714 ENSG00000173714    124857                   WFIKKN2
ENSG00000261976 ENSG00000261976      &lt;NA&gt;                      &lt;NA&gt;
ENSG00000243521 ENSG00000243521 100130929                   RPL5P33
ENSG00000141232 ENSG00000141232     10140                      TOB1
ENSG00000229980 ENSG00000229980    400604                  TOB1-AS1
ENSG00000262006 ENSG00000262006      &lt;NA&gt;                      &lt;NA&gt;
ENSG00000247011 ENSG00000247011      &lt;NA&gt;                      &lt;NA&gt;
ENSG00000251665 ENSG00000251665      &lt;NA&gt;                      &lt;NA&gt;
ENSG00000008294 ENSG00000008294      9043                     SPAG9
ENSG00000249870 ENSG00000249870      &lt;NA&gt;                      &lt;NA&gt;
ENSG00000238815 ENSG00000238815      &lt;NA&gt;                      &lt;NA&gt;
ENSG00000239672 ENSG00000239672      4830                      NME1
ENSG00000243678 ENSG00000243678      4831                      NME2
ENSG00000011052 ENSG00000011052    654364                 NME1-NME2
ENSG00000011258 ENSG00000011258     54799                     MBTD1
ENSG00000264895 ENSG00000264895      &lt;NA&gt;                      &lt;NA&gt;
ENSG00000011260 ENSG00000011260     51096                     UTP18
ENSG00000249383 ENSG00000249383 101927274                 LINC02071
ENSG00000249982 ENSG00000249982      &lt;NA&gt;                      &lt;NA&gt;
ENSG00000249658 ENSG00000249658      &lt;NA&gt;                      &lt;NA&gt;
ENSG00000225860 ENSG00000225860      &lt;NA&gt;                      &lt;NA&gt;
ENSG00000267452 ENSG00000267452    440446                 LINC02072
ENSG00000187504 ENSG00000187504    388401                   RPL7P48
ENSG00000265171 ENSG00000265171      &lt;NA&gt;                      &lt;NA&gt;
ENSG00000154975 ENSG00000154975     56934                      CA10
ENSG00000252109 ENSG00000252109      &lt;NA&gt;                      &lt;NA&gt;
ENSG00000263317 ENSG00000263317 105371830                 LINC01982
ENSG00000226364 ENSG00000226364 100506650                 LINC02876
ENSG00000227011 ENSG00000227011      &lt;NA&gt;                      &lt;NA&gt;
ENSG00000262902 ENSG00000262902 107075172                  MTCO1P40
ENSG00000263252 ENSG00000263252      &lt;NA&gt;                      &lt;NA&gt;
ENSG00000262271 ENSG00000262271      &lt;NA&gt;                      &lt;NA&gt;
ENSG00000262518 ENSG00000262518      &lt;NA&gt;                      &lt;NA&gt;
ENSG00000221534 ENSG00000221534      &lt;NA&gt;                      &lt;NA&gt;
ENSG00000262384 ENSG00000262384      &lt;NA&gt;                      &lt;NA&gt;
ENSG00000233380 ENSG00000233380    645173                   RPS2P48
ENSG00000141200 ENSG00000141200     84643                     KIF2B
ENSG00000263189 ENSG00000263189      &lt;NA&gt;                      &lt;NA&gt;
ENSG00000261965 ENSG00000261965      &lt;NA&gt;                      &lt;NA&gt;
ENSG00000263199 ENSG00000263199      &lt;NA&gt;                      &lt;NA&gt;
ENSG00000263125 ENSG00000263125      &lt;NA&gt;                      &lt;NA&gt;
ENSG00000251809 ENSG00000251809 106479101                  RN7SKP14
ENSG00000141198 ENSG00000141198     10040                    TOM1L1
ENSG00000166260 ENSG00000166260      1353                     COX11
ENSG00000166263 ENSG00000166263    252983                    STXBP4
ENSG00000261589 ENSG00000261589      &lt;NA&gt;                      &lt;NA&gt;
ENSG00000108924 ENSG00000108924      3131                       HLF
ENSG00000263096 ENSG00000263096      &lt;NA&gt;                      &lt;NA&gt;
ENSG00000262079 ENSG00000262079      &lt;NA&gt;                      &lt;NA&gt;
ENSG00000108960 ENSG00000108960     23531                       MMD
ENSG00000262395 ENSG00000262395      &lt;NA&gt;                      &lt;NA&gt;
ENSG00000261873 ENSG00000261873 101927367                    SMIM36
ENSG00000236319 ENSG00000236319 100418888              LOC100418888
ENSG00000262135 ENSG00000262135 100419764                   GARS1P1
ENSG00000200107 ENSG00000200107 106480652                RNU6-1249P
ENSG00000166292 ENSG00000166292     55273                   TMEM100
ENSG00000141179 ENSG00000141179     58488                      PCTP
ENSG00000262052 ENSG00000262052      &lt;NA&gt;                      &lt;NA&gt;
ENSG00000264277 ENSG00000264277      &lt;NA&gt;                      &lt;NA&gt;
ENSG00000153930 ENSG00000153930    162282                    ANKFN1
ENSG00000261882 ENSG00000261882      &lt;NA&gt;                      &lt;NA&gt;
ENSG00000243058 ENSG00000243058      &lt;NA&gt;                      &lt;NA&gt;
ENSG00000183691 ENSG00000183691      9241                       NOG
ENSG00000214226 ENSG00000214226    339210                  C17orf67
ENSG00000153933 ENSG00000153933      8526                      DGKE
ENSG00000262951 ENSG00000262951      &lt;NA&gt;                      &lt;NA&gt;
ENSG00000212469 ENSG00000212469 106480076                RNU6-1158P
ENSG00000262408 ENSG00000262408      &lt;NA&gt;                      &lt;NA&gt;
ENSG00000121060 ENSG00000121060      7706                    TRIM25
ENSG00000262112 ENSG00000262112      &lt;NA&gt;                      &lt;NA&gt;
ENSG00000265238 ENSG00000265238      &lt;NA&gt;                      &lt;NA&gt;
ENSG00000121058 ENSG00000121058      8161                      COIL
ENSG00000262298 ENSG00000262298      &lt;NA&gt;                      &lt;NA&gt;
ENSG00000262623 ENSG00000262623      &lt;NA&gt;                      &lt;NA&gt;
ENSG00000121064 ENSG00000121064     59342                    SCPEP1
ENSG00000263120 ENSG00000263120      &lt;NA&gt;                      &lt;NA&gt;
ENSG00000265809 ENSG00000265809      &lt;NA&gt;                      &lt;NA&gt;
ENSG00000261192 ENSG00000261192      &lt;NA&gt;                      &lt;NA&gt;
ENSG00000263004 ENSG00000263004 119139901                  AKAP1-DT
ENSG00000121057 ENSG00000121057      8165                     AKAP1
ENSG00000263089 ENSG00000263089      &lt;NA&gt;                      &lt;NA&gt;
ENSG00000153944 ENSG00000153944    124540                      MSI2
ENSG00000263902 ENSG00000263902      &lt;NA&gt;                      &lt;NA&gt;
ENSG00000266100 ENSG00000266100 101927557              LOC101927557
ENSG00000263499 ENSG00000263499 101927539              LOC101927539
ENSG00000242889 ENSG00000242889 106481045                 RN7SL449P
ENSG00000238447 ENSG00000238447 106480820                 RNU7-134P
ENSG00000166329 ENSG00000166329 101927581                   CCDC182
ENSG00000265542 ENSG00000265542      &lt;NA&gt;                      &lt;NA&gt;
ENSG00000222976 ENSG00000222976 106480365                  RN7SKP94
ENSG00000181610 ENSG00000181610     51649                    MRPS23
ENSG00000180891 ENSG00000180891    404093                    CUEDC1
ENSG00000264914 ENSG00000264914      &lt;NA&gt;                      &lt;NA&gt;
ENSG00000136451 ENSG00000136451      7716                     VEZF1
ENSG00000266086 ENSG00000266086      &lt;NA&gt;                      &lt;NA&gt;
ENSG00000264112 ENSG00000264112      &lt;NA&gt;                      &lt;NA&gt;
ENSG00000136450 ENSG00000136450      6426                     SRSF1
ENSG00000266290 ENSG00000266290 101927666                 DYNLL2-DT
ENSG00000264364 ENSG00000264364    140735                    DYNLL2
ENSG00000141194 ENSG00000141194     26689                     OR4D1
ENSG00000229590 ENSG00000229590      &lt;NA&gt;                      &lt;NA&gt;
ENSG00000255713 ENSG00000255713    124538                     OR4D2
ENSG00000121053 ENSG00000121053      8288                       EPX
ENSG00000011143 ENSG00000011143     54903                      MKS1
ENSG00000167419 ENSG00000167419      4025                       LPO
ENSG00000005381 ENSG00000005381      4353                       MPO
ENSG00000005379 ENSG00000005379      9256                   TSPOAP1
ENSG00000265148 ENSG00000265148 100506779               TSPOAP1-AS1
ENSG00000265206 ENSG00000265206 123466215                  MIR142HG
ENSG00000264399 ENSG00000264399 100616220                   MIR4736
ENSG00000213246 ENSG00000213246      6827                   SUPT4H1
ENSG00000108375 ENSG00000108375     54894                     RNF43
ENSG00000176160 ENSG00000176160    124535                      HSF5
ENSG00000266051 ENSG00000266051      &lt;NA&gt;                      &lt;NA&gt;
ENSG00000266648 ENSG00000266648      &lt;NA&gt;                      &lt;NA&gt;
ENSG00000108389 ENSG00000108389      9110                     MTMR4
ENSG00000264672 ENSG00000264672 101927688               SEPTIN4-AS1
ENSG00000108387 ENSG00000108387      5414                   SEPTIN4
ENSG00000181013 ENSG00000181013      &lt;NA&gt;                      &lt;NA&gt;
ENSG00000121101 ENSG00000121101     56155                     TEX14
ENSG00000212195 ENSG00000212195 124904154              LOC124904154
ENSG00000202077 ENSG00000202077      &lt;NA&gt;                      &lt;NA&gt;
ENSG00000266826 ENSG00000266826    645545                    IGBP1C
ENSG00000199426 ENSG00000199426 106481957                 RNU1-108P
ENSG00000266561 ENSG00000266561      &lt;NA&gt;                      &lt;NA&gt;
ENSG00000206917 ENSG00000206917 106480164                  RNU1-52P
ENSG00000200997 ENSG00000200997 106480177                  RNVU1-34
ENSG00000108384 ENSG00000108384      5889                    RAD51C
ENSG00000175175 ENSG00000175175     22843                     PPM1E
ENSG00000251865 ENSG00000251865 106481344                 RNU6-518P
ENSG00000241462 ENSG00000241462      &lt;NA&gt;                      &lt;NA&gt;
ENSG00000263938 ENSG00000263938      &lt;NA&gt;                      &lt;NA&gt;
ENSG00000108395 ENSG00000108395      4591                    TRIM37
ENSG00000216168 ENSG00000216168      &lt;NA&gt;                      &lt;NA&gt;
ENSG00000263558 ENSG00000263558 106479484                 RN7SL716P
ENSG00000224738 ENSG00000224738 124904039              LOC124904039
ENSG00000182628 ENSG00000182628    348235                      SKA2
ENSG00000252212 ENSG00000252212 106481652                  RNU2-58P
ENSG00000211514 ENSG00000211514    768216                    MIR454
ENSG00000207996 ENSG00000207996    407027                   MIR301A
ENSG00000068489 ENSG00000068489     55771                     PRR11
ENSG00000266537 ENSG00000266537      &lt;NA&gt;                      &lt;NA&gt;
ENSG00000265303 ENSG00000265303      &lt;NA&gt;                      &lt;NA&gt;
ENSG00000265415 ENSG00000265415      &lt;NA&gt;                      &lt;NA&gt;
ENSG00000167447 ENSG00000167447     55181                      SMG8
ENSG00000153982 ENSG00000153982    284161                     GDPD1
ENSG00000207235 ENSG00000207235      &lt;NA&gt;                      &lt;NA&gt;
ENSG00000271063 ENSG00000271063      &lt;NA&gt;                      &lt;NA&gt;
ENSG00000175155 ENSG00000175155    388403                     YPEL2
ENSG00000263857 ENSG00000263857 100616204                   MIR4729
ENSG00000266002 ENSG00000266002      &lt;NA&gt;                      &lt;NA&gt;
ENSG00000265313 ENSG00000265313      &lt;NA&gt;                      &lt;NA&gt;
ENSG00000200889 ENSG00000200889 106481763                  RNU4-13P
ENSG00000108406 ENSG00000108406     79665                     DHX40
ENSG00000141367 ENSG00000141367      1213                      CLTC
ENSG00000141378 ENSG00000141378     51651                     PTRH2
ENSG00000062716 ENSG00000062716     81671                      VMP1
ENSG00000267637 ENSG00000267637      &lt;NA&gt;                      &lt;NA&gt;
ENSG00000199004 ENSG00000199004      &lt;NA&gt;                      &lt;NA&gt;
ENSG00000201524 ENSG00000201524 106481321                 RNU6-450P
ENSG00000108423 ENSG00000108423     51174                     TUBD1
ENSG00000270264 ENSG00000270264    729565                  NDUFB8P2
ENSG00000108443 ENSG00000108443      6198                   RPS6KB1
ENSG00000241913 ENSG00000241913      &lt;NA&gt;                      &lt;NA&gt;
ENSG00000267318 ENSG00000267318      &lt;NA&gt;                      &lt;NA&gt;
ENSG00000189050 ENSG00000189050     51136                     RNFT1
ENSG00000267104 ENSG00000267104    653645          TBC1D3P1-DHX40P1
ENSG00000267302 ENSG00000267302 101927755                  RNFT1-DT
ENSG00000266992 ENSG00000266992 107133522                   DHX40P1
ENSG00000238283 ENSG00000238283    400609                  TBC1D3P1
ENSG00000263422 ENSG00000263422      &lt;NA&gt;                      &lt;NA&gt;
ENSG00000266701 ENSG00000266701      &lt;NA&gt;                      &lt;NA&gt;
ENSG00000265638 ENSG00000265638      &lt;NA&gt;                      &lt;NA&gt;
ENSG00000263820 ENSG00000263820      &lt;NA&gt;                      &lt;NA&gt;
ENSG00000264049 ENSG00000264049 100616210                   MIR4737
ENSG00000068097 ENSG00000068097     63897                    HEATR6
ENSG00000267526 ENSG00000267526      &lt;NA&gt;                      &lt;NA&gt;
ENSG00000267416 ENSG00000267416      &lt;NA&gt;                      &lt;NA&gt;
ENSG00000261040 ENSG00000261040      &lt;NA&gt;                      &lt;NA&gt;
ENSG00000267295 ENSG00000267295      &lt;NA&gt;                      &lt;NA&gt;
ENSG00000267248 ENSG00000267248 100996660              LOC100996660
ENSG00000267095 ENSG00000267095      &lt;NA&gt;                      &lt;NA&gt;
ENSG00000167434 ENSG00000167434       762                       CA4
ENSG00000266960 ENSG00000266960      &lt;NA&gt;                      &lt;NA&gt;
ENSG00000170832 ENSG00000170832     84669                     USP32
ENSG00000252577 ENSG00000252577    677681                  SCARNA20
ENSG00000241157 ENSG00000241157 100271488                  RPL32P32
ENSG00000271626 ENSG00000271626 115482704                     H3P42
ENSG00000141371 ENSG00000141371    124773                     CHCT1
ENSG00000213228 ENSG00000213228      &lt;NA&gt;                      &lt;NA&gt;
ENSG00000062725 ENSG00000062725     10513                    APPBP2
ENSG00000270553 ENSG00000270553 107984970              LOC107984970
ENSG00000259349 ENSG00000259349      &lt;NA&gt;                      &lt;NA&gt;
ENSG00000267678 ENSG00000267678      &lt;NA&gt;                      &lt;NA&gt;
ENSG00000267772 ENSG00000267772    388406                 LINC01999
ENSG00000266943 ENSG00000266943      &lt;NA&gt;                      &lt;NA&gt;
ENSG00000170836 ENSG00000170836      8493                     PPM1D
ENSG00000200013 ENSG00000200013 106481378                 RNU6-623P
ENSG00000141376 ENSG00000141376     54828                     BCAS3
ENSG00000239932 ENSG00000239932 106479443                 RN7SL606P
ENSG00000224011 ENSG00000224011    729621                 RPL36AP46
ENSG00000252534 ENSG00000252534      &lt;NA&gt;                      &lt;NA&gt;
ENSG00000267083 ENSG00000267083 100418865                  KRT18P61
ENSG00000211515 ENSG00000211515      &lt;NA&gt;                      &lt;NA&gt;
ENSG00000254114 ENSG00000254114      &lt;NA&gt;                      &lt;NA&gt;
ENSG00000264322 ENSG00000264322 106481843                 RN7SL448P
ENSG00000238799 ENSG00000238799      &lt;NA&gt;                      &lt;NA&gt;
ENSG00000267207 ENSG00000267207 107984992                 BCAS3-AS1
ENSG00000267449 ENSG00000267449      &lt;NA&gt;                      &lt;NA&gt;
ENSG00000227694 ENSG00000227694    729617                 RPL23AP74
ENSG00000267667 ENSG00000267667      &lt;NA&gt;                      &lt;NA&gt;
ENSG00000267131 ENSG00000267131      &lt;NA&gt;                      &lt;NA&gt;
ENSG00000266934 ENSG00000266934      &lt;NA&gt;                      &lt;NA&gt;
ENSG00000267280 ENSG00000267280 101927855              LOC101927855
ENSG00000121068 ENSG00000121068      6909                      TBX2
ENSG00000187013 ENSG00000187013    388407                 LINC02875
ENSG00000121075 ENSG00000121075      9496                      TBX4
ENSG00000267137 ENSG00000267137      &lt;NA&gt;                      &lt;NA&gt;
ENSG00000253506 ENSG00000253506    342538                     NACA2
ENSG00000196861 ENSG00000196861      &lt;NA&gt;                      &lt;NA&gt;
ENSG00000136492 ENSG00000136492     83990                     BRIP1
ENSG00000108506 ENSG00000108506     57508                     INTS2
ENSG00000202361 ENSG00000202361      &lt;NA&gt;                      &lt;NA&gt;
ENSG00000108510 ENSG00000108510      9969                     MED13
ENSG00000242398 ENSG00000242398 106479512                 RN7SL800P
ENSG00000221302 ENSG00000221302      &lt;NA&gt;                      &lt;NA&gt;
ENSG00000200842 ENSG00000200842      &lt;NA&gt;                      &lt;NA&gt;
ENSG00000207123 ENSG00000207123      &lt;NA&gt;                      &lt;NA&gt;
ENSG00000266066 ENSG00000266066    284167                  POLRMTP1
ENSG00000266365 ENSG00000266365 100996361              LOC100996361
ENSG00000266647 ENSG00000266647      &lt;NA&gt;                      &lt;NA&gt;
ENSG00000188755 ENSG00000188755      &lt;NA&gt;                      &lt;NA&gt;
ENSG00000270033 ENSG00000270033      &lt;NA&gt;                      &lt;NA&gt;
ENSG00000263887 ENSG00000263887      &lt;NA&gt;                      &lt;NA&gt;
ENSG00000242123 ENSG00000242123 100271647                 RPL36AP47
ENSG00000172421 ENSG00000172421    146779                    EFCAB3
ENSG00000239809 ENSG00000239809      &lt;NA&gt;                      &lt;NA&gt;
ENSG00000251981 ENSG00000251981 100151648                  RNU7-52P
ENSG00000239527 ENSG00000239527      &lt;NA&gt;                      &lt;NA&gt;
ENSG00000087995 ENSG00000087995    339175                   METTL2A
ENSG00000146872 ENSG00000146872     11011                      TLK2
ENSG00000239246 ENSG00000239246 100271548                  RPS10P26
ENSG00000264546 ENSG00000264546      &lt;NA&gt;                      &lt;NA&gt;
ENSG00000011028 ENSG00000011028      9902                      MRC2
ENSG00000207382 ENSG00000207382      &lt;NA&gt;                      &lt;NA&gt;
ENSG00000199697 ENSG00000199697 106481319                 RNU6-446P
ENSG00000265702 ENSG00000265702 105371855              MARCHF10-AS1
ENSG00000173838 ENSG00000173838    162333                  MARCHF10
ENSG00000265000 ENSG00000265000 101927877               MARCHF10-DT
ENSG00000264907 ENSG00000264907      &lt;NA&gt;                      &lt;NA&gt;
ENSG00000263931 ENSG00000263931      &lt;NA&gt;                      &lt;NA&gt;
ENSG00000207552 ENSG00000207552    693218                    MIR633
ENSG00000265262 ENSG00000265262      &lt;NA&gt;                      &lt;NA&gt;
ENSG00000266411 ENSG00000266411      &lt;NA&gt;                      &lt;NA&gt;
ENSG00000270324 ENSG00000270324      &lt;NA&gt;                      &lt;NA&gt;
ENSG00000272164 ENSG00000272164      &lt;NA&gt;                      &lt;NA&gt;
ENSG00000170921 ENSG00000170921     26115                     TANC2
ENSG00000272383 ENSG00000272383      &lt;NA&gt;                      &lt;NA&gt;
ENSG00000264513 ENSG00000264513      &lt;NA&gt;                      &lt;NA&gt;
ENSG00000264529 ENSG00000264529 100421525                  DNAJB6P8
ENSG00000233635 ENSG00000233635      &lt;NA&gt;                      &lt;NA&gt;
ENSG00000263501 ENSG00000263501      &lt;NA&gt;                      &lt;NA&gt;
ENSG00000271919 ENSG00000271919      &lt;NA&gt;                      &lt;NA&gt;
ENSG00000226797 ENSG00000226797 105371856              LOC105371856
ENSG00000263644 ENSG00000263644      &lt;NA&gt;                      &lt;NA&gt;
ENSG00000271749 ENSG00000271749      &lt;NA&gt;                      &lt;NA&gt;
ENSG00000265282 ENSG00000265282      &lt;NA&gt;                      &lt;NA&gt;
ENSG00000008283 ENSG00000008283      1534                    CYB561
ENSG00000265971 ENSG00000265971      &lt;NA&gt;                      &lt;NA&gt;
ENSG00000228979 ENSG00000228979      &lt;NA&gt;                      &lt;NA&gt;
ENSG00000159640 ENSG00000159640      1636                       ACE
ENSG00000264813 ENSG00000264813      &lt;NA&gt;                      &lt;NA&gt;
ENSG00000224353 ENSG00000224353 100129123                     ACE3P
ENSG00000173826 ENSG00000173826     81033                     KCNH6
ENSG00000136485 ENSG00000136485     10238                     DCAF7
ENSG00000200560 ENSG00000200560 106479694                 RNU6-288P
ENSG00000136463 ENSG00000136463     51204                     TACO1
ENSG00000270587 ENSG00000270587      &lt;NA&gt;                      &lt;NA&gt;
ENSG00000198909 ENSG00000198909      4215                    MAP3K3
ENSG00000263883 ENSG00000263883 100422656                   EEF1DP7
ENSG00000136490 ENSG00000136490     80774                     LIMD2
ENSG00000266173 ENSG00000266173     92335                    STRADA
ENSG00000125695 ENSG00000125695      &lt;NA&gt;                      &lt;NA&gt;
ENSG00000108588 ENSG00000108588     57003                    CCDC47
ENSG00000198231 ENSG00000198231     11325                     DDX42
ENSG00000108592 ENSG00000108592    117246                     FTSJ3
ENSG00000087191 ENSG00000087191      5705                     PSMC5
ENSG00000108604 ENSG00000108604      6603                   SMARCD2
ENSG00000264756 ENSG00000264756      &lt;NA&gt;                      &lt;NA&gt;
ENSG00000240280 ENSG00000240280      &lt;NA&gt;                      &lt;NA&gt;
ENSG00000213218 ENSG00000213218      1443                      CSH2
ENSG00000136487 ENSG00000136487      2689                       GH2
ENSG00000259533 ENSG00000259533      &lt;NA&gt;                      &lt;NA&gt;
ENSG00000136488 ENSG00000136488      1442                      CSH1
ENSG00000259333 ENSG00000259333      &lt;NA&gt;                      &lt;NA&gt;
ENSG00000204414 ENSG00000204414      1444                     CSHL1
ENSG00000259384 ENSG00000259384      2688                       GH1
ENSG00000007312 ENSG00000007312       974                     CD79B
ENSG00000007314 ENSG00000007314      6329                     SCN4A
ENSG00000263489 ENSG00000263489      &lt;NA&gt;                      &lt;NA&gt;
ENSG00000264954 ENSG00000264954    400612                 PRR29-AS1
ENSG00000224383 ENSG00000224383     92340                     PRR29
ENSG00000108622 ENSG00000108622      3384                     ICAM2
ENSG00000178607 ENSG00000178607      2081                      ERN1
ENSG00000266402 ENSG00000266402 105376843                    SNHG25
ENSG00000199753 ENSG00000199753    692227                  SNORD104
ENSG00000136478 ENSG00000136478     55852                      TEX2
ENSG00000256358 ENSG00000256358    645993                  RPL31P57
ENSG00000271605 ENSG00000271605    284021                     MILR1
ENSG00000256525 ENSG00000256525     11232                     POLG2
ENSG00000256826 ENSG00000256826      &lt;NA&gt;                      &lt;NA&gt;
ENSG00000108654 ENSG00000108654      1655                      DDX5
ENSG00000265695 ENSG00000265695      &lt;NA&gt;                      &lt;NA&gt;
ENSG00000266241 ENSG00000266241      &lt;NA&gt;                      &lt;NA&gt;
ENSG00000258890 ENSG00000258890     90799                     CEP95
ENSG00000266566 ENSG00000266566      &lt;NA&gt;                      &lt;NA&gt;
ENSG00000108854 ENSG00000108854     64750                    SMURF2
ENSG00000271779 ENSG00000271779      &lt;NA&gt;                      &lt;NA&gt;
ENSG00000270714 ENSG00000270714      &lt;NA&gt;                      &lt;NA&gt;
ENSG00000215769 ENSG00000215769 109286553 ARHGAP27P1-BPTFP1-KPNA2P3
ENSG00000266820 ENSG00000266820      &lt;NA&gt;                      &lt;NA&gt;
ENSG00000265298 ENSG00000265298      &lt;NA&gt;                      &lt;NA&gt;
ENSG00000263647 ENSG00000263647 109286551                    BPTFP1
ENSG00000265982 ENSG00000265982      &lt;NA&gt;                      &lt;NA&gt;
ENSG00000214176 ENSG00000214176      &lt;NA&gt;                      &lt;NA&gt;
ENSG00000263804 ENSG00000263804      &lt;NA&gt;                      &lt;NA&gt;
ENSG00000252242 ENSG00000252242 106479069                 RNU7-115P
ENSG00000272400 ENSG00000272400      &lt;NA&gt;                      &lt;NA&gt;
ENSG00000176809 ENSG00000176809    374819                  LRRC37A3
ENSG00000264840 ENSG00000264840 106479372                 RN7SL404P
ENSG00000272134 ENSG00000272134      &lt;NA&gt;                      &lt;NA&gt;
ENSG00000272220 ENSG00000272220      &lt;NA&gt;                      &lt;NA&gt;
ENSG00000265218 ENSG00000265218      &lt;NA&gt;                      &lt;NA&gt;
ENSG00000266644 ENSG00000266644      &lt;NA&gt;                      &lt;NA&gt;
ENSG00000271974 ENSG00000271974 112577467                    RDM1P4
ENSG00000264057 ENSG00000264057      &lt;NA&gt;                      &lt;NA&gt;
ENSG00000266155 ENSG00000266155      &lt;NA&gt;                      &lt;NA&gt;
ENSG00000272346 ENSG00000272346      &lt;NA&gt;                      &lt;NA&gt;
ENSG00000232457 ENSG00000232457      &lt;NA&gt;                      &lt;NA&gt;
ENSG00000265912 ENSG00000265912      &lt;NA&gt;                      &lt;NA&gt;
ENSG00000272006 ENSG00000272006      &lt;NA&gt;                      &lt;NA&gt;
ENSG00000214174 ENSG00000214174      &lt;NA&gt;                      &lt;NA&gt;
ENSG00000120063 ENSG00000120063     10672                     GNA13
ENSG00000266598 ENSG00000266598      &lt;NA&gt;                      &lt;NA&gt;
ENSG00000263470 ENSG00000263470      &lt;NA&gt;                      &lt;NA&gt;
ENSG00000108370 ENSG00000108370      8787                      RGS9
ENSG00000265883 ENSG00000265883      &lt;NA&gt;                      &lt;NA&gt;
ENSG00000265189 ENSG00000265189      &lt;NA&gt;                      &lt;NA&gt;
ENSG00000263520 ENSG00000263520 105827617                 LINC02563
ENSG00000168646 ENSG00000168646      8313                     AXIN2
ENSG00000266076 ENSG00000266076      &lt;NA&gt;                      &lt;NA&gt;
ENSG00000154240 ENSG00000154240    201134                    CEP112
ENSG00000271587 ENSG00000271587      &lt;NA&gt;                      &lt;NA&gt;
ENSG00000270870 ENSG00000270870      &lt;NA&gt;                      &lt;NA&gt;
ENSG00000266707 ENSG00000266707      &lt;NA&gt;                      &lt;NA&gt;
ENSG00000091583 ENSG00000091583       350                      APOH
ENSG00000252653 ENSG00000252653 100873690                 RNA5SP444
ENSG00000154229 ENSG00000154229      5578                     PRKCA
ENSG00000244044 ENSG00000244044 106480529                 RN7SL735P
ENSG00000264630 ENSG00000264630      &lt;NA&gt;                      &lt;NA&gt;
ENSG00000252685 ENSG00000252685 106479977                 RNU6-928P
ENSG00000251698 ENSG00000251698 100873691                 RNA5SP445
ENSG00000229330 ENSG00000229330      &lt;NA&gt;                      &lt;NA&gt;
ENSG00000207943 ENSG00000207943    693219                    MIR634
ENSG00000075429 ENSG00000075429     27091                    CACNG5
ENSG00000251764 ENSG00000251764 100873692                 RNA5SP446
ENSG00000075461 ENSG00000075461     27092                    CACNG4
ENSG00000264491 ENSG00000264491      &lt;NA&gt;                      &lt;NA&gt;
ENSG00000214167 ENSG00000214167      &lt;NA&gt;                      &lt;NA&gt;
ENSG00000265664 ENSG00000265664      &lt;NA&gt;                      &lt;NA&gt;
ENSG00000108878 ENSG00000108878       786                    CACNG1
ENSG00000198265 ENSG00000198265      9931                      HELZ
ENSG00000264421 ENSG00000264421      &lt;NA&gt;                      &lt;NA&gt;
ENSG00000213180 ENSG00000213180    646175                 RPL36AP48
ENSG00000266473 ENSG00000266473      &lt;NA&gt;                      &lt;NA&gt;
ENSG00000200619 ENSG00000200619 100873693                 RNA5SP447
ENSG00000207410 ENSG00000207410 124900398              LOC124900398
ENSG00000264093 ENSG00000264093      &lt;NA&gt;                      &lt;NA&gt;
ENSG00000197170 ENSG00000197170      5718                    PSMD12
ENSG00000154217 ENSG00000154217     26207                   PITPNC1
ENSG00000238612 ENSG00000238612      &lt;NA&gt;                      &lt;NA&gt;
ENSG00000201547 ENSG00000201547      &lt;NA&gt;                      &lt;NA&gt;
ENSG00000244610 ENSG00000244610 106481128                 RN7SL756P
ENSG00000207688 ENSG00000207688 100500895                 MIR548AA2
ENSG00000264754 ENSG00000264754      &lt;NA&gt;                      &lt;NA&gt;
ENSG00000130935 ENSG00000130935     25926                     NOL11
ENSG00000200394 ENSG00000200394 100124536                  SNORA38B
ENSG00000266858 ENSG00000266858      &lt;NA&gt;                      &lt;NA&gt;
ENSG00000213179 ENSG00000213179 100132645                  RPL17P41
ENSG00000222548 ENSG00000222548      &lt;NA&gt;                      &lt;NA&gt;
ENSG00000171634 ENSG00000171634      2186                      BPTF
ENSG00000265086 ENSG00000265086      &lt;NA&gt;                      &lt;NA&gt;
ENSG00000266717 ENSG00000266717      &lt;NA&gt;                      &lt;NA&gt;
ENSG00000265052 ENSG00000265052 106481092                 RN7SL622P
ENSG00000186665 ENSG00000186665    284018                  C17orf58
ENSG00000266176 ENSG00000266176      &lt;NA&gt;                      &lt;NA&gt;
ENSG00000182481 ENSG00000182481      3838                     KPNA2
ENSG00000266117 ENSG00000266117      &lt;NA&gt;                      &lt;NA&gt;
ENSG00000265055 ENSG00000265055 124904048              LOC124904048
ENSG00000237854 ENSG00000237854      &lt;NA&gt;                      &lt;NA&gt;
ENSG00000267023 ENSG00000267023      &lt;NA&gt;                      &lt;NA&gt;
ENSG00000267352 ENSG00000267352      &lt;NA&gt;                      &lt;NA&gt;
ENSG00000267708 ENSG00000267708      &lt;NA&gt;                      &lt;NA&gt;
ENSG00000267731 ENSG00000267731      &lt;NA&gt;                      &lt;NA&gt;
ENSG00000267472 ENSG00000267472      &lt;NA&gt;                      &lt;NA&gt;
ENSG00000265100 ENSG00000265100      &lt;NA&gt;                      &lt;NA&gt;
ENSG00000196704 ENSG00000196704     51321                      AMZ2
ENSG00000141337 ENSG00000141337     22901                      ARSG
ENSG00000108932 ENSG00000108932      9120                   SLC16A6
ENSG00000267009 ENSG00000267009      &lt;NA&gt;                      &lt;NA&gt;
ENSG00000070540 ENSG00000070540     55062                     WIPI1
ENSG00000207561 ENSG00000207561    693220                    MIR635
ENSG00000108946 ENSG00000108946      5573                   PRKAR1A
ENSG00000108950 ENSG00000108950     54757                    FAM20A
ENSG00000269657 ENSG00000269657      &lt;NA&gt;                      &lt;NA&gt;
ENSG00000267461 ENSG00000267461      &lt;NA&gt;                      &lt;NA&gt;
ENSG00000267659 ENSG00000267659 101928104                 LINC01482
ENSG00000263690 ENSG00000263690    693131                  MIR548D2
ENSG00000267250 ENSG00000267250      &lt;NA&gt;                      &lt;NA&gt;
ENSG00000141338 ENSG00000141338     10351                     ABCA8
ENSG00000154258 ENSG00000154258     10350                     ABCA9
ENSG00000231749 ENSG00000231749 104355297                 ABCA9-AS1
ENSG00000154262 ENSG00000154262     23460                     ABCA6
ENSG00000267361 ENSG00000267361 100421166                  SEC24AP1
ENSG00000265331 ENSG00000265331 100847008                  MIR4524B
ENSG00000154263 ENSG00000154263     10349                    ABCA10
ENSG00000154265 ENSG00000154265     23461                     ABCA5
ENSG00000267203 ENSG00000267203      &lt;NA&gt;                      &lt;NA&gt;
ENSG00000252352 ENSG00000252352      &lt;NA&gt;                      &lt;NA&gt;
ENSG00000108984 ENSG00000108984      5608                    MAP2K6
ENSG00000267653 ENSG00000267653      &lt;NA&gt;                      &lt;NA&gt;
ENSG00000267194 ENSG00000267194      &lt;NA&gt;                      &lt;NA&gt;
ENSG00000227517 ENSG00000227517 101928122                 LINC01483
ENSG00000267184 ENSG00000267184      &lt;NA&gt;                      &lt;NA&gt;
ENSG00000252100 ENSG00000252100      &lt;NA&gt;                      &lt;NA&gt;
ENSG00000237560 ENSG00000237560 102723487                 LINC01497
ENSG00000199801 ENSG00000199801      &lt;NA&gt;                      &lt;NA&gt;
ENSG00000230258 ENSG00000230258      &lt;NA&gt;                      &lt;NA&gt;
ENSG00000267603 ENSG00000267603 101928141                 LINC01028
ENSG00000153822 ENSG00000153822      3773                    KCNJ16
ENSG00000267365 ENSG00000267365    400617                 KCNJ2-AS1
ENSG00000123700 ENSG00000123700      3759                     KCNJ2
ENSG00000267170 ENSG00000267170      &lt;NA&gt;                      &lt;NA&gt;
ENSG00000267109 ENSG00000267109      &lt;NA&gt;                      &lt;NA&gt;
ENSG00000267471 ENSG00000267471      &lt;NA&gt;                      &lt;NA&gt;
ENSG00000271239 ENSG00000271239      &lt;NA&gt;                      &lt;NA&gt;
ENSG00000271101 ENSG00000271101      &lt;NA&gt;                      &lt;NA&gt;
ENSG00000260785 ENSG00000260785 101928165                    CASC17
ENSG00000238759 ENSG00000238759 106480825                 RNU7-155P
ENSG00000222563 ENSG00000222563      &lt;NA&gt;                      &lt;NA&gt;
ENSG00000225818 ENSG00000225818      &lt;NA&gt;                      &lt;NA&gt;
ENSG00000228118 ENSG00000228118      &lt;NA&gt;                      &lt;NA&gt;
ENSG00000228639 ENSG00000228639      &lt;NA&gt;                      &lt;NA&gt;
ENSG00000256124 ENSG00000256124 102606463                 LINC01152
ENSG00000254148 ENSG00000254148      &lt;NA&gt;                      &lt;NA&gt;
ENSG00000234899 ENSG00000234899    400618                  SOX9-AS1
ENSG00000267893 ENSG00000267893      &lt;NA&gt;                      &lt;NA&gt;
ENSG00000226101 ENSG00000226101 101928205                 LINC02097
ENSG00000125398 ENSG00000125398      6662                      SOX9
ENSG00000227036 ENSG00000227036    400619                 LINC00511
ENSG00000264026 ENSG00000264026    146795                 LINC02003
ENSG00000263680 ENSG00000263680      &lt;NA&gt;                      &lt;NA&gt;
ENSG00000243514 ENSG00000243514      &lt;NA&gt;                      &lt;NA&gt;
ENSG00000263893 ENSG00000263893 105371887              LOC105371887
ENSG00000133195 ENSG00000133195    201266                  SLC39A11
ENSG00000200783 ENSG00000200783      &lt;NA&gt;                      &lt;NA&gt;
ENSG00000222545 ENSG00000222545      &lt;NA&gt;                      &lt;NA&gt;
ENSG00000252274 ENSG00000252274 124904115              LOC124904115
ENSG00000264196 ENSG00000264196      &lt;NA&gt;                      &lt;NA&gt;
ENSG00000266501 ENSG00000266501      &lt;NA&gt;                      &lt;NA&gt;
ENSG00000265469 ENSG00000265469      &lt;NA&gt;                      &lt;NA&gt;
ENSG00000264860 ENSG00000264860      &lt;NA&gt;                      &lt;NA&gt;
ENSG00000180616 ENSG00000180616      6752                     SSTR2
ENSG00000260248 ENSG00000260248      &lt;NA&gt;                      &lt;NA&gt;
ENSG00000166685 ENSG00000166685      9382                      COG1
ENSG00000133193 ENSG00000133193     84923                      VCF1
ENSG00000141219 ENSG00000141219     55028                    MTNAP1
ENSG00000265010 ENSG00000265010      &lt;NA&gt;                      &lt;NA&gt;
ENSG00000187959 ENSG00000187959    642843                    CPSF4L
ENSG00000179604 ENSG00000179604     23580                  CDC42EP4
ENSG00000069188 ENSG00000069188     54549                      SDK2
ENSG00000264985 ENSG00000264985 101928251              LOC101928251
ENSG00000265780 ENSG00000265780      &lt;NA&gt;                      &lt;NA&gt;
ENSG00000264750 ENSG00000264750      &lt;NA&gt;                      &lt;NA&gt;
ENSG00000265935 ENSG00000265935      &lt;NA&gt;                      &lt;NA&gt;
ENSG00000263574 ENSG00000263574      &lt;NA&gt;                      &lt;NA&gt;
ENSG00000177338 ENSG00000177338    283982                 LINC00469
ENSG00000234721 ENSG00000234721    400620                 LINC02092
ENSG00000265927 ENSG00000265927      &lt;NA&gt;                      &lt;NA&gt;
ENSG00000266765 ENSG00000266765      &lt;NA&gt;                      &lt;NA&gt;
ENSG00000266357 ENSG00000266357 102723567                 LINC02074
ENSG00000172809 ENSG00000172809      6169                     RPL38
ENSG00000246731 ENSG00000246731     85001                  MGC16275
ENSG00000141540 ENSG00000141540     94015                     TTYH2
ENSG00000264272 ENSG00000264272      &lt;NA&gt;                      &lt;NA&gt;
ENSG00000171595 ENSG00000171595     64446                     DNAI2
ENSG00000266106 ENSG00000266106      &lt;NA&gt;                      &lt;NA&gt;
ENSG00000252785 ENSG00000252785      &lt;NA&gt;                      &lt;NA&gt;
ENSG00000196169 ENSG00000196169    124602                     KIF19
ENSG00000268626 ENSG00000268626      &lt;NA&gt;                      &lt;NA&gt;
ENSG00000204347 ENSG00000204347    388419                    BTBD17
ENSG00000257008 ENSG00000257008    350383                    GPR142
ENSG00000200021 ENSG00000200021 106479015                 RNA5SP448
ENSG00000170412 ENSG00000170412     55890                    GPRC5C
ENSG00000167851 ENSG00000167851     11314                    CD300A
ENSG00000178789 ENSG00000178789    124599                   CD300LB
ENSG00000167850 ENSG00000167850     10871                    CD300C
ENSG00000236770 ENSG00000236770      &lt;NA&gt;                      &lt;NA&gt;
ENSG00000231027 ENSG00000231027      &lt;NA&gt;                      &lt;NA&gt;
ENSG00000204345 ENSG00000204345 100131439                   CD300LD
ENSG00000182352 ENSG00000182352    146723               CD300LD-AS1
ENSG00000261222 ENSG00000261222      &lt;NA&gt;                      &lt;NA&gt;
ENSG00000186407 ENSG00000186407    342510                    CD300E
ENSG00000172794 ENSG00000172794    326624                     RAB37
ENSG00000264659 ENSG00000264659      &lt;NA&gt;                      &lt;NA&gt;
ENSG00000186074 ENSG00000186074    146722                   CD300LF
ENSG00000266036 ENSG00000266036      &lt;NA&gt;                      &lt;NA&gt;
ENSG00000264624 ENSG00000264624      &lt;NA&gt;                      &lt;NA&gt;
ENSG00000109062 ENSG00000109062      9368                    NHERF1
ENSG00000109065 ENSG00000109065     26151                      NAT9
ENSG00000109066 ENSG00000109066     54868                   TMEM104
ENSG00000161509 ENSG00000161509      2905                    GRIN2C
ENSG00000161513 ENSG00000161513      2232                      FDXR
ENSG00000172782 ENSG00000172782    283985                     FADS6
ENSG00000182040 ENSG00000182040    124590                     USH1G
ENSG00000183034 ENSG00000183034     92736                     OTOP2
ENSG00000182938 ENSG00000182938    347741                     OTOP3
ENSG00000167861 ENSG00000167861    283987                      HID1
ENSG00000263586 ENSG00000263586 102723641                  HID1-AS1
ENSG00000109089 ENSG00000109089     30850                     CDR2L
ENSG00000167862 ENSG00000167862      3396                    MRPL58
ENSG00000252545 ENSG00000252545 106481292                 RNU6-362P
ENSG00000180901 ENSG00000180901     23510                     KCTD2
ENSG00000167863 ENSG00000167863     10476                    ATP5PD
ENSG00000239607 ENSG00000239607      &lt;NA&gt;                      &lt;NA&gt;
ENSG00000270993 ENSG00000270993      &lt;NA&gt;                      &lt;NA&gt;
ENSG00000232724 ENSG00000232724 106480328                   TRIM80P
ENSG00000170190 ENSG00000170190      9121                   SLC16A5
ENSG00000206713 ENSG00000206713      &lt;NA&gt;                      &lt;NA&gt;
ENSG00000125449 ENSG00000125449     79637                     ARMC7
ENSG00000125458 ENSG00000125458     30833                      NT5C
ENSG00000189159 ENSG00000189159     51155                      JPT1
ENSG00000265800 ENSG00000265800      &lt;NA&gt;                      &lt;NA&gt;
ENSG00000263786 ENSG00000263786      &lt;NA&gt;                      &lt;NA&gt;
ENSG00000252042 ENSG00000252042      &lt;NA&gt;                      &lt;NA&gt;
ENSG00000265242 ENSG00000265242      &lt;NA&gt;                      &lt;NA&gt;
ENSG00000188612 ENSG00000188612      6613                     SUMO2
ENSG00000125450 ENSG00000125450     79902                     NUP85
ENSG00000125447 ENSG00000125447     23163                      GGA3
ENSG00000125445 ENSG00000125445     51081                     MRPS7
ENSG00000125457 ENSG00000125457     57409                    MIF4GD
ENSG00000263843 ENSG00000263843 100287042                 MIF4GD-DT
ENSG00000125454 ENSG00000125454     60386                  SLC25A19
ENSG00000177885 ENSG00000177885      2885                      GRB2
ENSG00000257073 ENSG00000257073      &lt;NA&gt;                      &lt;NA&gt;
ENSG00000228007 ENSG00000228007      &lt;NA&gt;                      &lt;NA&gt;
ENSG00000265987 ENSG00000265987      &lt;NA&gt;                      &lt;NA&gt;
ENSG00000264853 ENSG00000264853      &lt;NA&gt;                      &lt;NA&gt;
ENSG00000265342 ENSG00000265342      &lt;NA&gt;                      &lt;NA&gt;
ENSG00000264511 ENSG00000264511 100500841                   MIR3678
ENSG00000223217 ENSG00000223217 106479981                 RNU6-938P
ENSG00000202332 ENSG00000202332      &lt;NA&gt;                      &lt;NA&gt;
ENSG00000177728 ENSG00000177728      9772                    TMEM94
ENSG00000265636 ENSG00000265636      &lt;NA&gt;                      &lt;NA&gt;
ENSG00000177303 ENSG00000177303     57513                   CASKIN2
ENSG00000182173 ENSG00000182173    283989                    TSEN54
ENSG00000073350 ENSG00000073350      3993                     LLGL2
ENSG00000266714 ENSG00000266714     80022                    MYO15B
ENSG00000108469 ENSG00000108469      9400                    RECQL5
ENSG00000204323 ENSG00000204323    643008                     SMIM5
ENSG00000259120 ENSG00000259120 100130933                      ERLN
ENSG00000161526 ENSG00000161526     29115                   SAP30BP
ENSG00000264829 ENSG00000264829      &lt;NA&gt;                      &lt;NA&gt;
ENSG00000264270 ENSG00000264270 128667226               SAP30BP-AS1
ENSG00000132470 ENSG00000132470      3691                     ITGB4
ENSG00000108479 ENSG00000108479      2584                     GALK1
ENSG00000132475 ENSG00000132475      3021                     H3-3B
ENSG00000263565 ENSG00000263565      &lt;NA&gt;                      &lt;NA&gt;
ENSG00000132478 ENSG00000132478     85451                       UNK
ENSG00000266980 ENSG00000266980      &lt;NA&gt;                      &lt;NA&gt;
ENSG00000092929 ENSG00000092929    201294                    UNC13D
ENSG00000132471 ENSG00000132471     23558                      WBP2
ENSG00000132481 ENSG00000132481     91107                    TRIM47
ENSG00000267801 ENSG00000267801      &lt;NA&gt;                      &lt;NA&gt;
ENSG00000141569 ENSG00000141569    201292                    TRIM65
ENSG00000267342 ENSG00000267342      &lt;NA&gt;                      &lt;NA&gt;
ENSG00000204316 ENSG00000204316     64978                    MRPL38
ENSG00000267426 ENSG00000267426      &lt;NA&gt;                      &lt;NA&gt;
ENSG00000188878 ENSG00000188878     85302                      FBF1
ENSG00000161533 ENSG00000161533        51                     ACOX1
ENSG00000267615 ENSG00000267615      &lt;NA&gt;                      &lt;NA&gt;
ENSG00000257949 ENSG00000257949 100134934                      TEN1
ENSG00000261408 ENSG00000261408 100529145                 TEN1-CDK3
ENSG00000250506 ENSG00000250506      1018                      CDK3
ENSG00000167880 ENSG00000167880      2125                      EVPL
ENSG00000167881 ENSG00000167881      6730                     SRP68
ENSG00000186919 ENSG00000186919    353174                      ZACN
ENSG00000182687 ENSG00000182687      8811                     GALR2
ENSG00000182473 ENSG00000182473     23265                     EXOC7
ENSG00000129654 ENSG00000129654      2302                     FOXJ1
ENSG00000267128 ENSG00000267128 100507218                RNF157-AS1
ENSG00000141576 ENSG00000141576    114804                    RNF157
ENSG00000267376 ENSG00000267376      &lt;NA&gt;                      &lt;NA&gt;
ENSG00000228218 ENSG00000228218      &lt;NA&gt;                      &lt;NA&gt;
ENSG00000185262 ENSG00000185262    283991                    UBALD2
ENSG00000129646 ENSG00000129646     84074                    QRICH2
ENSG00000161542 ENSG00000161542      5635                   PRPSAP1
ENSG00000251779 ENSG00000251779      &lt;NA&gt;                      &lt;NA&gt;
ENSG00000238418 ENSG00000238418      &lt;NA&gt;                      &lt;NA&gt;
ENSG00000207169 ENSG00000207169 106480707                  RNU6-24P
ENSG00000267518 ENSG00000267518      &lt;NA&gt;                      &lt;NA&gt;
ENSG00000176170 ENSG00000176170      8877                     SPHK1
ENSG00000175931 ENSG00000175931     63893                     UBE2O
ENSG00000242931 ENSG00000242931 100271221                   RPL7P49
ENSG00000129673 ENSG00000129673        15                     AANAT
ENSG00000129667 ENSG00000129667     79651                    RHBDF2
ENSG00000161544 ENSG00000161544    114757                      CYGB
ENSG00000214140 ENSG00000214140    768206                      PRCD
ENSG00000267546 ENSG00000267546      &lt;NA&gt;                      &lt;NA&gt;
ENSG00000267543 ENSG00000267543      &lt;NA&gt;                      &lt;NA&gt;
ENSG00000272386 ENSG00000272386      &lt;NA&gt;                      &lt;NA&gt;
ENSG00000163597 ENSG00000163597 100507246                    SNHG16
ENSG00000199961 ENSG00000199961    677849                   SNORD1B
ENSG00000070731 ENSG00000070731     10610                ST6GALNAC2
ENSG00000267078 ENSG00000267078      &lt;NA&gt;                      &lt;NA&gt;
ENSG00000267084 ENSG00000267084      &lt;NA&gt;                      &lt;NA&gt;
ENSG00000070526 ENSG00000070526     55808                ST6GALNAC1
ENSG00000199735 ENSG00000199735 106481883                 RNU6-227P
ENSG00000261335 ENSG00000261335 105274304              LOC105274304
ENSG00000182534 ENSG00000182534    439921                     MXRA7
ENSG00000212418 ENSG00000212418 106480313                   RNY4P36
ENSG00000070495 ENSG00000070495     23210                     JMJD6
ENSG00000181038 ENSG00000181038    124512                   METTL23
ENSG00000267168 ENSG00000267168      &lt;NA&gt;                      &lt;NA&gt;
ENSG00000161547 ENSG00000161547      6427                     SRSF2
ENSG00000092931 ENSG00000092931     79157                    MFSD11
ENSG00000207556 ENSG00000207556      &lt;NA&gt;                      &lt;NA&gt;
ENSG00000200257 ENSG00000200257 106480551                  RNU6-97P
ENSG00000267065 ENSG00000267065 101928514                 LINC02080
ENSG00000267535 ENSG00000267535    283994                 LINC00868
ENSG00000167889 ENSG00000167889    146664                    MGAT5B
ENSG00000267568 ENSG00000267568 105371899              LOC105371899
ENSG00000267521 ENSG00000267521      &lt;NA&gt;                      &lt;NA&gt;
ENSG00000203318 ENSG00000203318      &lt;NA&gt;                      &lt;NA&gt;
ENSG00000203317 ENSG00000203317      &lt;NA&gt;                      &lt;NA&gt;
ENSG00000129657 ENSG00000129657      6397                   SEC14L1
ENSG00000234912 ENSG00000234912    654434                    SNHG20
ENSG00000203316 ENSG00000203316      &lt;NA&gt;                      &lt;NA&gt;
ENSG00000213135 ENSG00000213135      &lt;NA&gt;                      &lt;NA&gt;
ENSG00000203315 ENSG00000203315      &lt;NA&gt;                      &lt;NA&gt;
ENSG00000203314 ENSG00000203314      &lt;NA&gt;                      &lt;NA&gt;
ENSG00000225646 ENSG00000225646      &lt;NA&gt;                      &lt;NA&gt;
ENSG00000228733 ENSG00000228733      &lt;NA&gt;                      &lt;NA&gt;
ENSG00000222808 ENSG00000222808 106479579                  RNU4-47P
ENSG00000262870 ENSG00000262870      &lt;NA&gt;                      &lt;NA&gt;
ENSG00000263718 ENSG00000263718 105371907                SEPTIN9-DT
ENSG00000265121 ENSG00000265121      &lt;NA&gt;                      &lt;NA&gt;
ENSG00000184640 ENSG00000184640     10801                   SEPTIN9
ENSG00000266998 ENSG00000266998      &lt;NA&gt;                      &lt;NA&gt;
ENSG00000264060 ENSG00000264060 100422851                   MIR4316
ENSG00000200651 ENSG00000200651      &lt;NA&gt;                      &lt;NA&gt;
ENSG00000267263 ENSG00000267263      &lt;NA&gt;                      &lt;NA&gt;
ENSG00000267016 ENSG00000267016      &lt;NA&gt;                      &lt;NA&gt;
ENSG00000267665 ENSG00000267665    400622                 LOC400622
ENSG00000267506 ENSG00000267506      &lt;NA&gt;                      &lt;NA&gt;
ENSG00000267466 ENSG00000267466      &lt;NA&gt;                      &lt;NA&gt;
ENSG00000267790 ENSG00000267790 100132174                 LINC01987
ENSG00000204283 ENSG00000204283    400624                 LINC01973
ENSG00000238898 ENSG00000238898 106480174                  RNU1-80P
ENSG00000078687 ENSG00000078687     57690                    TNRC6C
ENSG00000267463 ENSG00000267463      &lt;NA&gt;                      &lt;NA&gt;
ENSG00000238658 ENSG00000238658 106479843                 RNU6-625P
ENSG00000224512 ENSG00000224512      &lt;NA&gt;                      &lt;NA&gt;
ENSG00000204282 ENSG00000204282      &lt;NA&gt;                      &lt;NA&gt;
ENSG00000141524 ENSG00000141524     11322                      TMC6
ENSG00000167895 ENSG00000167895    147138                      TMC8
ENSG00000187997 ENSG00000187997 100141515                  C17orf99
ENSG00000267679 ENSG00000267679      1986                   EIF5AP2
ENSG00000108639 ENSG00000108639      9144                    SYNGR2
ENSG00000167900 ENSG00000167900      7083                       TK1
ENSG00000183077 ENSG00000183077    125061                     AFMID
ENSG00000267624 ENSG00000267624      &lt;NA&gt;                      &lt;NA&gt;
ENSG00000089685 ENSG00000089685       332                     BIRC5
ENSG00000268310 ENSG00000268310      &lt;NA&gt;                      &lt;NA&gt;
ENSG00000204278 ENSG00000204278    283999                   TMEM235
ENSG00000267676 ENSG00000267676      &lt;NA&gt;                      &lt;NA&gt;
ENSG00000204277 ENSG00000204277 100996291                 LINC01993
ENSG00000267737 ENSG00000267737      &lt;NA&gt;                      &lt;NA&gt;
ENSG00000184557 ENSG00000184557      9021                     SOCS3
ENSG00000266970 ENSG00000266970 101928674                  SOCS3-DT
ENSG00000243870 ENSG00000243870 106480986                 RN7SL236P
ENSG00000087157 ENSG00000087157      9489                      PGS1
ENSG00000200063 ENSG00000200063 124900399              LOC124900399
ENSG00000187775 ENSG00000187775      8632                    DNAH17
ENSG00000268965 ENSG00000268965      &lt;NA&gt;                      &lt;NA&gt;
ENSG00000267432 ENSG00000267432      &lt;NA&gt;                      &lt;NA&gt;
ENSG00000268470 ENSG00000268470      &lt;NA&gt;                      &lt;NA&gt;
ENSG00000267770 ENSG00000267770 100419624              LOC100419624
ENSG00000243426 ENSG00000243426 106479388                 RN7SL454P
ENSG00000267123 ENSG00000267123 101928710                     SCAT1
ENSG00000108669 ENSG00000108669      9267                     CYTH1
ENSG00000252391 ENSG00000252391 106481383                 RNU6-638P
ENSG00000055483 ENSG00000055483     57602                     USP36
ENSG00000267355 ENSG00000267355      &lt;NA&gt;                      &lt;NA&gt;
ENSG00000035862 ENSG00000035862      7077                     TIMP2
ENSG00000267601 ENSG00000267601      &lt;NA&gt;                      &lt;NA&gt;
ENSG00000178404 ENSG00000178404 100653515                  CEP295NL
ENSG00000267491 ENSG00000267491      &lt;NA&gt;                      &lt;NA&gt;
ENSG00000108679 ENSG00000108679      3959                  LGALS3BP
ENSG00000171302 ENSG00000171302    124583                     CANT1
ENSG00000265096 ENSG00000265096 100507410               C1QTNF1-AS1
ENSG00000173918 ENSG00000173918    114897                   C1QTNF1
ENSG00000167280 ENSG00000167280     64772                    ENGASE
ENSG00000167281 ENSG00000167281    146713                    RBFOX3
ENSG00000266711 ENSG00000266711      &lt;NA&gt;                      &lt;NA&gt;
ENSG00000266665 ENSG00000266665 100616170                   MIR4739
ENSG00000214105 ENSG00000214105      &lt;NA&gt;                      &lt;NA&gt;
ENSG00000239173 ENSG00000239173      &lt;NA&gt;                      &lt;NA&gt;
ENSG00000182156 ENSG00000182156    339221                     ENPP7
ENSG00000173894 ENSG00000173894     84733                      CBX2
ENSG00000141570 ENSG00000141570     57332                      CBX8
ENSG00000262768 ENSG00000262768      &lt;NA&gt;                      &lt;NA&gt;
ENSG00000238331 ENSG00000238331      &lt;NA&gt;                      &lt;NA&gt;
ENSG00000262772 ENSG00000262772      &lt;NA&gt;                      &lt;NA&gt;
ENSG00000141582 ENSG00000141582      8535                      CBX4
ENSG00000262343 ENSG00000262343      &lt;NA&gt;                      &lt;NA&gt;
ENSG00000262585 ENSG00000262585 101928766                 LINC01979
ENSG00000262188 ENSG00000262188 101928738                 LINC01978
ENSG00000167291 ENSG00000167291    125058                   TBC1D16
ENSG00000184247 ENSG00000184247      &lt;NA&gt;                      &lt;NA&gt;
ENSG00000262172 ENSG00000262172      &lt;NA&gt;                      &lt;NA&gt;
ENSG00000261978 ENSG00000261978 124904072              LOC124904072
ENSG00000141519 ENSG00000141519     55036                    CCDC40
ENSG00000171298 ENSG00000171298      2548                       GAA
ENSG00000141543 ENSG00000141543      9775                    EIF4A3
ENSG00000141527 ENSG00000141527     79092                    CARD14
ENSG00000262580 ENSG00000262580      &lt;NA&gt;                      &lt;NA&gt;
ENSG00000181523 ENSG00000181523      6448                      SGSH
ENSG00000181045 ENSG00000181045    284129                  SLC26A11
ENSG00000173821 ENSG00000173821     57674                    RNF213
ENSG00000262979 ENSG00000262979      &lt;NA&gt;                      &lt;NA&gt;
ENSG00000263069 ENSG00000263069 100294362                RNF213-AS1
ENSG00000173818 ENSG00000173818    284131                     ENDOV
ENSG00000264961 ENSG00000264961 100616359                   MIR4730
ENSG00000260369 ENSG00000260369      &lt;NA&gt;                      &lt;NA&gt;
ENSG00000171246 ENSG00000171246      4884                     NPTX1
ENSG00000262000 ENSG00000262000      &lt;NA&gt;                      &lt;NA&gt;
ENSG00000271340 ENSG00000271340      &lt;NA&gt;                      &lt;NA&gt;
ENSG00000213128 ENSG00000213128      &lt;NA&gt;                      &lt;NA&gt;
ENSG00000141564 ENSG00000141564     57521                     RPTOR
ENSG00000232083 ENSG00000232083    654391                   RPL31P7
ENSG00000262833 ENSG00000262833 101928855              LOC101928855
ENSG00000262313 ENSG00000262313      &lt;NA&gt;                      &lt;NA&gt;
ENSG00000262662 ENSG00000262662      &lt;NA&gt;                      &lt;NA&gt;
ENSG00000261924 ENSG00000261924    400627                 LOC400627
ENSG00000240270 ENSG00000240270 100129801                  RPL12P37
ENSG00000176108 ENSG00000176108     79643                     CHMP6
ENSG00000263218 ENSG00000263218      &lt;NA&gt;                      &lt;NA&gt;
ENSG00000175911 ENSG00000175911      &lt;NA&gt;                      &lt;NA&gt;
ENSG00000262873 ENSG00000262873      &lt;NA&gt;                      &lt;NA&gt;
ENSG00000262098 ENSG00000262098      &lt;NA&gt;                      &lt;NA&gt;
ENSG00000226137 ENSG00000226137    440465                 BAIAP2-DT
ENSG00000175866 ENSG00000175866     10458                    BAIAP2
ENSG00000181409 ENSG00000181409      9625                      AATK
ENSG00000207736 ENSG00000207736    724027                    MIR657
ENSG00000211563 ENSG00000211563 100422915                   MIR3065
ENSG00000221025 ENSG00000221025 100302229                   MIR1250
ENSG00000263167 ENSG00000263167      &lt;NA&gt;                      &lt;NA&gt;
ENSG00000225180 ENSG00000225180    388428                    PVALEF
ENSG00000141577 ENSG00000141577     22994                    CEP131
ENSG00000262115 ENSG00000262115      &lt;NA&gt;                      &lt;NA&gt;
ENSG00000167302 ENSG00000167302    146705                    TEPSIN
ENSG00000260005 ENSG00000260005      &lt;NA&gt;                      &lt;NA&gt;
ENSG00000224877 ENSG00000224877    284184                   NDUFAF8
ENSG00000157637 ENSG00000157637    124565                  SLC38A10
ENSG00000185168 ENSG00000185168      &lt;NA&gt;                      &lt;NA&gt;
ENSG00000185332 ENSG00000185332    284186                   TMEM105
ENSG00000263154 ENSG00000263154      &lt;NA&gt;                      &lt;NA&gt;
ENSG00000262223 ENSG00000262223 100130370                 LINC03048
ENSG00000262877 ENSG00000262877      &lt;NA&gt;                      &lt;NA&gt;
ENSG00000263053 ENSG00000263053      &lt;NA&gt;                      &lt;NA&gt;
ENSG00000171282 ENSG00000171282      &lt;NA&gt;                      &lt;NA&gt;
ENSG00000266392 ENSG00000266392 100616294                   MIR4740
ENSG00000266189 ENSG00000266189 100422944                   MIR3186
ENSG00000263271 ENSG00000263271      &lt;NA&gt;                      &lt;NA&gt;
ENSG00000184009 ENSG00000184009        71                     ACTG1
ENSG00000266077 ENSG00000266077      &lt;NA&gt;                      &lt;NA&gt;
ENSG00000229947 ENSG00000229947      &lt;NA&gt;                      &lt;NA&gt;
ENSG00000229848 ENSG00000229848      &lt;NA&gt;                      &lt;NA&gt;
ENSG00000186765 ENSG00000186765     25794                     FSCN2
ENSG00000185504 ENSG00000185504     80233                   FAAP100
ENSG00000182446 ENSG00000182446     55666                    NPLOC4
ENSG00000207021 ENSG00000207021      &lt;NA&gt;                      &lt;NA&gt;
ENSG00000182612 ENSG00000182612     83882                   TSPAN10
ENSG00000185527 ENSG00000185527      5148                     PDE6G
ENSG00000204237 ENSG00000204237    339229                     OXLD1
ENSG00000185298 ENSG00000185298    339230                   CCDC137
ENSG00000263853 ENSG00000263853      &lt;NA&gt;                      &lt;NA&gt;
ENSG00000214087 ENSG00000214087    339231                     ARL16
ENSG00000185359 ENSG00000185359      9146                       HGS
ENSG00000262049 ENSG00000262049      &lt;NA&gt;                      &lt;NA&gt;
ENSG00000262814 ENSG00000262814      6182                    MRPL12
ENSG00000262660 ENSG00000262660      &lt;NA&gt;                      &lt;NA&gt;
ENSG00000183048 ENSG00000183048      1468                  SLC25A10
ENSG00000215644 ENSG00000215644      2642                      GCGR
ENSG00000225663 ENSG00000225663    348262                    MCRIP1
ENSG00000215621 ENSG00000215621      &lt;NA&gt;                      &lt;NA&gt;
ENSG00000182676 ENSG00000182676    116729                   PPP1R27
ENSG00000185624 ENSG00000185624      5034                      P4HB
ENSG00000262831 ENSG00000262831      &lt;NA&gt;                      &lt;NA&gt;
ENSG00000141522 ENSG00000141522       396                   ARHGDIA
ENSG00000262413 ENSG00000262413      &lt;NA&gt;                      &lt;NA&gt;
ENSG00000263731 ENSG00000263731      &lt;NA&gt;                      &lt;NA&gt;
ENSG00000263859 ENSG00000263859      &lt;NA&gt;                      &lt;NA&gt;
ENSG00000183684 ENSG00000183684     10189                    ALYREF
ENSG00000141552 ENSG00000141552     51529                   ANAPC11
ENSG00000183979 ENSG00000183979    256933                       NPB
ENSG00000185813 ENSG00000185813      5833                     PCYT2
ENSG00000187531 ENSG00000187531     51547                     SIRT7
ENSG00000197063 ENSG00000197063      4097                      MAFG
ENSG00000264769 ENSG00000264769 128385369                  MAFG-AS1
ENSG00000265688 ENSG00000265688     92659                     MILIP
ENSG00000183010 ENSG00000183010      5831                     PYCR1
ENSG00000263585 ENSG00000263585      &lt;NA&gt;                      &lt;NA&gt;
ENSG00000185105 ENSG00000185105    255275                   MYADML2
ENSG00000235296 ENSG00000235296      &lt;NA&gt;                      &lt;NA&gt;
ENSG00000185269 ENSG00000185269    147111                     NOTUM
ENSG00000264735 ENSG00000264735      &lt;NA&gt;                      &lt;NA&gt;
ENSG00000169696 ENSG00000169696     79058                   ASPSCR1
ENSG00000169689 ENSG00000169689    201254                     CENPX
ENSG00000169683 ENSG00000169683    201255                    LRRC45
ENSG00000169750 ENSG00000169750      5881                      RAC3
ENSG00000169738 ENSG00000169738     51181                      DCXR
ENSG00000264569 ENSG00000264569 113523640                   DCXR-DT
ENSG00000169733 ENSG00000169733      5986                      RFNG
ENSG00000169727 ENSG00000169727      2873                      GPS1
ENSG00000169718 ENSG00000169718     64118                     DUS1L
ENSG00000169710 ENSG00000169710      2194                      FASN
ENSG00000176155 ENSG00000176155    284001                    CCDC57
ENSG00000238947 ENSG00000238947      &lt;NA&gt;                      &lt;NA&gt;
ENSG00000265678 ENSG00000265678      &lt;NA&gt;                      &lt;NA&gt;
ENSG00000266654 ENSG00000266654      &lt;NA&gt;                      &lt;NA&gt;
ENSG00000264548 ENSG00000264548      &lt;NA&gt;                      &lt;NA&gt;
ENSG00000141526 ENSG00000141526      9123                   SLC16A3
ENSG00000141551 ENSG00000141551      1453                    CSNK1D
ENSG00000184551 ENSG00000184551      &lt;NA&gt;                      &lt;NA&gt;
ENSG00000268852 ENSG00000268852      &lt;NA&gt;                      &lt;NA&gt;
ENSG00000265692 ENSG00000265692 101929511                 LINC01970
ENSG00000260563 ENSG00000260563      &lt;NA&gt;                      &lt;NA&gt;
ENSG00000173762 ENSG00000173762       924                       CD7
ENSG00000141574 ENSG00000141574      6398                    SECTM1
ENSG00000182459 ENSG00000182459    400629                     TEX19
ENSG00000181408 ENSG00000181408      2837                     UTS2R
ENSG00000260011 ENSG00000260011      &lt;NA&gt;                      &lt;NA&gt;
ENSG00000181396 ENSG00000181396     79701                    OGFOD3
ENSG00000264812 ENSG00000264812      &lt;NA&gt;                      &lt;NA&gt;
ENSG00000201239 ENSG00000201239      &lt;NA&gt;                      &lt;NA&gt;
ENSG00000169660 ENSG00000169660    284004                      HEXD
ENSG00000178927 ENSG00000178927     79415                     CYBC1
ENSG00000265458 ENSG00000265458 105371941                  NARF-AS2
ENSG00000141562 ENSG00000141562     26502                      NARF
ENSG00000266445 ENSG00000266445      &lt;NA&gt;                      &lt;NA&gt;
ENSG00000266236 ENSG00000266236      &lt;NA&gt;                      &lt;NA&gt;
ENSG00000141568 ENSG00000141568      3607                     FOXK2
ENSG00000265136 ENSG00000265136      &lt;NA&gt;                      &lt;NA&gt;
ENSG00000262652 ENSG00000262652      &lt;NA&gt;                      &lt;NA&gt;
ENSG00000238403 ENSG00000238403      &lt;NA&gt;                      &lt;NA&gt;
ENSG00000262147 ENSG00000262147      &lt;NA&gt;                      &lt;NA&gt;
ENSG00000261845 ENSG00000261845      &lt;NA&gt;                      &lt;NA&gt;
ENSG00000141580 ENSG00000141580     56270                    WDR45B
ENSG00000141542 ENSG00000141542     10966                    RAB40B
ENSG00000266107 ENSG00000266107 100616196                   MIR4525
ENSG00000263063 ENSG00000263063      &lt;NA&gt;                      &lt;NA&gt;
ENSG00000141560 ENSG00000141560     79672                    FN3KRP
ENSG00000263321 ENSG00000263321      &lt;NA&gt;                      &lt;NA&gt;
ENSG00000167363 ENSG00000167363     64122                      FN3K
ENSG00000262410 ENSG00000262410      &lt;NA&gt;                      &lt;NA&gt;
ENSG00000141556 ENSG00000141556      6904                      TBCD
ENSG00000264383 ENSG00000264383      &lt;NA&gt;                      &lt;NA&gt;
ENSG00000265461 ENSG00000265461      &lt;NA&gt;                      &lt;NA&gt;
ENSG00000263098 ENSG00000263098      &lt;NA&gt;                      &lt;NA&gt;
ENSG00000141579 ENSG00000141579     79755                    ZNF750
ENSG00000262663 ENSG00000262663      &lt;NA&gt;                      &lt;NA&gt;
ENSG00000175711 ENSG00000175711    146712                   B3GNTL1
ENSG00000262339 ENSG00000262339      &lt;NA&gt;                      &lt;NA&gt;
ENSG00000176845 ENSG00000176845    284207                    METRNL
ENSG00000261888 ENSG00000261888      &lt;NA&gt;                      &lt;NA&gt;
ENSG00000262898 ENSG00000262898      &lt;NA&gt;                      &lt;NA&gt;
ENSG00000262952 ENSG00000262952      &lt;NA&gt;                      &lt;NA&gt;
ENSG00000256692 ENSG00000256692      &lt;NA&gt;                      &lt;NA&gt;
ENSG00000262094 ENSG00000262094      &lt;NA&gt;                      &lt;NA&gt;
ENSG00000232938 ENSG00000232938      &lt;NA&gt;                      &lt;NA&gt;
ENSG00000262352 ENSG00000262352 124908003              LOC124908003
ENSG00000263305 ENSG00000263305      &lt;NA&gt;                      &lt;NA&gt;
ENSG00000262181 ENSG00000262181      &lt;NA&gt;                      &lt;NA&gt;
ENSG00000173213 ENSG00000173213    260334                    TUBB8B
ENSG00000262081 ENSG00000262081 100132166                    IL9RP4
ENSG00000263006 ENSG00000263006      &lt;NA&gt;                      &lt;NA&gt;
ENSG00000101557 ENSG00000101557      9097                     USP14
ENSG00000079134 ENSG00000079134      9984                     THOC1
ENSG00000263884 ENSG00000263884      &lt;NA&gt;                      &lt;NA&gt;
ENSG00000264514 ENSG00000264514      &lt;NA&gt;                      &lt;NA&gt;
ENSG00000264433 ENSG00000264433      &lt;NA&gt;                      &lt;NA&gt;
ENSG00000158270 ENSG00000158270     81035                   COLEC12
ENSG00000265477 ENSG00000265477      &lt;NA&gt;                      &lt;NA&gt;
ENSG00000264265 ENSG00000264265 105376854                 LINC01925
ENSG00000177143 ENSG00000177143      1068                     CETN1
ENSG00000222174 ENSG00000222174      &lt;NA&gt;                      &lt;NA&gt;
ENSG00000079101 ENSG00000079101     27098                     CLUL1
ENSG00000239158 ENSG00000239158      &lt;NA&gt;                      &lt;NA&gt;
ENSG00000176912 ENSG00000176912      &lt;NA&gt;                      &lt;NA&gt;
ENSG00000266456 ENSG00000266456      &lt;NA&gt;                      &lt;NA&gt;
ENSG00000263727 ENSG00000263727      &lt;NA&gt;                      &lt;NA&gt;
ENSG00000176890 ENSG00000176890      7298                      TYMS
ENSG00000132199 ENSG00000132199     55556                    ENOSF1
ENSG00000265490 ENSG00000265490      &lt;NA&gt;                      &lt;NA&gt;
ENSG00000176105 ENSG00000176105      7525                      YES1
ENSG00000266171 ENSG00000266171      &lt;NA&gt;                      &lt;NA&gt;
ENSG00000264339 ENSG00000264339      &lt;NA&gt;                      &lt;NA&gt;
ENSG00000264635 ENSG00000264635      &lt;NA&gt;                      &lt;NA&gt;
ENSG00000206687 ENSG00000206687 106481625                 RNU1-109P
ENSG00000273355 ENSG00000273355      &lt;NA&gt;                      &lt;NA&gt;
ENSG00000266575 ENSG00000266575      &lt;NA&gt;                      &lt;NA&gt;
ENSG00000264179 ENSG00000264179      &lt;NA&gt;                      &lt;NA&gt;
ENSG00000265671 ENSG00000265671      &lt;NA&gt;                      &lt;NA&gt;
ENSG00000265179 ENSG00000265179      &lt;NA&gt;                      &lt;NA&gt;
ENSG00000141433 ENSG00000141433       116                   ADCYAP1
ENSG00000259837 ENSG00000259837    388456                 LINC01904
ENSG00000272461 ENSG00000272461      &lt;NA&gt;                      &lt;NA&gt;
ENSG00000263551 ENSG00000263551      &lt;NA&gt;                      &lt;NA&gt;
ENSG00000263505 ENSG00000263505      &lt;NA&gt;                      &lt;NA&gt;
ENSG00000266251 ENSG00000266251      &lt;NA&gt;                      &lt;NA&gt;
ENSG00000132204 ENSG00000132204      &lt;NA&gt;                      &lt;NA&gt;
ENSG00000199197 ENSG00000199197 106481748                  RN7SKP72
ENSG00000263396 ENSG00000263396      &lt;NA&gt;                      &lt;NA&gt;
ENSG00000265417 ENSG00000265417 100129774              LOC100129774
ENSG00000266602 ENSG00000266602      &lt;NA&gt;                      &lt;NA&gt;
ENSG00000266450 ENSG00000266450      &lt;NA&gt;                      &lt;NA&gt;
ENSG00000264080 ENSG00000264080      &lt;NA&gt;                      &lt;NA&gt;
ENSG00000263745 ENSG00000263745 105371956              LOC105371956
ENSG00000264189 ENSG00000264189      &lt;NA&gt;                      &lt;NA&gt;
ENSG00000101574 ENSG00000101574     64863                    METTL4
ENSG00000238575 ENSG00000238575 124904380              LOC124904380
ENSG00000266783 ENSG00000266783      &lt;NA&gt;                      &lt;NA&gt;
ENSG00000264150 ENSG00000264150      &lt;NA&gt;                      &lt;NA&gt;
ENSG00000080986 ENSG00000080986     10403                     NDC80
ENSG00000235422 ENSG00000235422      &lt;NA&gt;                      &lt;NA&gt;
ENSG00000202224 ENSG00000202224      &lt;NA&gt;                      &lt;NA&gt;
ENSG00000200875 ENSG00000200875 106479717                 RNU6-340P
ENSG00000266405 ENSG00000266405      &lt;NA&gt;                      &lt;NA&gt;
ENSG00000101596 ENSG00000101596     23347                    SMCHD1
ENSG00000266049 ENSG00000266049      &lt;NA&gt;                      &lt;NA&gt;
ENSG00000238425 ENSG00000238425      &lt;NA&gt;                      &lt;NA&gt;
ENSG00000207034 ENSG00000207034      &lt;NA&gt;                      &lt;NA&gt;
ENSG00000132205 ENSG00000132205     84034                   EMILIN2
ENSG00000101577 ENSG00000101577      9663                     LPIN2
ENSG00000272625 ENSG00000272625      &lt;NA&gt;                      &lt;NA&gt;
ENSG00000263606 ENSG00000263606      &lt;NA&gt;                      &lt;NA&gt;
ENSG00000265907 ENSG00000265907      &lt;NA&gt;                      &lt;NA&gt;
ENSG00000266397 ENSG00000266397      &lt;NA&gt;                      &lt;NA&gt;
ENSG00000264186 ENSG00000264186      &lt;NA&gt;                      &lt;NA&gt;
ENSG00000252258 ENSG00000252258 124900407              LOC124900407
ENSG00000101605 ENSG00000101605      8736                     MYOM1
ENSG00000252353 ENSG00000252353 100147812                  RNU7-25P
ENSG00000265399 ENSG00000265399      &lt;NA&gt;                      &lt;NA&gt;
ENSG00000272688 ENSG00000272688      &lt;NA&gt;                      &lt;NA&gt;
ENSG00000101608 ENSG00000101608     10627                    MYL12A
ENSG00000264235 ENSG00000264235 104968399                 MYL12-AS1
ENSG00000118680 ENSG00000118680    103910                    MYL12B
ENSG00000266578 ENSG00000266578      &lt;NA&gt;                      &lt;NA&gt;
ENSG00000259256 ENSG00000259256 105371964                 LINC01895
ENSG00000240364 ENSG00000240364 100271480                  RPL31P59
ENSG00000265243 ENSG00000265243    204777                 IGLJCOR18
ENSG00000243720 ENSG00000243720 100271452                 RPL21P127
ENSG00000177426 ENSG00000177426      7050                     TGIF1
ENSG00000263460 ENSG00000263460      &lt;NA&gt;                      &lt;NA&gt;
ENSG00000238863 ENSG00000238863      &lt;NA&gt;                      &lt;NA&gt;
ENSG00000266835 ENSG00000266835 100505592                   GAPLINC
ENSG00000170579 ENSG00000170579      9229                    DLGAP1
ENSG00000241223 ENSG00000241223 106479239                  RN7SL39P
ENSG00000238445 ENSG00000238445      &lt;NA&gt;                      &lt;NA&gt;
ENSG00000266373 ENSG00000266373      &lt;NA&gt;                      &lt;NA&gt;
ENSG00000177337 ENSG00000177337      &lt;NA&gt;                      &lt;NA&gt;
ENSG00000262001 ENSG00000262001      &lt;NA&gt;                      &lt;NA&gt;
ENSG00000266401 ENSG00000266401 105371967                DLGAP1-AS6
ENSG00000266513 ENSG00000266513      &lt;NA&gt;                      &lt;NA&gt;
ENSG00000238790 ENSG00000238790      &lt;NA&gt;                      &lt;NA&gt;
ENSG00000263724 ENSG00000263724    201477                DLGAP1-AS3
ENSG00000207278 ENSG00000207278 106481443                 RNU6-831P
ENSG00000263878 ENSG00000263878 101410534                DLGAP1-AS4
ENSG00000250933 ENSG00000250933      &lt;NA&gt;                      &lt;NA&gt;
ENSG00000261520 ENSG00000261520    284215                DLGAP1-AS5
ENSG00000264246 ENSG00000264246      &lt;NA&gt;                      &lt;NA&gt;
ENSG00000265545 ENSG00000265545      &lt;NA&gt;                      &lt;NA&gt;
ENSG00000266268 ENSG00000266268      &lt;NA&gt;                      &lt;NA&gt;
ENSG00000222463 ENSG00000222463      &lt;NA&gt;                      &lt;NA&gt;
ENSG00000264775 ENSG00000264775      &lt;NA&gt;                      &lt;NA&gt;
ENSG00000265514 ENSG00000265514 105371969                 LINC01892
ENSG00000215368 ENSG00000215368      &lt;NA&gt;                      &lt;NA&gt;
ENSG00000231824 ENSG00000231824    642597                    AKAIN1
ENSG00000266153 ENSG00000266153      &lt;NA&gt;                      &lt;NA&gt;
ENSG00000263753 ENSG00000263753    339290                 LINC00667
ENSG00000265091 ENSG00000265091      &lt;NA&gt;                      &lt;NA&gt;
ENSG00000264575 ENSG00000264575      &lt;NA&gt;                      &lt;NA&gt;
ENSG00000265188 ENSG00000265188 100422274              LOC100422274
ENSG00000198081 ENSG00000198081      7541                    ZBTB14
ENSG00000264254 ENSG00000264254      &lt;NA&gt;                      &lt;NA&gt;
ENSG00000266288 ENSG00000266288      &lt;NA&gt;                      &lt;NA&gt;
ENSG00000082397 ENSG00000082397     23136                   EPB41L3
ENSG00000265316 ENSG00000265316      &lt;NA&gt;                      &lt;NA&gt;
ENSG00000252576 ENSG00000252576      &lt;NA&gt;                      &lt;NA&gt;
ENSG00000264000 ENSG00000264000      &lt;NA&gt;                      &lt;NA&gt;
ENSG00000252572 ENSG00000252572      &lt;NA&gt;                      &lt;NA&gt;
ENSG00000252432 ENSG00000252432      &lt;NA&gt;                      &lt;NA&gt;
ENSG00000261738 ENSG00000261738    645355                 MIR3976HG
ENSG00000272380 ENSG00000272380 100616244                   MIR3976
ENSG00000206432 ENSG00000206432    645369                  TMEM200C
ENSG00000264449 ENSG00000264449 121725015              LOC121725015
ENSG00000154655 ENSG00000154655     91133                   L3MBTL4
ENSG00000265487 ENSG00000265487      &lt;NA&gt;                      &lt;NA&gt;
ENSG00000200637 ENSG00000200637 100873866                  RNU5F-3P
ENSG00000266846 ENSG00000266846      &lt;NA&gt;                      &lt;NA&gt;
ENSG00000264707 ENSG00000264707 101927150               L3MBTL4-AS1
ENSG00000265628 ENSG00000265628      &lt;NA&gt;                      &lt;NA&gt;
ENSG00000199272 ENSG00000199272 106479721                 RNU6-349P
ENSG00000235552 ENSG00000235552    645387                   RPL6P27
ENSG00000266065 ENSG00000266065      &lt;NA&gt;                      &lt;NA&gt;
ENSG00000265944 ENSG00000265944 100130480                 LINC01387
ENSG00000265174 ENSG00000265174      &lt;NA&gt;                      &lt;NA&gt;
ENSG00000243591 ENSG00000243591 106480374                 RN7SL282P
ENSG00000261627 ENSG00000261627      &lt;NA&gt;                      &lt;NA&gt;
ENSG00000266441 ENSG00000266441      &lt;NA&gt;                      &lt;NA&gt;
ENSG00000088756 ENSG00000088756     79822                  ARHGAP28
ENSG00000263797 ENSG00000263797      &lt;NA&gt;                      &lt;NA&gt;
ENSG00000265933 ENSG00000265933    400643                 LINC00668
ENSG00000264127 ENSG00000264127 100421167                   SCML2P1
ENSG00000251897 ENSG00000251897 106481468                 RNU6-916P
ENSG00000101680 ENSG00000101680    284217                     LAMA1
ENSG00000265069 ENSG00000265069 101927188              LOC101927188
ENSG00000265890 ENSG00000265890      &lt;NA&gt;                      &lt;NA&gt;
ENSG00000265869 ENSG00000265869      &lt;NA&gt;                      &lt;NA&gt;
ENSG00000264475 ENSG00000264475      &lt;NA&gt;                      &lt;NA&gt;
ENSG00000263716 ENSG00000263716    645423                SLC25A51P2
ENSG00000206422 ENSG00000206422    339291                    LRRC30
ENSG00000212626 ENSG00000212626 124900409              LOC124900409
ENSG00000173482 ENSG00000173482      5797                     PTPRM
ENSG00000221631 ENSG00000221631      &lt;NA&gt;                      &lt;NA&gt;
ENSG00000266767 ENSG00000266767 124904242              LOC124904242
ENSG00000264596 ENSG00000264596      &lt;NA&gt;                      &lt;NA&gt;
ENSG00000263827 ENSG00000263827      &lt;NA&gt;                      &lt;NA&gt;
ENSG00000199856 ENSG00000199856 124904381              LOC124904381
ENSG00000273368 ENSG00000273368      &lt;NA&gt;                      &lt;NA&gt;
ENSG00000212067 ENSG00000212067      &lt;NA&gt;                      &lt;NA&gt;
ENSG00000268046 ENSG00000268046      &lt;NA&gt;                      &lt;NA&gt;
ENSG00000266149 ENSG00000266149      &lt;NA&gt;                      &lt;NA&gt;
ENSG00000265413 ENSG00000265413      &lt;NA&gt;                      &lt;NA&gt;
ENSG00000263970 ENSG00000263970      &lt;NA&gt;                      &lt;NA&gt;
ENSG00000266613 ENSG00000266613    729391                    COP1P1
ENSG00000242985 ENSG00000242985 106479243                  RN7SL50P
ENSG00000229442 ENSG00000229442      &lt;NA&gt;                      &lt;NA&gt;
ENSG00000225212 ENSG00000225212      &lt;NA&gt;                      &lt;NA&gt;
ENSG00000206418 ENSG00000206418    201475                     RAB12
ENSG00000266708 ENSG00000266708      &lt;NA&gt;                      &lt;NA&gt;
ENSG00000263935 ENSG00000263935 106480301                  TOMM20P3
ENSG00000265962 ENSG00000265962 100287082                    GACAT2
ENSG00000168502 ENSG00000168502     23255                     MTCL1
ENSG00000252319 ENSG00000252319      &lt;NA&gt;                      &lt;NA&gt;
ENSG00000272788 ENSG00000272788      &lt;NA&gt;                      &lt;NA&gt;
ENSG00000242058 ENSG00000242058    645573                  RPS4XP19
ENSG00000178127 ENSG00000178127      4729                    NDUFV2
ENSG00000265257 ENSG00000265257      &lt;NA&gt;                      &lt;NA&gt;
ENSG00000263847 ENSG00000263847      &lt;NA&gt;                      &lt;NA&gt;
ENSG00000266053 ENSG00000266053 101927275                NDUFV2-AS1
ENSG00000101745 ENSG00000101745     23253                   ANKRD12
ENSG00000200883 ENSG00000200883      &lt;NA&gt;                      &lt;NA&gt;
ENSG00000207092 ENSG00000207092      &lt;NA&gt;                      &lt;NA&gt;
ENSG00000273284 ENSG00000273284      &lt;NA&gt;                      &lt;NA&gt;
ENSG00000239087 ENSG00000239087      &lt;NA&gt;                      &lt;NA&gt;
ENSG00000264964 ENSG00000264964 102724397                  TWSG1-DT
ENSG00000128791 ENSG00000128791     57045                     TWSG1
ENSG00000273335 ENSG00000273335      &lt;NA&gt;                      &lt;NA&gt;
ENSG00000017797 ENSG00000017797     10928                    RALBP1
ENSG00000266805 ENSG00000266805      &lt;NA&gt;                      &lt;NA&gt;
ENSG00000251994 ENSG00000251994 106481642                  RNU2-27P
ENSG00000273352 ENSG00000273352      &lt;NA&gt;                      &lt;NA&gt;
ENSG00000154845 ENSG00000154845      9989                    PPP4R1
ENSG00000266541 ENSG00000266541      &lt;NA&gt;                      &lt;NA&gt;
ENSG00000263627 ENSG00000263627      &lt;NA&gt;                      &lt;NA&gt;
ENSG00000212572 ENSG00000212572      &lt;NA&gt;                      &lt;NA&gt;
ENSG00000264644 ENSG00000264644      &lt;NA&gt;                      &lt;NA&gt;
ENSG00000168461 ENSG00000168461     11031                     RAB31
ENSG00000266891 ENSG00000266891      &lt;NA&gt;                      &lt;NA&gt;
ENSG00000266127 ENSG00000266127 100419893                  ZNF415P1
ENSG00000242651 ENSG00000242651 106479535                 RN7SL862P
ENSG00000252680 ENSG00000252680 100873694                 RNA5SP449
ENSG00000265564 ENSG00000265564 106480811                    PIGPP4
ENSG00000168454 ENSG00000168454     84203                    TXNDC2
ENSG00000272799 ENSG00000272799      &lt;NA&gt;                      &lt;NA&gt;
ENSG00000101558 ENSG00000101558      9218                      VAPA
ENSG00000223138 ENSG00000223138 100873695                 RNA5SP450
ENSG00000263630 ENSG00000263630      &lt;NA&gt;                      &lt;NA&gt;
ENSG00000265554 ENSG00000265554      &lt;NA&gt;                      &lt;NA&gt;
ENSG00000264876 ENSG00000264876      &lt;NA&gt;                      &lt;NA&gt;
ENSG00000266102 ENSG00000266102      &lt;NA&gt;                      &lt;NA&gt;
ENSG00000239031 ENSG00000239031      &lt;NA&gt;                      &lt;NA&gt;
ENSG00000260913 ENSG00000260913 101927350                 LINC01254
ENSG00000154856 ENSG00000154856    147495                    APCDD1
ENSG00000134265 ENSG00000134265      8774                      NAPG
ENSG00000265728 ENSG00000265728      &lt;NA&gt;                      &lt;NA&gt;
ENSG00000266604 ENSG00000266604      &lt;NA&gt;                      &lt;NA&gt;
ENSG00000264503 ENSG00000264503      &lt;NA&gt;                      &lt;NA&gt;
ENSG00000264311 ENSG00000264311      &lt;NA&gt;                      &lt;NA&gt;
ENSG00000264072 ENSG00000264072      &lt;NA&gt;                      &lt;NA&gt;
ENSG00000266470 ENSG00000266470      &lt;NA&gt;                      &lt;NA&gt;
ENSG00000265038 ENSG00000265038      &lt;NA&gt;                      &lt;NA&gt;
ENSG00000260779 ENSG00000260779 101927410              LOC101927410
ENSG00000154864 ENSG00000154864     63895                    PIEZO2
ENSG00000264843 ENSG00000264843      &lt;NA&gt;                      &lt;NA&gt;
ENSG00000264714 ENSG00000264714      &lt;NA&gt;                      &lt;NA&gt;
ENSG00000263952 ENSG00000263952      &lt;NA&gt;                      &lt;NA&gt;
ENSG00000263682 ENSG00000263682      &lt;NA&gt;                      &lt;NA&gt;
ENSG00000267051 ENSG00000267051 105371993              LOC105371993
ENSG00000273119 ENSG00000273119      &lt;NA&gt;                      &lt;NA&gt;
ENSG00000267564 ENSG00000267564      &lt;NA&gt;                      &lt;NA&gt;
ENSG00000267425 ENSG00000267425 105371994                 LINC01928
ENSG00000267252 ENSG00000267252 101927433                 LINC01255
ENSG00000267371 ENSG00000267371      &lt;NA&gt;                      &lt;NA&gt;
ENSG00000236396 ENSG00000236396    646000                   SLC35G4
ENSG00000267794 ENSG00000267794      &lt;NA&gt;                      &lt;NA&gt;
ENSG00000257513 ENSG00000257513      &lt;NA&gt;                      &lt;NA&gt;
ENSG00000267143 ENSG00000267143      &lt;NA&gt;                      &lt;NA&gt;
ENSG00000267773 ENSG00000267773      &lt;NA&gt;                      &lt;NA&gt;
ENSG00000260759 ENSG00000260759      &lt;NA&gt;                      &lt;NA&gt;
ENSG00000141404 ENSG00000141404      2774                      GNAL
ENSG00000267333 ENSG00000267333      &lt;NA&gt;                      &lt;NA&gt;
ENSG00000267455 ENSG00000267455      &lt;NA&gt;                      &lt;NA&gt;
ENSG00000255112 ENSG00000255112     57132                    CHMP1B
ENSG00000267165 ENSG00000267165      &lt;NA&gt;                      &lt;NA&gt;
ENSG00000272703 ENSG00000272703      &lt;NA&gt;                      &lt;NA&gt;
ENSG00000154889 ENSG00000154889     65258                     MPPE1
ENSG00000273141 ENSG00000273141      &lt;NA&gt;                      &lt;NA&gt;
ENSG00000267079 ENSG00000267079 101927511              LOC101927511
ENSG00000267661 ENSG00000267661      &lt;NA&gt;                      &lt;NA&gt;
ENSG00000141401 ENSG00000141401      3613                     IMPA2
ENSG00000266955 ENSG00000266955      &lt;NA&gt;                      &lt;NA&gt;
ENSG00000267480 ENSG00000267480      &lt;NA&gt;                      &lt;NA&gt;
ENSG00000266995 ENSG00000266995      &lt;NA&gt;                      &lt;NA&gt;
ENSG00000267292 ENSG00000267292      &lt;NA&gt;                      &lt;NA&gt;
ENSG00000212712 ENSG00000212712 107985122              LOC107985122
ENSG00000267533 ENSG00000267533      &lt;NA&gt;                      &lt;NA&gt;
ENSG00000256616 ENSG00000256616 100996333                  ADGRA3P1
ENSG00000267722 ENSG00000267722      &lt;NA&gt;                      &lt;NA&gt;
ENSG00000267478 ENSG00000267478 100533852              LOC100533852
ENSG00000181626 ENSG00000181626    342850                   ANKRD62
ENSG00000200827 ENSG00000200827 106479710                 RNU6-324P
ENSG00000267162 ENSG00000267162      &lt;NA&gt;                      &lt;NA&gt;
ENSG00000267116 ENSG00000267116      &lt;NA&gt;                      &lt;NA&gt;
ENSG00000267643 ENSG00000267643      &lt;NA&gt;                      &lt;NA&gt;
ENSG00000267733 ENSG00000267733      &lt;NA&gt;                      &lt;NA&gt;
ENSG00000267076 ENSG00000267076      &lt;NA&gt;                      &lt;NA&gt;
ENSG00000267247 ENSG00000267247      &lt;NA&gt;                      &lt;NA&gt;
ENSG00000267663 ENSG00000267663 101927689                   PPIAP56
ENSG00000176194 ENSG00000176194      1149                     CIDEA
ENSG00000267069 ENSG00000267069      &lt;NA&gt;                      &lt;NA&gt;
ENSG00000199702 ENSG00000199702 106479641                 RNU6-170P
ENSG00000176014 ENSG00000176014     84617                     TUBB6
ENSG00000141385 ENSG00000141385     10939                    AFG3L2
ENSG00000251937 ENSG00000251937 106480450                 RNU7-129P
ENSG00000141391 ENSG00000141391     10650                  PRELID3A
ENSG00000256786 ENSG00000256786      &lt;NA&gt;                      &lt;NA&gt;
ENSG00000267108 ENSG00000267108      &lt;NA&gt;                      &lt;NA&gt;
ENSG00000267199 ENSG00000267199      &lt;NA&gt;                      &lt;NA&gt;
ENSG00000134278 ENSG00000134278     56907                    SPIRE1
ENSG00000267515 ENSG00000267515 100131036                  HMGB3P28
ENSG00000238309 ENSG00000238309      &lt;NA&gt;                      &lt;NA&gt;
ENSG00000215527 ENSG00000215527      &lt;NA&gt;                      &lt;NA&gt;
ENSG00000128789 ENSG00000128789     56984                     PSMG2
ENSG00000101624 ENSG00000101624     79959                     CEP76
ENSG00000267249 ENSG00000267249      &lt;NA&gt;                      &lt;NA&gt;
ENSG00000266961 ENSG00000266961      &lt;NA&gt;                      &lt;NA&gt;
ENSG00000267654 ENSG00000267654      &lt;NA&gt;                      &lt;NA&gt;
ENSG00000201466 ENSG00000201466      &lt;NA&gt;                      &lt;NA&gt;
ENSG00000260302 ENSG00000260302      &lt;NA&gt;                      &lt;NA&gt;
ENSG00000175354 ENSG00000175354      5771                     PTPN2
ENSG00000267570 ENSG00000267570      &lt;NA&gt;                      &lt;NA&gt;
ENSG00000267336 ENSG00000267336      &lt;NA&gt;                      &lt;NA&gt;
ENSG00000085415 ENSG00000085415     81929                     SEH1L
ENSG00000266969 ENSG00000266969      &lt;NA&gt;                      &lt;NA&gt;
ENSG00000101639 ENSG00000101639     55125                    CEP192
ENSG00000267656 ENSG00000267656      &lt;NA&gt;                      &lt;NA&gt;
ENSG00000267032 ENSG00000267032      &lt;NA&gt;                      &lt;NA&gt;
ENSG00000267286 ENSG00000267286      &lt;NA&gt;                      &lt;NA&gt;
ENSG00000267239 ENSG00000267239      &lt;NA&gt;                      &lt;NA&gt;
ENSG00000168675 ENSG00000168675       753                   LDLRAD4
ENSG00000267177 ENSG00000267177      &lt;NA&gt;                      &lt;NA&gt;
ENSG00000267393 ENSG00000267393      &lt;NA&gt;                      &lt;NA&gt;
ENSG00000267690 ENSG00000267690 100288122               LDLRAD4-AS1
ENSG00000266146 ENSG00000266146 100847080                   MIR5190
ENSG00000267694 ENSG00000267694 124904256              LOC124904256
ENSG00000267529 ENSG00000267529      &lt;NA&gt;                      &lt;NA&gt;
ENSG00000267702 ENSG00000267702      &lt;NA&gt;                      &lt;NA&gt;
ENSG00000267366 ENSG00000267366      &lt;NA&gt;                      &lt;NA&gt;
ENSG00000267136 ENSG00000267136      &lt;NA&gt;                      &lt;NA&gt;
ENSG00000272746 ENSG00000272746      &lt;NA&gt;                      &lt;NA&gt;
ENSG00000267503 ENSG00000267503      &lt;NA&gt;                      &lt;NA&gt;
ENSG00000263527 ENSG00000263527 100616130                   MIR4526
ENSG00000266954 ENSG00000266954      &lt;NA&gt;                      &lt;NA&gt;
ENSG00000177150 ENSG00000177150    125228                   FAM210A
ENSG00000266606 ENSG00000266606      &lt;NA&gt;                      &lt;NA&gt;
ENSG00000242707 ENSG00000242707 106481022                 RN7SL362P
ENSG00000101654 ENSG00000101654      8731                      RNMT
ENSG00000211528 ENSG00000211528      &lt;NA&gt;                      &lt;NA&gt;
ENSG00000176136 ENSG00000176136      4161                      MC5R
ENSG00000185231 ENSG00000185231      4158                      MC2R
ENSG00000243779 ENSG00000243779    284230                 RPL36AP49
ENSG00000270469 ENSG00000270469      &lt;NA&gt;                      &lt;NA&gt;
ENSG00000175322 ENSG00000175322    162655                    ZNF519
ENSG00000267756 ENSG00000267756      &lt;NA&gt;                      &lt;NA&gt;
ENSG00000267150 ENSG00000267150      &lt;NA&gt;                      &lt;NA&gt;
ENSG00000267356 ENSG00000267356      &lt;NA&gt;                      &lt;NA&gt;
ENSG00000252234 ENSG00000252234      &lt;NA&gt;                      &lt;NA&gt;
ENSG00000267704 ENSG00000267704 106480352                    FRG2LP
ENSG00000267324 ENSG00000267324      &lt;NA&gt;                      &lt;NA&gt;
ENSG00000175319 ENSG00000175319      &lt;NA&gt;                      &lt;NA&gt;
ENSG00000186481 ENSG00000186481      &lt;NA&gt;                      &lt;NA&gt;
ENSG00000212329 ENSG00000212329 106481279                 RNU6-316P
ENSG00000266145 ENSG00000266145 100462813                   RHOT1P1
ENSG00000264222 ENSG00000264222      &lt;NA&gt;                      &lt;NA&gt;
ENSG00000265787 ENSG00000265787      &lt;NA&gt;                      &lt;NA&gt;
ENSG00000265437 ENSG00000265437      &lt;NA&gt;                      &lt;NA&gt;
ENSG00000187589 ENSG00000187589      &lt;NA&gt;                      &lt;NA&gt;
ENSG00000265296 ENSG00000265296    390834                   FEM1AP2
ENSG00000266605 ENSG00000266605 100421827                  LONRF2P1
ENSG00000265766 ENSG00000265766      &lt;NA&gt;                      &lt;NA&gt;
ENSG00000266242 ENSG00000266242 100631251                  GRAMD4P7
ENSG00000183206 ENSG00000183206    388468                     POTEC
ENSG00000200132 ENSG00000200132 106481930                RNU6-1021P
ENSG00000265340 ENSG00000265340     79306                    OR4K7P
ENSG00000266693 ENSG00000266693    390836                    OR4K8P
ENSG00000264570 ENSG00000264570      &lt;NA&gt;                      &lt;NA&gt;
ENSG00000180777 ENSG00000180777    374860                  ANKRD30B
ENSG00000200645 ENSG00000200645 106481562                RNU6-1210P
ENSG00000265481 ENSG00000265481      &lt;NA&gt;                      &lt;NA&gt;
ENSG00000265737 ENSG00000265737      &lt;NA&gt;                      &lt;NA&gt;
ENSG00000265499 ENSG00000265499 100422907                 MIR3156-2
ENSG00000265786 ENSG00000265786 105372009                 LINC01906
ENSG00000264061 ENSG00000264061      &lt;NA&gt;                      &lt;NA&gt;
ENSG00000263618 ENSG00000263618      &lt;NA&gt;                      &lt;NA&gt;
ENSG00000266554 ENSG00000266554    400644                 LINC01443
ENSG00000264301 ENSG00000264301 101927642                 LINC01444
ENSG00000263821 ENSG00000263821      &lt;NA&gt;                      &lt;NA&gt;
ENSG00000266522 ENSG00000266522      &lt;NA&gt;                      &lt;NA&gt;
ENSG00000263635 ENSG00000263635      &lt;NA&gt;                      &lt;NA&gt;
ENSG00000266544 ENSG00000266544      &lt;NA&gt;                      &lt;NA&gt;
ENSG00000264880 ENSG00000264880      &lt;NA&gt;                      &lt;NA&gt;
ENSG00000265015 ENSG00000265015      &lt;NA&gt;                      &lt;NA&gt;
ENSG00000265631 ENSG00000265631 100421736                   BNIP3P3
ENSG00000266818 ENSG00000266818      &lt;NA&gt;                      &lt;NA&gt;
ENSG00000215512 ENSG00000215512      &lt;NA&gt;                      &lt;NA&gt;
ENSG00000222087 ENSG00000222087 106481774                 RNU6-721P
ENSG00000067900 ENSG00000067900      6093                     ROCK1
ENSG00000216205 ENSG00000216205      &lt;NA&gt;                      &lt;NA&gt;
ENSG00000244527 ENSG00000244527    440487                 RPL21P128
ENSG00000251886 ENSG00000251886 106479619                 RNU6-120P
ENSG00000263748 ENSG00000263748      &lt;NA&gt;                      &lt;NA&gt;
ENSG00000265984 ENSG00000265984 101927496                 GREB1L-DT
ENSG00000141449 ENSG00000141449     80000                    GREB1L
ENSG00000265948 ENSG00000265948      &lt;NA&gt;                      &lt;NA&gt;
ENSG00000265751 ENSG00000265751 101927521                GREB1L-AS1
ENSG00000221139 ENSG00000221139 124900410              LOC124900410
ENSG00000141446 ENSG00000141446    114799                     ESCO1
ENSG00000167088 ENSG00000167088      6632                    SNRPD1
ENSG00000263350 ENSG00000263350      &lt;NA&gt;                      &lt;NA&gt;
ENSG00000158201 ENSG00000158201    171586                     ABHD3
ENSG00000264188 ENSG00000264188      &lt;NA&gt;                      &lt;NA&gt;
ENSG00000265656 ENSG00000265656      &lt;NA&gt;                      &lt;NA&gt;
ENSG00000221493 ENSG00000221493 100302135                  MIR320C1
ENSG00000101752 ENSG00000101752     57534                      MIB1
ENSG00000252677 ENSG00000252677 124900411              LOC124900411
ENSG00000200750 ENSG00000200750      &lt;NA&gt;                      &lt;NA&gt;
ENSG00000264183 ENSG00000264183      &lt;NA&gt;                      &lt;NA&gt;
ENSG00000242971 ENSG00000242971 106480985                 RN7SL233P
ENSG00000199977 ENSG00000199977 124904362              LOC124904362
ENSG00000265142 ENSG00000265142 102723167                MIR133A1HG
ENSG00000243303 ENSG00000243303 100271502                  RPL34P32
ENSG00000264149 ENSG00000264149      &lt;NA&gt;                      &lt;NA&gt;
ENSG00000252325 ENSG00000252325 106480022                RNU6-1038P
ENSG00000264289 ENSG00000264289      &lt;NA&gt;                      &lt;NA&gt;
ENSG00000222520 ENSG00000222520 100873696                 RNA5SP451
ENSG00000265758 ENSG00000265758 102724208                 LINC01900
ENSG00000265568 ENSG00000265568      &lt;NA&gt;                      &lt;NA&gt;
ENSG00000263588 ENSG00000263588      &lt;NA&gt;                      &lt;NA&gt;
ENSG00000221363 ENSG00000221363 106480541               RNU6ATAC20P
ENSG00000266010 ENSG00000266010 100128893                 GATA6-AS1
ENSG00000141448 ENSG00000141448      2627                     GATA6
ENSG00000264012 ENSG00000264012      &lt;NA&gt;                      &lt;NA&gt;
ENSG00000201852 ENSG00000201852 106481912                 RNU6-702P
ENSG00000266283 ENSG00000266283      &lt;NA&gt;                      &lt;NA&gt;
ENSG00000264825 ENSG00000264825      &lt;NA&gt;                      &lt;NA&gt;
ENSG00000238907 ENSG00000238907      &lt;NA&gt;                      &lt;NA&gt;
ENSG00000273348 ENSG00000273348      &lt;NA&gt;                      &lt;NA&gt;
ENSG00000212710 ENSG00000212710     64693                    CTAGE1
ENSG00000270855 ENSG00000270855 100462825                   ATP7BP1
ENSG00000239490 ENSG00000239490    646583                  RPS4XP18
ENSG00000206827 ENSG00000206827 106481506                RNU6-1032P
ENSG00000265943 ENSG00000265943      &lt;NA&gt;                      &lt;NA&gt;
ENSG00000266850 ENSG00000266850 101927571                 RBBP8-AS1
ENSG00000101773 ENSG00000101773      5932                     RBBP8
ENSG00000273232 ENSG00000273232      &lt;NA&gt;                      &lt;NA&gt;
ENSG00000265939 ENSG00000265939    646595                   UBE2CP2
ENSG00000238537 ENSG00000238537      &lt;NA&gt;                      &lt;NA&gt;
ENSG00000264817 ENSG00000264817      &lt;NA&gt;                      &lt;NA&gt;
ENSG00000242182 ENSG00000242182 106481858                 RN7SL745P
ENSG00000223023 ENSG00000223023      &lt;NA&gt;                      &lt;NA&gt;
ENSG00000134508 ENSG00000134508     91768                   CABLES1
ENSG00000222999 ENSG00000222999      &lt;NA&gt;                      &lt;NA&gt;
ENSG00000134490 ENSG00000134490     85019                   TMEM241
ENSG00000266495 ENSG00000266495      &lt;NA&gt;                      &lt;NA&gt;
ENSG00000101782 ENSG00000101782      8780                     RIOK3
ENSG00000199357 ENSG00000199357      &lt;NA&gt;                      &lt;NA&gt;
ENSG00000141452 ENSG00000141452     29919                      RMC1
ENSG00000141458 ENSG00000141458      4864                      NPC1
ENSG00000199366 ENSG00000199366      &lt;NA&gt;                      &lt;NA&gt;
ENSG00000154065 ENSG00000154065    147463                   ANKRD29
ENSG00000267752 ENSG00000267752 100129556                  RPS10P27
ENSG00000053747 ENSG00000053747      3909                     LAMA3
ENSG00000267301 ENSG00000267301    728538                 RPL23AP77
ENSG00000221389 ENSG00000221389      &lt;NA&gt;                      &lt;NA&gt;
ENSG00000265752 ENSG00000265752 107985181                 LINC02958
ENSG00000168234 ENSG00000168234    125488                    TTC39C
ENSG00000264745 ENSG00000264745 102724246                TTC39C-AS1
ENSG00000265204 ENSG00000265204      &lt;NA&gt;                      &lt;NA&gt;
ENSG00000264924 ENSG00000264924      &lt;NA&gt;                      &lt;NA&gt;
ENSG00000206863 ENSG00000206863 100873871                  RNU5A-6P
ENSG00000154040 ENSG00000154040     26256                     CABYR
ENSG00000265750 ENSG00000265750      &lt;NA&gt;                      &lt;NA&gt;
ENSG00000141447 ENSG00000141447    114876                   OSBPL1A
ENSG00000199874 ENSG00000199874 100873697                 RNA5SP452
ENSG00000206766 ENSG00000206766 106479758                 RNU6-435P
ENSG00000265259 ENSG00000265259      &lt;NA&gt;                      &lt;NA&gt;
ENSG00000212051 ENSG00000212051      &lt;NA&gt;                      &lt;NA&gt;
ENSG00000264365 ENSG00000264365      &lt;NA&gt;                      &lt;NA&gt;
ENSG00000273321 ENSG00000273321      &lt;NA&gt;                      &lt;NA&gt;
ENSG00000154059 ENSG00000154059     55364                    IMPACT
ENSG00000199636 ENSG00000199636      &lt;NA&gt;                      &lt;NA&gt;
ENSG00000265094 ENSG00000265094      &lt;NA&gt;                      &lt;NA&gt;
ENSG00000134489 ENSG00000134489     59340                      HRH4
ENSG00000264695 ENSG00000264695      &lt;NA&gt;                      &lt;NA&gt;
ENSG00000266489 ENSG00000266489      &lt;NA&gt;                      &lt;NA&gt;
ENSG00000266181 ENSG00000266181      &lt;NA&gt;                      &lt;NA&gt;
ENSG00000265485 ENSG00000265485    729950                 LINC01915
ENSG00000263553 ENSG00000263553      &lt;NA&gt;                      &lt;NA&gt;
ENSG00000266520 ENSG00000266520      &lt;NA&gt;                      &lt;NA&gt;
ENSG00000266809 ENSG00000266809 111082979                   PPIAP57
ENSG00000266573 ENSG00000266573      &lt;NA&gt;                      &lt;NA&gt;
ENSG00000264345 ENSG00000264345      &lt;NA&gt;                      &lt;NA&gt;
ENSG00000229248 ENSG00000229248    147468                    WBP2P1
ENSG00000265552 ENSG00000265552      &lt;NA&gt;                      &lt;NA&gt;
ENSG00000198795 ENSG00000198795     25925                    ZNF521
ENSG00000264434 ENSG00000264434      &lt;NA&gt;                      &lt;NA&gt;
ENSG00000242216 ENSG00000242216 106479258                  RN7SL97P
ENSG00000264193 ENSG00000264193      &lt;NA&gt;                      &lt;NA&gt;
ENSG00000141380 ENSG00000141380      6760                      SS18
ENSG00000243925 ENSG00000243925      &lt;NA&gt;                      &lt;NA&gt;
ENSG00000154611 ENSG00000154611    143471                     PSMA8
ENSG00000188985 ENSG00000188985      &lt;NA&gt;                      &lt;NA&gt;
ENSG00000266227 ENSG00000266227      &lt;NA&gt;                      &lt;NA&gt;
ENSG00000141384 ENSG00000141384      6875                     TAF4B
ENSG00000263829 ENSG00000263829      &lt;NA&gt;                      &lt;NA&gt;
ENSG00000266237 ENSG00000266237      &lt;NA&gt;                      &lt;NA&gt;
ENSG00000252921 ENSG00000252921      &lt;NA&gt;                      &lt;NA&gt;
ENSG00000264911 ENSG00000264911 100419894              LOC100419894
ENSG00000207160 ENSG00000207160 106481587                RNU6-1289P
ENSG00000263862 ENSG00000263862      &lt;NA&gt;                      &lt;NA&gt;
ENSG00000134504 ENSG00000134504    284252                     KCTD1
ENSG00000252846 ENSG00000252846      &lt;NA&gt;                      &lt;NA&gt;
ENSG00000263846 ENSG00000263846      &lt;NA&gt;                      &lt;NA&gt;
ENSG00000260372 ENSG00000260372    147429                  AQP4-AS1
ENSG00000265369 ENSG00000265369    728606                    PCAT18
ENSG00000263677 ENSG00000263677      &lt;NA&gt;                      &lt;NA&gt;
ENSG00000263382 ENSG00000263382 105372035              LOC105372035
ENSG00000266184 ENSG00000266184      &lt;NA&gt;                      &lt;NA&gt;
ENSG00000171885 ENSG00000171885       361                      AQP4
ENSG00000154080 ENSG00000154080     83539                     CHST9
ENSG00000266549 ENSG00000266549      &lt;NA&gt;                      &lt;NA&gt;
ENSG00000265374 ENSG00000265374 105372040              LOC105372040
ENSG00000264151 ENSG00000264151 107985126              LOC107985126
ENSG00000264790 ENSG00000264790      &lt;NA&gt;                      &lt;NA&gt;
ENSG00000244329 ENSG00000244329 100271344                   UBA52P9
ENSG00000263611 ENSG00000263611 105372041              LOC105372041
ENSG00000265097 ENSG00000265097    400645                   RBM22P1
ENSG00000263405 ENSG00000263405      &lt;NA&gt;                      &lt;NA&gt;
ENSG00000170558 ENSG00000170558      1000                      CDH2
ENSG00000227279 ENSG00000227279      &lt;NA&gt;                      &lt;NA&gt;
ENSG00000266296 ENSG00000266296      &lt;NA&gt;                      &lt;NA&gt;
ENSG00000265994 ENSG00000265994      &lt;NA&gt;                      &lt;NA&gt;
ENSG00000271238 ENSG00000271238      &lt;NA&gt;                      &lt;NA&gt;
ENSG00000251719 ENSG00000251719 106479746                 RNU6-408P
ENSG00000265730 ENSG00000265730      &lt;NA&gt;                      &lt;NA&gt;
ENSG00000212085 ENSG00000212085      &lt;NA&gt;                      &lt;NA&gt;
ENSG00000266479 ENSG00000266479      &lt;NA&gt;                      &lt;NA&gt;
ENSG00000265980 ENSG00000265980      &lt;NA&gt;                      &lt;NA&gt;
ENSG00000221731 ENSG00000221731      &lt;NA&gt;                      &lt;NA&gt;
ENSG00000264587 ENSG00000264587      &lt;NA&gt;                      &lt;NA&gt;
ENSG00000266196 ENSG00000266196      &lt;NA&gt;                      &lt;NA&gt;
ENSG00000265670 ENSG00000265670      &lt;NA&gt;                      &lt;NA&gt;
ENSG00000251702 ENSG00000251702 106480615                 RNU6-857P
ENSG00000134762 ENSG00000134762      1825                      DSC3
ENSG00000261521 ENSG00000261521      &lt;NA&gt;                      &lt;NA&gt;
ENSG00000134755 ENSG00000134755      1824                      DSC2
ENSG00000238376 ENSG00000238376      &lt;NA&gt;                      &lt;NA&gt;
ENSG00000265888 ENSG00000265888      &lt;NA&gt;                      &lt;NA&gt;
ENSG00000134765 ENSG00000134765      1823                      DSC1
ENSG00000263698 ENSG00000263698      &lt;NA&gt;                      &lt;NA&gt;
ENSG00000134760 ENSG00000134760      1828                      DSG1
ENSG00000266729 ENSG00000266729 101927718                  DSG1-AS1
ENSG00000207019 ENSG00000207019 106481228                 RNU6-167P
ENSG00000175065 ENSG00000175065    147409                      DSG4
ENSG00000207240 ENSG00000207240      &lt;NA&gt;                      &lt;NA&gt;
ENSG00000134757 ENSG00000134757      1830                      DSG3
ENSG00000266521 ENSG00000266521      &lt;NA&gt;                      &lt;NA&gt;
ENSG00000046604 ENSG00000046604      1829                      DSG2
ENSG00000264859 ENSG00000264859 100652770                  DSG2-AS1
ENSG00000118271 ENSG00000118271      7276                       TTR
ENSG00000118276 ENSG00000118276      9331                   B4GALT6
ENSG00000252379 ENSG00000252379      &lt;NA&gt;                      &lt;NA&gt;
ENSG00000259985 ENSG00000259985      &lt;NA&gt;                      &lt;NA&gt;
ENSG00000200472 ENSG00000200472 106479114                  RN7SKP44
ENSG00000265158 ENSG00000265158 100421589                 LRRC37A7P
ENSG00000263772 ENSG00000263772    390846                 LOC390846
ENSG00000141437 ENSG00000141437    147407                  SLC25A52
ENSG00000153339 ENSG00000153339     22878                   TRAPPC8
ENSG00000263924 ENSG00000263924      &lt;NA&gt;                      &lt;NA&gt;
ENSG00000270518 ENSG00000270518      &lt;NA&gt;                      &lt;NA&gt;
ENSG00000270879 ENSG00000270879      &lt;NA&gt;                      &lt;NA&gt;
ENSG00000222320 ENSG00000222320 106481512                RNU6-1050P
ENSG00000263823 ENSG00000263823      &lt;NA&gt;                      &lt;NA&gt;
ENSG00000265273 ENSG00000265273    342705                     PGDP1
ENSG00000266105 ENSG00000266105 100287539              LOC100287539
ENSG00000101695 ENSG00000101695     54941                    RNF125
ENSG00000263917 ENSG00000263917      &lt;NA&gt;                      &lt;NA&gt;
ENSG00000265063 ENSG00000265063      &lt;NA&gt;                      &lt;NA&gt;
ENSG00000214917 ENSG00000214917    390848                 RPS15AP35
ENSG00000265008 ENSG00000265008      &lt;NA&gt;                      &lt;NA&gt;
ENSG00000134758 ENSG00000134758     51444                    RNF138
ENSG00000238982 ENSG00000238982      &lt;NA&gt;                      &lt;NA&gt;
ENSG00000263393 ENSG00000263393      &lt;NA&gt;                      &lt;NA&gt;
ENSG00000141441 ENSG00000141441     64762                    GAREM1
ENSG00000199373 ENSG00000199373 100873698                 RNA5SP453
ENSG00000141434 ENSG00000141434      4225                     MEP1B
ENSG00000265279 ENSG00000265279 100418754                    CLUHP6
ENSG00000263904 ENSG00000263904      &lt;NA&gt;                      &lt;NA&gt;
ENSG00000222395 ENSG00000222395      &lt;NA&gt;                      &lt;NA&gt;
ENSG00000264982 ENSG00000264982      &lt;NA&gt;                      &lt;NA&gt;
ENSG00000215492 ENSG00000215492      &lt;NA&gt;                      &lt;NA&gt;
                                                                                                         Genename
ENSG00000223972                                                                                              &lt;NA&gt;
ENSG00000227232                                                                                              &lt;NA&gt;
ENSG00000243485                                                                                              &lt;NA&gt;
ENSG00000237613                                                      family with sequence similarity 138 member A
ENSG00000268020                                       olfactory receptor family 4 subfamily G member 4 pseudogene
ENSG00000240361                                      olfactory receptor family 4 subfamily G member 11 pseudogene
ENSG00000186092                                                  olfactory receptor family 4 subfamily F member 5
ENSG00000238009                                                                                              &lt;NA&gt;
ENSG00000239945                                                                                              &lt;NA&gt;
ENSG00000233750                                                   capicua transcriptional repressor pseudogene 27
ENSG00000237683                                                                                              &lt;NA&gt;
ENSG00000268903                                                                                              &lt;NA&gt;
ENSG00000269981                                                                                              &lt;NA&gt;
ENSG00000239906                                                                                              &lt;NA&gt;
ENSG00000241860                                                                                              &lt;NA&gt;
ENSG00000222623                                                            RNA, U6 small nuclear 1100, pseudogene
ENSG00000241599                                                                                              &lt;NA&gt;
ENSG00000228463                                                              ribosomal protein L23a pseudogene 21
ENSG00000241670                                                                                              &lt;NA&gt;
ENSG00000237094                                                                                              &lt;NA&gt;
ENSG00000250575                                                                                              &lt;NA&gt;
ENSG00000233653                                                                                              &lt;NA&gt;
ENSG00000224813                                                                                              &lt;NA&gt;
ENSG00000235249                                                                                              &lt;NA&gt;
ENSG00000269732                                                                                              &lt;NA&gt;
ENSG00000256186                                                                                              &lt;NA&gt;
ENSG00000236601                                                                                              &lt;NA&gt;
ENSG00000236743                                                                                              &lt;NA&gt;
ENSG00000236679                                                              ribosomal protein L23a pseudogene 24
ENSG00000231709                                                                                              &lt;NA&gt;
ENSG00000235146                                                                                              &lt;NA&gt;
ENSG00000239664                                                                                              &lt;NA&gt;
ENSG00000230021                                                                                              &lt;NA&gt;
ENSG00000223659                                                                                              &lt;NA&gt;
ENSG00000225972                                                                              MT-ND1 pseudogene 23
ENSG00000225630                                                                              MT-ND2 pseudogene 28
ENSG00000237973                                                                              MT-CO1 pseudogene 12
ENSG00000229344                                                                              MT-CO2 pseudogene 12
ENSG00000240409                                                                              MT-ATP8 pseudogene 1
ENSG00000248527                                                                              MT-ATP6 pseudogene 1
ENSG00000198744                                                                              MT-CO3 pseudogene 12
ENSG00000268663                                                                                              &lt;NA&gt;
ENSG00000185097                                                                                              &lt;NA&gt;
ENSG00000229376                                                                                              &lt;NA&gt;
ENSG00000224956                                                                                              &lt;NA&gt;
ENSG00000235373                                                                                              &lt;NA&gt;
ENSG00000223181                                                            RNA, U6 small nuclear 1199, pseudogene
ENSG00000240618                                                                                              &lt;NA&gt;
ENSG00000229905                                                                                              &lt;NA&gt;
ENSG00000228327                                                                                              &lt;NA&gt;
ENSG00000237491                                                       long intergenic non-protein coding RNA 1409
ENSG00000230092                                                                                              &lt;NA&gt;
ENSG00000269831                                                                                              &lt;NA&gt;
ENSG00000240453                                                                                              &lt;NA&gt;
ENSG00000177757                                                       family with sequence similarity 87 member B
ENSG00000225880                                                                                              &lt;NA&gt;
ENSG00000228794                                                       long intergenic non-protein coding RNA 1128
ENSG00000230368                                                       family with sequence similarity 41 member C
ENSG00000234711                                                           tubulin beta 8 class VIII pseudogene 11
ENSG00000269308                                                                                              &lt;NA&gt;
ENSG00000272438                                                                                              &lt;NA&gt;
ENSG00000230699                                                                                              &lt;NA&gt;
ENSG00000241180                                                                                              &lt;NA&gt;
ENSG00000223764                                                       long intergenic non-protein coding RNA 2593
ENSG00000187634                                                          sterile alpha motif domain containing 11
ENSG00000268179                                                                                              &lt;NA&gt;
ENSG00000188976                                          NOC2 like nucleolar associated transcriptional repressor
ENSG00000187961                                                                       kelch like family member 17
ENSG00000187583                                                          pleckstrin homology domain containing N1
ENSG00000187642                                                      PPARGC1 and ESRR induced regulator, muscle 1
ENSG00000272512                                                                                              &lt;NA&gt;
ENSG00000188290                                                            hes family bHLH transcription factor 4
ENSG00000231702                                                                                              &lt;NA&gt;
ENSG00000224969                                                                                              &lt;NA&gt;
ENSG00000187608                                                                     ISG15 ubiquitin like modifier
ENSG00000188157                                                                                             agrin
ENSG00000242590                                                                                              &lt;NA&gt;
ENSG00000217801                                                                                              &lt;NA&gt;
ENSG00000273443                                                                                              &lt;NA&gt;
ENSG00000237330                                                                           ring finger protein 223
ENSG00000131591                                                               chromosome 1 open reading frame 159
ENSG00000223823                                                       long intergenic non-protein coding RNA 1342
ENSG00000207730                                                                                     microRNA 200b
ENSG00000207607                                                                                     microRNA 200a
ENSG00000198976                                                                                      microRNA 429
ENSG00000272141                                                                                              &lt;NA&gt;
ENSG00000205231                                                                            TTLL10 antisense RNA 1
ENSG00000162571                                                                   tubulin tyrosine ligase like 10
ENSG00000186891                                                                TNF receptor superfamily member 18
ENSG00000186827                                                                 TNF receptor superfamily member 4
ENSG00000078808                                                                     stromal cell derived factor 4
ENSG00000176022                                                                  beta-1,3-galactosyltransferase 6
ENSG00000184163                                                                            C1q and TNF related 12
ENSG00000260179                                                                                              &lt;NA&gt;
ENSG00000160087                                                                ubiquitin conjugating enzyme E2 J2
ENSG00000230415                                                                                              &lt;NA&gt;
ENSG00000162572                                                         sodium channel epithelial 1 subunit delta
ENSG00000131584                                          ArfGAP with coiled-coil, ankyrin repeat and PH domains 3
ENSG00000169972                                                                     pseudouridine synthase like 1
ENSG00000127054                                                                     integrator complex subunit 11
ENSG00000240731                                                                                              &lt;NA&gt;
ENSG00000224051                                                             ceramide-1-phosphate transfer protein
ENSG00000169962                                                                         taste 1 receptor member 3
ENSG00000107404                                                            dishevelled segment polarity protein 1
ENSG00000162576                                                                    matrix remodeling associated 8
ENSG00000175756                                                             aurora kinase A interacting protein 1
ENSG00000223663                                            NADH:ubiquinone oxidoreductase subunit B4 pseudogene 8
ENSG00000221978                                                                                         cyclin L2
ENSG00000224870                                                                            MRPL20 antisense RNA 1
ENSG00000242485                                                               mitochondrial ribosomal protein L20
ENSG00000264293                                                             RNA, 7SL, cytoplasmic 657, pseudogene
ENSG00000272455                                                                                              &lt;NA&gt;
ENSG00000235098                                                                          ankyrin repeat domain 65
ENSG00000225905                                                                                              &lt;NA&gt;
ENSG00000205116                                                                         transmembrane protein 88B
ENSG00000225285                                                       long intergenic non-protein coding RNA 1770
ENSG00000179403                                                       von Willebrand factor A domain containing 1
ENSG00000215915                                                            ATPase family AAA domain containing 3C
ENSG00000160072                                                            ATPase family AAA domain containing 3B
ENSG00000197785                                                            ATPase family AAA domain containing 3A
ENSG00000205090                                                                         transmembrane protein 240
ENSG00000160075                                                  SSU72 homolog, RNA polymerase II CTD phosphatase
ENSG00000215791                                                                                              &lt;NA&gt;
ENSG00000215014                                                                                              &lt;NA&gt;
ENSG00000236684                                                                                              &lt;NA&gt;
ENSG00000228594                                                         fibronectin type III domain containing 10
ENSG00000272106                                                                                              &lt;NA&gt;
ENSG00000197530                                                                 MIB E3 ubiquitin protein ligase 2
ENSG00000189409                                                                       matrix metallopeptidase 23B
ENSG00000248333                                                                       cyclin dependent kinase 11B
ENSG00000272004                                                                                              &lt;NA&gt;
ENSG00000189339                                                               solute carrier family 35 member E2B
ENSG00000269737                                                                                              &lt;NA&gt;
ENSG00000269227                                                                                              &lt;NA&gt;
ENSG00000215914                                                                                              &lt;NA&gt;
ENSG00000008128                                                                       cyclin dependent kinase 11A
ENSG00000268575                                                                                              &lt;NA&gt;
ENSG00000227775                                                                                              &lt;NA&gt;
ENSG00000215790                                                                                              &lt;NA&gt;
ENSG00000008130                                                                                        NAD kinase
ENSG00000078369                                                                          G protein subunit beta 1
ENSG00000231050                                                                         GNB1 divergent transcript
ENSG00000169885                                                                                 calmodulin like 6
ENSG00000178821                                                                          transmembrane protein 52
ENSG00000142609                                                          cilia and flagella associated protein 74
ENSG00000233542                                                                                              &lt;NA&gt;
ENSG00000187730                                             gamma-aminobutyric acid type A receptor subunit delta
ENSG00000226969                                                                        PRKCZ divergent transcript
ENSG00000067606                                                                             protein kinase C zeta
ENSG00000271806                                                                                              &lt;NA&gt;
ENSG00000182873                                                                             PRKCZ antisense RNA 1
ENSG00000162585                                                             FA core complex associated protein 20
ENSG00000269554                                                                                              &lt;NA&gt;
ENSG00000203301                                                                                              &lt;NA&gt;
ENSG00000243558                                                                                              &lt;NA&gt;
ENSG00000234396                                                                                              &lt;NA&gt;
ENSG00000157933                                                                                SKI proto-oncogene
ENSG00000116151                                                                          MORN repeat containing 1
ENSG00000272161                                                                                              &lt;NA&gt;
ENSG00000269753                                                                                              &lt;NA&gt;
ENSG00000269896                                                                                              &lt;NA&gt;
ENSG00000238240                                                                                              &lt;NA&gt;
ENSG00000272420                                                                                              &lt;NA&gt;
ENSG00000271921                                                                                              &lt;NA&gt;
ENSG00000271847                                                                                              &lt;NA&gt;
ENSG00000178642                                                                                              &lt;NA&gt;
ENSG00000157916                                             retention in endoplasmic reticulum sorting receptor 1
ENSG00000157911                                                                  peroxisomal biogenesis factor 10
ENSG00000149527                                                                             phospholipase C eta 2
ENSG00000224387                                                                                              &lt;NA&gt;
ENSG00000229393                                                                                              &lt;NA&gt;
ENSG00000157881                                                                  pantothenate kinase 4 (inactive)
ENSG00000197921                                                            hes family bHLH transcription factor 5
ENSG00000272449                                                                                              &lt;NA&gt;
ENSG00000238164                                                                                              &lt;NA&gt;
ENSG00000157873                                                                TNF receptor superfamily member 14
ENSG00000225931                                                                                              &lt;NA&gt;
ENSG00000228037                                                                                              &lt;NA&gt;
ENSG00000157870                                                                             peroxiredoxin like 2B
ENSG00000142606                                                              membrane metalloendopeptidase like 1
ENSG00000237058                                                                             MMEL1 antisense RNA 1
ENSG00000215912                                                                tetratricopeptide repeat domain 34
ENSG00000233234                                                                                              &lt;NA&gt;
ENSG00000231630                                                                                              &lt;NA&gt;
ENSG00000169717                                                                          actin related protein T2
ENSG00000177133                                                                       PRDM16 divergent transcript
ENSG00000256761                                                                                              &lt;NA&gt;
ENSG00000142611                                                                                  PR/SET domain 16
ENSG00000226286                                                                                              &lt;NA&gt;
ENSG00000272235                                                                                              &lt;NA&gt;
ENSG00000130762                                                         Rho guanine nucleotide exchange factor 16
ENSG00000272088                                                                                              &lt;NA&gt;
ENSG00000162591                                                                       multiple EGF like domains 6
ENSG00000207776                                                                                     microRNA 551a
ENSG00000238260                                                                                              &lt;NA&gt;
ENSG00000158109                                                                tumor protein p63 regulated 1 like
ENSG00000116213                                                           WD repeat containing, antisense to TP73
ENSG00000078900                                                                                 tumor protein p73
ENSG00000227589                                                                                              &lt;NA&gt;
ENSG00000235131                                                                              TP73 antisense RNA 2
ENSG00000227372                                                                                              &lt;NA&gt;
ENSG00000162592                                                                  coiled-coil domain containing 27
ENSG00000235169                                               small integral membrane protein 1 (Vel blood group)
ENSG00000130764                                                                 leucine rich repeat containing 47
ENSG00000266075                                                             RNA, 7SL, cytoplasmic 574, pseudogene
ENSG00000272153                                                                                              &lt;NA&gt;
ENSG00000116198                                                                           centrosomal protein 104
ENSG00000169598                                                             DNA fragmentation factor subunit beta
ENSG00000264428                                                                                              &lt;NA&gt;
ENSG00000198912                                                               chromosome 1 open reading frame 174
ENSG00000236423                                                       long intergenic non-protein coding RNA 1134
ENSG00000233304                                                                                              &lt;NA&gt;
ENSG00000226374                                                       long intergenic non-protein coding RNA 1345
ENSG00000229280                                     eukaryotic translation elongation factor 1 delta pseudogene 6
ENSG00000235054                                                       long intergenic non-protein coding RNA 1777
ENSG00000227169                                                                                              &lt;NA&gt;
ENSG00000232596                                                       long intergenic non-protein coding RNA 1646
ENSG00000196581                                                           adherens junctions associated protein 1
ENSG00000231510                                                                                              &lt;NA&gt;
ENSG00000260972                                                                                              &lt;NA&gt;
ENSG00000264341                                                                                              &lt;NA&gt;
ENSG00000236948                                                                                              &lt;NA&gt;
ENSG00000216045                                                                                              &lt;NA&gt;
ENSG00000264101                                                                                     microRNA 4689
ENSG00000131697                                                                                    nephrocystin 4
ENSG00000266687                                                                                              &lt;NA&gt;
ENSG00000069424                             potassium voltage-gated channel subfamily A regulatory beta subunit 2
ENSG00000268332                                                                                              &lt;NA&gt;
ENSG00000116254                                                       chromodomain helicase DNA binding protein 5
ENSG00000116251                                                                             ribosomal protein L22
ENSG00000226944                                                                                              &lt;NA&gt;
ENSG00000158286                                                                           ring finger protein 207
ENSG00000116237                                                      isoprenylcysteine carboxyl methyltransferase
ENSG00000225077                                                                         ICMT divergent transcript
ENSG00000173673                                                            hes family bHLH transcription factor 3
ENSG00000158292                                                                    G protein-coupled receptor 153
ENSG00000097021                                                                           acyl-CoA thioesterase 7
ENSG00000271746                                                                                              &lt;NA&gt;
ENSG00000069812                                                            hes family bHLH transcription factor 2
ENSG00000187017                                                                                             espin
ENSG00000265392                                                                                     microRNA 4252
ENSG00000231868                                                                                              &lt;NA&gt;
ENSG00000215788                                                                TNF receptor superfamily member 25
ENSG00000171680                                               pleckstrin homology and RhoGEF domain containing G5
ENSG00000162408                                                                               nucleolar protein 9
ENSG00000253022                                                             RNA, U6 small nuclear 731, pseudogene
ENSG00000229519                                                                                              &lt;NA&gt;
ENSG00000173662                                                                         taste 1 receptor member 1
ENSG00000204859                                                          zinc finger and BTB domain containing 48
ENSG00000162413                                                                       kelch like family member 21
ENSG00000116273                                                                             PHD finger protein 13
ENSG00000041988                                                                          THAP domain containing 3
ENSG00000007923                                                 DnaJ heat shock protein family (Hsp40) member C11
ENSG00000228750                                                                                              &lt;NA&gt;
ENSG00000239166                                                                                              &lt;NA&gt;
ENSG00000237436                                                                                              &lt;NA&gt;
ENSG00000171735                                                      calmodulin binding transcription activator 1
ENSG00000227950                                                                ribosomal protein L37 pseudogene 9
ENSG00000237365                                                                            CAMTA1 antisense RNA 3
ENSG00000207056                                                               RNA, U1 small nuclear 8, pseudogene
ENSG00000237402                                                                                              &lt;NA&gt;
ENSG00000237728                                                                                              &lt;NA&gt;
ENSG00000225126                                                                                              &lt;NA&gt;
ENSG00000270171                                                                                              &lt;NA&gt;
ENSG00000270035                                                                                              &lt;NA&gt;
ENSG00000269978                                                                                              &lt;NA&gt;
ENSG00000049245                                                             vesicle associated membrane protein 3
ENSG00000269925                                                                                              &lt;NA&gt;
ENSG00000049246                                                                      period circadian regulator 3
ENSG00000236266                                                                                              &lt;NA&gt;
ENSG00000049247                                                                                       urotensin 2
ENSG00000049249                                                                 TNF receptor superfamily member 9
ENSG00000270330                                                                                              &lt;NA&gt;
ENSG00000116288                                                                 Parkinsonism associated deglycase
ENSG00000200344                                                                                              &lt;NA&gt;
ENSG00000116285                                                                ERBB receptor feedback inhibitor 1
ENSG00000238290                                                                                              &lt;NA&gt;
ENSG00000232848                                                                                              &lt;NA&gt;
ENSG00000229305                               eukaryotic translation initiation factor 2 subunit gamma pseudogene
ENSG00000200975                                                               RNA, U1 small nuclear 7, pseudogene
ENSG00000227634                                                                                              &lt;NA&gt;
ENSG00000233645                                                                                              &lt;NA&gt;
ENSG00000265414                                                                                              &lt;NA&gt;
ENSG00000251977                                                             RNA, U6 small nuclear 991, pseudogene
ENSG00000162426                                                                 solute carrier family 45 member 1
ENSG00000252254                                                                                              &lt;NA&gt;
ENSG00000142599                                                          arginine-glutamic acid dipeptide repeats
ENSG00000232912                                                                                              &lt;NA&gt;
ENSG00000221083                                                                       small nucleolar RNA SNORA77
ENSG00000270282                                                                                              &lt;NA&gt;
ENSG00000234619                                                                ribosomal protein L7 pseudogene 11
ENSG00000224315                                                                 ribosomal protein L7 pseudogene 7
ENSG00000222511                                                                                              &lt;NA&gt;
ENSG00000226545                                                                  ribosomal protein L27 pseudogene
ENSG00000228423                                                                                              &lt;NA&gt;
ENSG00000229716                                                                                              &lt;NA&gt;
ENSG00000074800                                                                                         enolase 1
ENSG00000236269                                                                                              &lt;NA&gt;
ENSG00000230679                                                                              ENO1 antisense RNA 1
ENSG00000201725                                                             RNA, U6 small nuclear 304, pseudogene
ENSG00000238249                                                                                              &lt;NA&gt;
ENSG00000232208                                                                                              &lt;NA&gt;
ENSG00000232663                                                                                              &lt;NA&gt;
ENSG00000131686                                                                              carbonic anhydrase 6
ENSG00000265141                                                             RNA, 7SL, cytoplasmic 451, pseudogene
ENSG00000197241                                                                  solute carrier family 2 member 7
ENSG00000142583                                                                  solute carrier family 2 member 5
ENSG00000252404                                                                  small Cajal body-specific RNA 16
ENSG00000180758                                                                    G protein-coupled receptor 157
ENSG00000207865                                                                                              &lt;NA&gt;
ENSG00000228526                                                                                  MIR34A host gene
ENSG00000234546                                               long non coding transcriptional activator of miR34a
ENSG00000049239                                          hexose-6-phosphate dehydrogenase/glucose 1-dehydrogenase
ENSG00000252841                                                                                              &lt;NA&gt;
ENSG00000171621                                          splA/ryanodine receptor domain and SOCS box containing 1
ENSG00000252956                                                                   RNA, 5S ribosomal pseudogene 40
ENSG00000235263                                                                                              &lt;NA&gt;
ENSG00000171612                                                                solute carrier family 25 member 33
ENSG00000231181                                                                ribosomal protein L9 pseudogene 11
ENSG00000188807                                                                         transmembrane protein 201
ENSG00000171608                            phosphatidylinositol-4,5-bisphosphate 3-kinase catalytic subunit delta
ENSG00000179840                                                                            PIK3CD antisense RNA 1
ENSG00000233268                                                                                              &lt;NA&gt;
ENSG00000231789                                                                            PIK3CD antisense RNA 2
ENSG00000171603                                                                                     calsyntenin 1
ENSG00000271264                                                                                              &lt;NA&gt;
ENSG00000178585                                                                catenin beta interacting protein 1
ENSG00000223989                                                                                              &lt;NA&gt;
ENSG00000162441                                                     leucine zipper and CTNNBIP1 domain containing
ENSG00000228150                                                                                              &lt;NA&gt;
ENSG00000173614                                                     nicotinamide nucleotide adenylyltransferase 1
ENSG00000202415                                                                                              &lt;NA&gt;
ENSG00000265521                                                                                     microRNA 5697
ENSG00000241326                                                                                              &lt;NA&gt;
ENSG00000162444                                                                         retinol binding protein 7
ENSG00000225786                                                                                              &lt;NA&gt;
ENSG00000130939                                                                         ubiquitination factor E4B
ENSG00000224340                                                               ribosomal protein L21 pseudogene 21
ENSG00000233623                                                           phosphoglycerate mutase 1 pseudogene 11
ENSG00000201746                                                             RNA, U6 small nuclear 828, pseudogene
ENSG00000054523                                                                          kinesin family member 1B
ENSG00000264881                                                                                              &lt;NA&gt;
ENSG00000199562                                                              RNA, U6 small nuclear 37, pseudogene
ENSG00000264501                                                             RNA, 7SL, cytoplasmic 731, pseudogene
ENSG00000265945                                                                                              &lt;NA&gt;
ENSG00000142657                                                                    phosphogluconate dehydrogenase
ENSG00000271989                                                                                              &lt;NA&gt;
ENSG00000175279                                                                              centromere protein S
ENSG00000251503                                                                            CENPS-CORT readthrough
ENSG00000241563                                                                                       cortistatin
ENSG00000160049                                                            DNA fragmentation factor subunit alpha
ENSG00000203469                                                                                              &lt;NA&gt;
ENSG00000142655                                                                  peroxisomal biogenesis factor 14
ENSG00000243267                                                             RNA, 7SL, cytoplasmic 614, pseudogene
ENSG00000130940                                                                              castor zinc finger 1
ENSG00000272078                                                                                              &lt;NA&gt;
ENSG00000225158                                        heat shock protein family E (Hsp10) member 1 pseudogene 24
ENSG00000175262                                     ciliated left-right organizer protein containing ZP-N domains
ENSG00000215785                                                                                              &lt;NA&gt;
ENSG00000264181                                                                                              &lt;NA&gt;
ENSG00000207213                                                                                              &lt;NA&gt;
ENSG00000120948                                                                           TAR DNA binding protein
ENSG00000009724                                                                  MBL associated serine protease 2
ENSG00000271895                                                                                              &lt;NA&gt;
ENSG00000116649                                                                               spermidine synthase
ENSG00000171824                                                                              exosome component 10
ENSG00000226849                                                                                              &lt;NA&gt;
ENSG00000230337                                                                                              &lt;NA&gt;
ENSG00000198793                                                            mechanistic target of rapamycin kinase
ENSG00000225602                                                                              MTOR antisense RNA 1
ENSG00000253086                                                                                              &lt;NA&gt;
ENSG00000271794                                                                                              &lt;NA&gt;
ENSG00000171819                                                                               angiopoietin like 7
ENSG00000207451                                                             RNA, U6 small nuclear 291, pseudogene
ENSG00000238173                                                                                              &lt;NA&gt;
ENSG00000120942                                                        UbiA prenyltransferase domain containing 1
ENSG00000238199                                                                                              &lt;NA&gt;
ENSG00000224338                                                                              MT-CYB pseudogene 45
ENSG00000204624                                                        dispatched RND transporter family member 3
ENSG00000235643                                                       long intergenic non-protein coding RNA 1647
ENSG00000116661                                                                                   F-box protein 2
ENSG00000132879                                                                                  F-box protein 44
ENSG00000116663                                                                                   F-box protein 6
ENSG00000116670                                                                 mitotic arrest deficient 2 like 2
ENSG00000162490                                                           dorsal inhibitory axon guidance protein
ENSG00000177674                                                        angiotensin II receptor associated protein
ENSG00000215910                                                               chromosome 1 open reading frame 167
ENSG00000177553                                                                          C1orf167 antisense RNA 1
ENSG00000177000                                                               methylenetetrahydrofolate reductase
ENSG00000011021                                                                  chloride voltage-gated channel 6
ENSG00000242349                                                                                              &lt;NA&gt;
ENSG00000175206                                                                             natriuretic peptide A
ENSG00000120937                                                                             natriuretic peptide B
ENSG00000224904                                                                                 SBF1 pseudogene 2
ENSG00000199347                                                                          RNA, U5E small nuclear 1
ENSG00000201801                                                              RNA, U5E small nuclear 4, pseudogene
ENSG00000116685                                                                                          KIAA2013
ENSG00000083444                                                 procollagen-lysine,2-oxoglutarate 5-dioxygenase 1
ENSG00000116688                                                                                       mitofusin 2
ENSG00000270914                                                                                              &lt;NA&gt;
ENSG00000116691                                                         migration and invasion inhibitory protein
ENSG00000202461                                                                                              &lt;NA&gt;
ENSG00000243539                                                             RNA, 7SL, cytoplasmic 649, pseudogene
ENSG00000120949                                                                 TNF receptor superfamily member 8
ENSG00000201135                                                             RNA, U6 small nuclear 777, pseudogene
ENSG00000227875                                                              ribosomal protein L23a pseudogene 89
ENSG00000028137                                                                TNF receptor superfamily member 1B
ENSG00000263676                                                                                     microRNA 4632
ENSG00000225196                                                               ribosomal protein L10 pseudogene 17
ENSG00000252969                                                                      uncharacterized LOC124900427
ENSG00000048707                                                             vacuolar protein sorting 13 homolog D
ENSG00000239149                                                                small nucleolar RNA, H/ACA box 59B
ENSG00000229484                                                       long intergenic non-protein coding RNA 2766
ENSG00000162496                                                                         dehydrogenase/reductase 3
ENSG00000221340                                                          RNA, U6atac small nuclear 18, pseudogene
ENSG00000272482                                                                                              &lt;NA&gt;
ENSG00000204518                                                                  arylacetamide deacetylase like 4
ENSG00000226166                                                                                              &lt;NA&gt;
ENSG00000188984                                                                  arylacetamide deacetylase like 3
ENSG00000238771                                                                                              &lt;NA&gt;
ENSG00000157330                                                         cilia and flagella associated protein 107
ENSG00000116726                                                                            PRAME family member 12
ENSG00000116721                                                                             PRAME family member 1
ENSG00000228338                                                       long intergenic non-protein coding RNA 1784
ENSG00000204513                                                                                              &lt;NA&gt;
ENSG00000231103                                                                                              &lt;NA&gt;
ENSG00000179172                                                  heterogeneous nuclear ribonucleoprotein C like 1
ENSG00000120952                                                                             PRAME family member 2
ENSG00000243073                                                                             PRAME family member 4
ENSG00000187545                                                                            PRAME family member 10
ENSG00000204510                                                                             PRAME family member 7
ENSG00000207434                                                            RNA, U6 small nuclear 1072, pseudogene
ENSG00000234064                                                                                              &lt;NA&gt;
ENSG00000232423                                                                             PRAME family member 6
ENSG00000250894                                                                PRAME family member 31, pseudogene
ENSG00000204508                                                                                              &lt;NA&gt;
ENSG00000239810                                                                            PRAME family member 11
ENSG00000270601                                                                             PRAME family member 5
ENSG00000250113                                                                                              &lt;NA&gt;
ENSG00000204505                                                                             PRAME family member 9
ENSG00000233336                                                                                              &lt;NA&gt;
ENSG00000229978                                                                                              &lt;NA&gt;
ENSG00000236179                                                                PRAME family member 35, pseudogene
ENSG00000179412                                                  heterogeneous nuclear ribonucleoprotein C like 4
ENSG00000224199                                                                                              &lt;NA&gt;
ENSG00000229571                                                                            PRAME family member 25
ENSG00000204503                                                                                              &lt;NA&gt;
ENSG00000233394                                                                                              &lt;NA&gt;
ENSG00000204502                                                                                              &lt;NA&gt;
ENSG00000231219                                                                                              &lt;NA&gt;
ENSG00000207511                                                             RNA, U6 small nuclear 771, pseudogene
ENSG00000182330                                                                             PRAME family member 8
ENSG00000237700                                                                            PRAME family member 33
ENSG00000204501                                                                            PRAME family member 15
ENSG00000228229                                                                                              &lt;NA&gt;
ENSG00000204495                                                                                              &lt;NA&gt;
ENSG00000204491                                                                                              &lt;NA&gt;
ENSG00000204488                                                                                              &lt;NA&gt;
ENSG00000204486                                                                                              &lt;NA&gt;
ENSG00000204485                                                                                              &lt;NA&gt;
ENSG00000224581                                                                                              &lt;NA&gt;
ENSG00000157358                                                                                              &lt;NA&gt;
ENSG00000204481                                                                            PRAME family member 14
ENSG00000204480                                                                            PRAME family member 19
ENSG00000204479                                                                            PRAME family member 17
ENSG00000204478                                                                            PRAME family member 20
ENSG00000162494                                                                 leucine rich repeat containing 38
ENSG00000259961                                                                      uncharacterized LOC107984918
ENSG00000215909                                                                                              &lt;NA&gt;
ENSG00000162493                                                                                        podoplanin
ENSG00000222952                                                                   RNA, 5S ribosomal pseudogene 41
ENSG00000266358                                                                                              &lt;NA&gt;
ENSG00000237445                                                                                              &lt;NA&gt;
ENSG00000253085                                                                  small Cajal body-specific RNA 11
ENSG00000116731                                                                                   PR/SET domain 2
ENSG00000252151                                                            RNA, U6 small nuclear 1265, pseudogene
ENSG00000231606                                                                                              &lt;NA&gt;
ENSG00000234593                                                                              KAZN antisense RNA 1
ENSG00000189337                                                            kazrin, periplakin interacting protein
ENSG00000235829                                                                                              &lt;NA&gt;
ENSG00000175147                                                                            TMEM51 antisense RNA 1
ENSG00000171729                                                                          transmembrane protein 51
ENSG00000204464                                                                            TMEM51 antisense RNA 2
ENSG00000215720                                                                                              &lt;NA&gt;
ENSG00000142621                                               forkhead associated phosphopeptide binding domain 1
ENSG00000233485                                                                             FHAD1 antisense RNA 1
ENSG00000236045                                                                                              &lt;NA&gt;
ENSG00000228140                                                                      uncharacterized LOC124903852
ENSG00000142634                                                                   EF-hand domain family member D2
ENSG00000162438                                                                                    chymotrypsin C
ENSG00000142615                                                                     chymotrypsin like elastase 2A
ENSG00000215704                                                                     chymotrypsin like elastase 2B
ENSG00000132906                                                                                         caspase 9
ENSG00000116138                                                 DnaJ heat shock protein family (Hsp40) member C16
ENSG00000251866                                                                 small Cajal body-specific RNA 21B
ENSG00000272510                                                                                              &lt;NA&gt;
ENSG00000116771                                                                             agmatinase (putative)
ENSG00000237301                                                                                              &lt;NA&gt;
ENSG00000235084                                                                                              &lt;NA&gt;
ENSG00000252417                                                              RNA, U7 small nuclear 179 pseudogene
ENSG00000236500                                                                                              &lt;NA&gt;
ENSG00000197312                                                                  DNA damage inducible 1 homolog 2
ENSG00000215695                                                                    regulator of solute carriers 1
ENSG00000271742                                                                                              &lt;NA&gt;
ENSG00000116786                                                  pleckstrin homology and RUN domain containing M2
ENSG00000264048                                                                                              &lt;NA&gt;
ENSG00000237938                                                                                              &lt;NA&gt;
ENSG00000162461                                                                solute carrier family 25 member 34
ENSG00000224459                                                                                              &lt;NA&gt;
ENSG00000162460                                                                          transmembrane protein 82
ENSG00000162458                                                                     filamin binding LIM protein 1
ENSG00000224321                                                                                              &lt;NA&gt;
ENSG00000233954                                               ubiquinol-cytochrome c reductase hinge protein like
ENSG00000178715                                                                ribosomal protein S16 pseudogene 1
ENSG00000179743                                                                              SPEN antisense RNA 1
ENSG00000065526                                                             spen family transcriptional repressor
ENSG00000238818                                                                                              &lt;NA&gt;
ENSG00000270620                                                                                              &lt;NA&gt;
ENSG00000116809                                                          zinc finger and BTB domain containing 17
ENSG00000234607                                                                                              &lt;NA&gt;
ENSG00000231353                                                                                              &lt;NA&gt;
ENSG00000224966                                                                                              &lt;NA&gt;
ENSG00000183888                                                 steroid receptor associated and regulated protein
ENSG00000233078                                                                                              &lt;NA&gt;
ENSG00000173641                                                      heat shock protein family B (small) member 7
ENSG00000186510                                                                 chloride voltage-gated channel Ka
ENSG00000232456                                           family with sequence similarity 131 member C pseudogene
ENSG00000184908                                                                 chloride voltage-gated channel Kb
ENSG00000185519                                                      family with sequence similarity 131 member C
ENSG00000142627                                                                                   EPH receptor A2
ENSG00000227959                                                                                              &lt;NA&gt;
ENSG00000224621                                                                                              &lt;NA&gt;
ENSG00000234166                                                                                              &lt;NA&gt;
ENSG00000142632                                                         Rho guanine nucleotide exchange factor 19
ENSG00000237276                                                                                              &lt;NA&gt;
ENSG00000204377                                                                                              &lt;NA&gt;
ENSG00000132881                                       ciliogenesis and planar polarity effector complex subunit 2
ENSG00000233929                                                                                              &lt;NA&gt;
ENSG00000037637                                                                                  F-box protein 42
ENSG00000055070                                                               SUZ RNA binding domain containing 1
ENSG00000226457                                                                ribosomal protein L22 pseudogene 3
ENSG00000187144                                                                     spermatogenesis associated 21
ENSG00000157191                                                                    NECAP endocytosis associated 2
ENSG00000226029                                                       long intergenic non-protein coding RNA 1772
ENSG00000080947                                                                                CROCC pseudogene 3
ENSG00000206652                                                                           RNA, U1 small nuclear 1
ENSG00000261135                                                                                              &lt;NA&gt;
ENSG00000224174                                                                                              &lt;NA&gt;
ENSG00000233421                                                       long intergenic non-protein coding RNA 1783
ENSG00000268674                                                               FAM231A/C-like protein LOC102723383
ENSG00000225710                                                                                              &lt;NA&gt;
ENSG00000266584                                                                                              &lt;NA&gt;
ENSG00000219481                                                                                     NBPF member 1
ENSG00000271732                                                                                              &lt;NA&gt;
ENSG00000215908                                                                                              &lt;NA&gt;
ENSG00000186301                                                                                              &lt;NA&gt;
ENSG00000207513                                                                           RNA, U1 small nuclear 3
ENSG00000237847                                                                                              &lt;NA&gt;
ENSG00000264742                                                                                              &lt;NA&gt;
ENSG00000236698                                                                                              &lt;NA&gt;
ENSG00000268869                                                                                              &lt;NA&gt;
ENSG00000268991                                                                                              &lt;NA&gt;
ENSG00000058453                                                            ciliary rootlet coiled-coil, rootletin
ENSG00000207389                                                                           RNA, U1 small nuclear 4
ENSG00000227684                                                                                CROCC pseudogene 4
ENSG00000186715                                                        macrophage stimulating 1 like (pseudogene)
ENSG00000223643                                                                                              &lt;NA&gt;
ENSG00000230239                                                                                              &lt;NA&gt;
ENSG00000263811                                                                                     microRNA 3675
ENSG00000228549                                                       long intergenic non-protein coding RNA 3126
ENSG00000238142                                                                      uncharacterized LOC105376805
ENSG00000235241                                                                      uncharacterized LOC107985101
ENSG00000207005                                                                           RNA, U1 small nuclear 2
ENSG00000272426                                                                                              &lt;NA&gt;
ENSG00000117122                                                                  microfibril associated protein 2
ENSG00000226526                                                                                              &lt;NA&gt;
ENSG00000159363                                                                   ATPase cation transporting 13A2
ENSG00000117118                                             succinate dehydrogenase complex iron sulfur subunit B
ENSG00000117115                                                                     peptidyl arginine deiminase 2
ENSG00000252180                                                                                              &lt;NA&gt;
ENSG00000204362                                                       long intergenic non-protein coding RNA 2783
ENSG00000142623                                                                     peptidyl arginine deiminase 1
ENSG00000142619                                                                     peptidyl arginine deiminase 3
ENSG00000266634                                                                                     microRNA 3972
ENSG00000159339                                                                     peptidyl arginine deiminase 4
ENSG00000269468                                                                                              &lt;NA&gt;
ENSG00000256049                                                                                              &lt;NA&gt;
ENSG00000227751                                                                              RCC2 antisense RNA 1
ENSG00000179051                                                            regulator of chromosome condensation 2
ENSG00000266727                                                                                              &lt;NA&gt;
ENSG00000239020                                                                                              &lt;NA&gt;
ENSG00000074964                                                    Rho guanine nucleotide exchange factor 10 like
ENSG00000236648                                                       long intergenic non-protein coding RNA 2810
ENSG00000117148                                                                                      actin like 8
ENSG00000261781                                                       long intergenic non-protein coding RNA 1654
ENSG00000117154                                                                immunoglobin superfamily member 21
ENSG00000230035                                                                                              &lt;NA&gt;
ENSG00000225387                                                                                              &lt;NA&gt;
ENSG00000179023                                                                        kelch domain containing 7A
ENSG00000235282                                                                                              &lt;NA&gt;
ENSG00000225478                                                                                              &lt;NA&gt;
ENSG00000009709                                                                                      paired box 7
ENSG00000179002                                                                         taste 1 receptor member 2
ENSG00000255275                                                                                              &lt;NA&gt;
ENSG00000159423                                                         aldehyde dehydrogenase 4 family member A1
ENSG00000265606                                                                                     microRNA 4695
ENSG00000221662                                                                                     microRNA 1290
ENSG00000169991                                                             intermediate filament family orphan 2
ENSG00000272084                                                                                              &lt;NA&gt;
ENSG00000127481                                                ubiquitin protein ligase E3 component n-recognin 4
ENSG00000266098                                                                                              &lt;NA&gt;
ENSG00000230424                                                                              EMC1 antisense RNA 1
ENSG00000127463                                                             ER membrane protein complex subunit 1
ENSG00000053372                                                          MRT4 homolog, ribosome maturation factor
ENSG00000211454                                               aldo-keto reductase family 7 like (gene/pseudogene)
ENSG00000162482                                                            aldo-keto reductase family 7 member A3
ENSG00000270728                                                                                              &lt;NA&gt;
ENSG00000053371                                                            aldo-keto reductase family 7 member A2
ENSG00000200403                                                            RNA, U6 small nuclear 1099, pseudogene
ENSG00000040487                                                                 solute carrier family 66 member 1
ENSG00000265192                                                                                              &lt;NA&gt;
ENSG00000077549                                               capping actin protein of muscle Z-line subunit beta
ENSG00000240490                                                                                              &lt;NA&gt;
ENSG00000201609                                                              RNA, U4 small nuclear 28, pseudogene
ENSG00000239027                                                                                              &lt;NA&gt;
ENSG00000235185                                                                      MICOS10 divergent transcript
ENSG00000270136                                                                                              &lt;NA&gt;
ENSG00000173436                               mitochondrial contact site and cristae organizing system subunit 10
ENSG00000226396                                                                                              &lt;NA&gt;
ENSG00000158747                                                                   NBL1, DAN family BMP antagonist
ENSG00000158748                                                                    5-hydroxytryptamine receptor 6
ENSG00000162542                                                           transmembrane and coiled-coil domains 4
ENSG00000178828                                                                           ring finger protein 186
ENSG00000235434                                                                            RNF186 antisense RNA 1
ENSG00000169914                                                                              OTU deubiquitinase 3
ENSG00000188784                                                                        phospholipase A2 group IIE
ENSG00000242688                                                             RNA, 7SL, cytoplasmic 304, pseudogene
ENSG00000188257                                                                        phospholipase A2 group IIA
ENSG00000127472                                                                          phospholipase A2 group V
ENSG00000117215                                                                        phospholipase A2 group IID
ENSG00000158786                                                                        phospholipase A2 group IIF
ENSG00000227066                                                                      uncharacterized LOC117779438
ENSG00000187980                                                                        phospholipase A2 group IIC
ENSG00000225986                                                                                              &lt;NA&gt;
ENSG00000162543                                                                             UBX domain protein 10
ENSG00000228105                                                       long intergenic non-protein coding RNA 1757
ENSG00000158816                                                     von Willebrand factor A domain containing 5B1
ENSG00000226664                                                                                              &lt;NA&gt;
ENSG00000236963                                                                                              &lt;NA&gt;
ENSG00000226487                                                                                              &lt;NA&gt;
ENSG00000162545                                        calcium/calmodulin dependent protein kinase II inhibitor 1
ENSG00000090432                                                       mitochondrial E3 ubiquitin protein ligase 1
ENSG00000215520                                                                ribosomal protein S4X pseudogene 4
ENSG00000183114                                                       family with sequence similarity 43 member B
ENSG00000158825                                                                                cytidine deaminase
ENSG00000158828                                                                             PTEN induced kinase 1
ENSG00000117242                                                                               PINK1 antisense RNA
ENSG00000257033                                                                                              &lt;NA&gt;
ENSG00000244038              dolichyl-diphosphooligosaccharide--protein glycosyltransferase non-catalytic subunit
ENSG00000117245                                                                          kinesin family member 17
ENSG00000235432                                                                                              &lt;NA&gt;
ENSG00000189410                                                                           SH2 domain containing 5
ENSG00000233069                                                                                              &lt;NA&gt;
ENSG00000127483                                                       heterochromatin protein 1 binding protein 3
ENSG00000203394                                                                                              &lt;NA&gt;
ENSG00000075151                                                eukaryotic translation initiation factor 4 gamma 3
ENSG00000251914                                                              RNA, U7 small nuclear 200 pseudogene
ENSG00000221808                                                                                     microRNA 1256
ENSG00000233072                                                               ribosomal protein S15a pseudogene 6
ENSG00000236073                                                                                              &lt;NA&gt;
ENSG00000235112                                        heat shock protein family E (Hsp10) member 1 pseudogene 27
ENSG00000266867                                                                                              &lt;NA&gt;
ENSG00000117298                                                                    endothelin converting enzyme 1
ENSG00000236936                                                                                              &lt;NA&gt;
ENSG00000231105                                                                              ECE1 antisense RNA 1
ENSG00000236216                                                                                              &lt;NA&gt;
ENSG00000228823                                                                                              &lt;NA&gt;
ENSG00000236009                                                                                              &lt;NA&gt;
ENSG00000227001                                                                                              &lt;NA&gt;
ENSG00000187952                                                                                              &lt;NA&gt;
ENSG00000186543                                                                                              &lt;NA&gt;
ENSG00000142794                                                                                     NBPF member 3
ENSG00000176378                                                                                              &lt;NA&gt;
ENSG00000162551                                                alkaline phosphatase, biomineralization associated
ENSG00000233431                                                       long intergenic non-protein coding RNA 2596
ENSG00000221781                                                                                              &lt;NA&gt;
ENSG00000076864                                                                    RAP1 GTPase activating protein
ENSG00000090686                                                                   ubiquitin specific peptidase 48
ENSG00000231978                                                                                              &lt;NA&gt;
ENSG00000187942                                      low density lipoprotein receptor class A domain containing 2
ENSG00000142798                                                                    heparan sulfate proteoglycan 2
ENSG00000232037                                                               ribosomal protein L21 pseudogene 29
ENSG00000219073                                                                     chymotrypsin like elastase 3B
ENSG00000264385                                                                                              &lt;NA&gt;
ENSG00000263991                                                                                              &lt;NA&gt;
ENSG00000201919                                                            RNA, U6 small nuclear 1022, pseudogene
ENSG00000142789                                                                     chymotrypsin like elastase 3A
ENSG00000263582                                                                                              &lt;NA&gt;
ENSG00000263929                                                                                              &lt;NA&gt;
ENSG00000201273                                                             RNA, U6 small nuclear 776, pseudogene
ENSG00000228397                                                       long intergenic non-protein coding RNA 1635
ENSG00000218510                                                        long intergenic non-protein coding RNA 339
ENSG00000070831                                                                            cell division cycle 42
ENSG00000230068                                                                                              &lt;NA&gt;
ENSG00000271428                                                                                              &lt;NA&gt;
ENSG00000271840                                                                                              &lt;NA&gt;
ENSG00000162552                                                                               Wnt family member 4
ENSG00000266564                                                                                     microRNA 4418
ENSG00000234397                                                                                              &lt;NA&gt;
ENSG00000184677                                                          zinc finger and BTB domain containing 40
ENSG00000237200                                                                                              &lt;NA&gt;
ENSG00000070886                                                                                   EPH receptor A8
ENSG00000173372                                                                            complement C1q A chain
ENSG00000159189                                                                            complement C1q C chain
ENSG00000173369                                                                            complement C1q B chain
ENSG00000133216                                                                                   EPH receptor B2
ENSG00000265422                                                                                     microRNA 4684
ENSG00000216157                                                                                              &lt;NA&gt;
ENSG00000225952                                                                                              &lt;NA&gt;
ENSG00000264014                                                                                     microRNA 4253
ENSG00000272796                                                                                              &lt;NA&gt;
ENSG00000215906                                                                             lactamase beta like 1
ENSG00000227868                                                                               testis expressed 46
ENSG00000004487                                                                             lysine demethylase 1A
ENSG00000240553                                                                                              &lt;NA&gt;
ENSG00000263793                                                                                     microRNA 3115
ENSG00000266802                                                                                              &lt;NA&gt;
ENSG00000169641                                                                          leucine zipper protein 1
ENSG00000229010                                                                                              &lt;NA&gt;
ENSG00000206935                                                             RNA, U6 small nuclear 514, pseudogene
ENSG00000252578                                                             RNA, U6 small nuclear 135, pseudogene
ENSG00000179546                                                                   5-hydroxytryptamine receptor 1D
ENSG00000215381                                                                                              &lt;NA&gt;
ENSG00000261326                                                                                              &lt;NA&gt;
ENSG00000125944                                                         heterogeneous nuclear ribonucleoprotein R
ENSG00000125945                                                                           zinc finger protein 436
ENSG00000249087                                                                            ZNF436 antisense RNA 1
ENSG00000201405                                                                                              &lt;NA&gt;
ENSG00000271420                                                                                              &lt;NA&gt;
ENSG00000204219                                                                transcription elongation factor A3
ENSG00000232482                                                                                              &lt;NA&gt;
ENSG00000088280                                            ArfGAP with SH3 domain, ankyrin repeat and PH domain 3
ENSG00000007968                                                                        E2F transcription factor 2
ENSG00000235052                                                                                              &lt;NA&gt;
ENSG00000117318                                                                        inhibitor of DNA binding 3
ENSG00000197880                                               myelodysplastic syndrome 2 translocation associated
ENSG00000229239                                                                                              &lt;NA&gt;
ENSG00000142676                                                                             ribosomal protein L11
ENSG00000203589                                                                                              &lt;NA&gt;
ENSG00000244609                                                                                              &lt;NA&gt;
ENSG00000011007                                                                                         elongin A
ENSG00000236810                                                                              ELOA antisense RNA 1
ENSG00000057757                                                                          PITH domain containing 1
ENSG00000011009                                                                               lysophospholipase 2
ENSG00000117308                                                                         UDP-galactose-4-epimerase
ENSG00000117305                                                              3-hydroxy-3-methylglutaryl-CoA lyase
ENSG00000179163                                                                              alpha-L-fucosidase 1
ENSG00000188822                                                                            cannabinoid receptor 2
ENSG00000264347                                                                                              &lt;NA&gt;
ENSG00000238538                                                                                              &lt;NA&gt;
ENSG00000229106                                                                                              &lt;NA&gt;
ENSG00000232557                                                                                              &lt;NA&gt;
ENSG00000264926                                                                                     microRNA 378f
ENSG00000230228                                                                           H3 histone pseudogene 1
ENSG00000189266                                                       proline rich nuclear receptor coactivator 2
ENSG00000188529                                                       serine and arginine rich splicing factor 10
ENSG00000215905                                                                                              &lt;NA&gt;
ENSG00000225315                                                                                              &lt;NA&gt;
ENSG00000142661                                                                                        myomesin 3
ENSG00000230703                                                                                              &lt;NA&gt;
ENSG00000142677                                                           interleukin 22 receptor subunit alpha 1
ENSG00000185436                                                                      interferon lambda receptor 1
ENSG00000230023                                                       long intergenic non-protein coding RNA 2800
ENSG00000221032                                                                                              &lt;NA&gt;
ENSG00000266511                                                                                              &lt;NA&gt;
ENSG00000232298                                                                                              &lt;NA&gt;
ENSG00000158055                                                            grainyhead like transcription factor 3
ENSG00000001460                                                            sperm tail PG-rich repeat containing 1
ENSG00000001461                                                                     NIPA like domain containing 3
ENSG00000117602                                                                              RCAN family member 3
ENSG00000266551                                                                                              &lt;NA&gt;
ENSG00000264443                                                                                              &lt;NA&gt;
ENSG00000184454                                                             non-compact myelin associated protein
ENSG00000227312                                                                ribosomal protein L26 pseudogene 8
ENSG00000239106                                                                                              &lt;NA&gt;
ENSG00000133226                                                           serine and arginine repetitive matrix 1
ENSG00000238986                                                                                              &lt;NA&gt;
ENSG00000169504                                                                  chloride intracellular channel 4
ENSG00000238482                                                            RNA, U6 small nuclear 1208, pseudogene
ENSG00000020633                                                                RUNX family transcription factor 3
ENSG00000229162                                                                                              &lt;NA&gt;
ENSG00000261025                                                                                              &lt;NA&gt;
ENSG00000264371                                                                                     microRNA 4425
ENSG00000233755                                                                                              &lt;NA&gt;
ENSG00000233419                                                                                              &lt;NA&gt;
ENSG00000231953                                                                                              &lt;NA&gt;
ENSG00000117614                                                                     SYF2 pre-mRNA splicing factor
ENSG00000117616                                                                arginine and serine rich protein 1
ENSG00000272432                                                                                              &lt;NA&gt;
ENSG00000261349                                                                                              &lt;NA&gt;
ENSG00000187010                                                                          Rh blood group D antigen
ENSG00000224183                                                                                              &lt;NA&gt;
ENSG00000259984                                                                                              &lt;NA&gt;
ENSG00000183726                                                                         transmembrane protein 50A
ENSG00000252515                                                            RNA, U6 small nuclear 1171, pseudogene
ENSG00000238889                                                                                              &lt;NA&gt;
ENSG00000188672                                                                      Rh blood group CcEe antigens
ENSG00000238084                                                                                              &lt;NA&gt;
ENSG00000266468                                                                                              &lt;NA&gt;
ENSG00000204178                                                                                        macoilin 1
ENSG00000157978                                                low density lipoprotein receptor adaptor protein 1
ENSG00000225643                                                                                              &lt;NA&gt;
ENSG00000117643                                                               mannosidase alpha class 1C member 1
ENSG00000233478                                                                                              &lt;NA&gt;
ENSG00000162430                                                                                   selenoprotein N
ENSG00000255054                                                                                              &lt;NA&gt;
ENSG00000228172                                                                                              &lt;NA&gt;
ENSG00000117640                                                            mitochondrial fission regulator 1 like
ENSG00000223474                                                                                              &lt;NA&gt;
ENSG00000272478                                                                                              &lt;NA&gt;
ENSG00000127423                                                    aurora kinase A and ninein interacting protein
ENSG00000236528                                                                                              &lt;NA&gt;
ENSG00000182749                                                     progestin and adipoQ receptor family member 7
ENSG00000207302                                                                                              &lt;NA&gt;
ENSG00000117632                                                                                        stathmin 1
ENSG00000229786                                                                                              &lt;NA&gt;
ENSG00000223624                                                                                              &lt;NA&gt;
ENSG00000264021                                                                                              &lt;NA&gt;
ENSG00000266763                                                                                              &lt;NA&gt;
ENSG00000158006                                                      platelet activating factor acetylhydrolase 2
ENSG00000207237                                                             RNA, U6 small nuclear 110, pseudogene
ENSG00000252190                                                                                              &lt;NA&gt;
ENSG00000252691                                                                  small Cajal body-specific RNA 18
ENSG00000158008                                                              exostosin like glycosyltransferase 1
ENSG00000158014                                                                 solute carrier family 30 member 2
ENSG00000158022                                                                    tripartite motif containing 63
ENSG00000265320                                                                                              &lt;NA&gt;
ENSG00000175087                                                                  PDLIM1 interacting kinase 1 like
ENSG00000197245                                                      family with sequence similarity 110 member D
ENSG00000142684                                                                           zinc finger protein 593
ENSG00000236782                                                                            ZNF593 opposite strand
ENSG00000142675                                                  connector enhancer of kinase suppressor of Ras 1
ENSG00000188782                                                                 cation channel sperm associated 4
ENSG00000236155                                                                                              &lt;NA&gt;
ENSG00000130695                                                                            centrosomal protein 85
ENSG00000270733                                                   mitochondrial ribosomal protein S6 pseudogene 1
ENSG00000142669                                                  SH3 domain binding glutamate rich protein like 3
ENSG00000158062                                                                             UBX domain protein 11
ENSG00000169442                                                                                     CD52 molecule
ENSG00000176092                                                         crystallin beta-gamma domain containing 2
ENSG00000225854                                                                ribosomal protein L34 pseudogene 4
ENSG00000265143                                                                                              &lt;NA&gt;
ENSG00000176083                                                                           zinc finger protein 683
ENSG00000131914                                                                                  lin-28 homolog A
ENSG00000117682                                                      dehydrodolichyl diphosphate synthase subunit
ENSG00000223583                                                                ribosomal protein L17 pseudogene 9
ENSG00000225891                                                                      uncharacterized LOC124903883
ENSG00000198830                                                  high mobility group nucleosomal binding domain 2
ENSG00000224129                                                                                              &lt;NA&gt;
ENSG00000117676                                                                    ribosomal protein S6 kinase A1
ENSG00000238705                                                                                     microRNA 1976
ENSG00000243905                                                             RNA, 7SL, cytoplasmic 679, pseudogene
ENSG00000252802                                                                                              &lt;NA&gt;
ENSG00000229247                                                                                              &lt;NA&gt;
ENSG00000238316                                                                           small nucleolar RNA U13
ENSG00000235069                                                                                              &lt;NA&gt;
ENSG00000260063                                                                                              &lt;NA&gt;
ENSG00000117713                                                                     AT-rich interaction domain 1A
ENSG00000266138                                                                                              &lt;NA&gt;
ENSG00000060642                                           phosphatidylinositol glycan anchor biosynthesis class V
ENSG00000241188                                                             RNA, 7SL, cytoplasmic 165, pseudogene
ENSG00000204160                                                     zinc finger DHHC-type palmitoyltransferase 18
ENSG00000175793                                                                                         stratifin
ENSG00000226698                                                                                              &lt;NA&gt;
ENSG00000142751                                                                                 GPN-loop GTPase 2
ENSG00000198746                                                                       G-patch domain containing 3
ENSG00000090273                                                  nuclear distribution C, dynein complex regulator
ENSG00000131910                                                     nuclear receptor subfamily 0 group B member 2
ENSG00000175707                                                             keratinocyte differentiation factor 1
ENSG00000172746                                                                                              &lt;NA&gt;
ENSG00000224064                                                                ribosomal protein L32 pseudogene 6
ENSG00000225294                                            oligosaccharyltransferase complex subunit pseudogene 2
ENSG00000253368                                                                  TMF1 regulated nuclear protein 1
ENSG00000158246                                                                terminal nucleotidyltransferase 5B
ENSG00000090020                                                                 solute carrier family 9 member A1
ENSG00000229985                                                               ribosomal protein L18a pseudogene 5
ENSG00000214973                                                                                              &lt;NA&gt;
ENSG00000225159                                                                     nucleophosmin 1 pseudogene 39
ENSG00000225990                                                                                              &lt;NA&gt;
ENSG00000224311                                                                                              &lt;NA&gt;
ENSG00000142784                                                                WD and tetratricopeptide repeats 1
ENSG00000252098                                                                                              &lt;NA&gt;
ENSG00000243659                                                                                              &lt;NA&gt;
ENSG00000186501                                                                         transmembrane protein 222
ENSG00000206888                                                              RNA, U6 small nuclear 48, pseudogene
ENSG00000241547                                                                                              &lt;NA&gt;
ENSG00000142765                                                                              synaptotagmin like 1
ENSG00000142733                                                  mitogen-activated protein kinase kinase kinase 6
ENSG00000142748                                                                                         ficolin 3
ENSG00000174950                                                                             CD164 molecule like 2
ENSG00000231207                                                                                              &lt;NA&gt;
ENSG00000181773                                                                      G protein-coupled receptor 3
ENSG00000158195                                                                              WASP family member 2
ENSG00000241169                                                                                              &lt;NA&gt;
ENSG00000237429                                                                      uncharacterized LOC105376892
ENSG00000126705                                                            AT-hook DNA binding motif containing 1
ENSG00000000938                                                    FGR proto-oncogene, Src family tyrosine kinase
ENSG00000235912                                                                                              &lt;NA&gt;
ENSG00000233975                                                                                              &lt;NA&gt;
ENSG00000126709                                                              interferon alpha inducible protein 6
ENSG00000225886                                                                                              &lt;NA&gt;
ENSG00000206767                                                             RNA, U6 small nuclear 949, pseudogene
ENSG00000226662                                               charged multivesicular body protein 1A pseudogene 1
ENSG00000207095                                                             RNA, U6 small nuclear 424, pseudogene
ENSG00000009780                                                       family with sequence similarity 76 member A
ENSG00000231344                                                                                              &lt;NA&gt;
ENSG00000230833                                                                                              &lt;NA&gt;
ENSG00000117758                                                                                       syntaxin 12
ENSG00000269971                                                                                              &lt;NA&gt;
ENSG00000270031                                                                                              &lt;NA&gt;
ENSG00000223062                                                            RNA, U6 small nuclear 1245, pseudogene
ENSG00000117751                                                        protein phosphatase 1 regulatory subunit 8
ENSG00000252947                                                                   small Cajal body-specific RNA 1
ENSG00000268552                                                                                              &lt;NA&gt;
ENSG00000130775                                                    thymocyte selection associated family member 2
ENSG00000117748                                                                            replication protein A2
ENSG00000130768                                                      sphingomyelin phosphodiesterase acid like 3B
ENSG00000227050                                                                                              &lt;NA&gt;
ENSG00000158156                                                                                      XK related 8
ENSG00000158161                                                 EYA transcriptional coactivator and phosphatase 3
ENSG00000238231                                                                                              &lt;NA&gt;
ENSG00000240750                                                             RNA, 7SL, cytoplasmic 559, pseudogene
ENSG00000228589                                                                                              &lt;NA&gt;
ENSG00000228943                                                                                              &lt;NA&gt;
ENSG00000214812                                                                                              &lt;NA&gt;
ENSG00000253005                                                             RNA, U6 small nuclear 176, pseudogene
ENSG00000252429                                                                              U7 small nuclear RNA
ENSG00000169403                                                               platelet activating factor receptor
ENSG00000126698                                                  DnaJ heat shock protein family (Hsp40) member C8
ENSG00000215902                                                                                              &lt;NA&gt;
ENSG00000269804                                                                                              &lt;NA&gt;
ENSG00000130770                                                          ATP synthase inhibitory factor subunit 1
ENSG00000270605                                                                                              &lt;NA&gt;
ENSG00000271398                                                                                              &lt;NA&gt;
ENSG00000130766                                                                                         sestrin 2
ENSG00000130772                                                                       mediator complex subunit 18
ENSG00000204138                                                                 phosphatase and actin regulator 4
ENSG00000206779                                                                                              &lt;NA&gt;
ENSG00000229820                                                                                              &lt;NA&gt;
ENSG00000221216                                                          RNA, U6atac small nuclear 27, pseudogene
ENSG00000180198                                                            regulator of chromosome condensation 1
ENSG00000242125                                                                   small nucleolar RNA host gene 3
ENSG00000200087                                                                small nucleolar RNA, H/ACA box 73B
ENSG00000238821                                                                                              &lt;NA&gt;
ENSG00000231468                                                                                              &lt;NA&gt;
ENSG00000180098                                                        tRNA selenocysteine 1 associated protein 1
ENSG00000197989                                                                  small nucleolar RNA host gene 12
ENSG00000221539                                                                   small nucleolar RNA, C/D box 99
ENSG00000120656                                                     TATA-box binding protein associated factor 12
ENSG00000188060                                                                 RAB42, member RAS oncogene family
ENSG00000229388                                                                                              &lt;NA&gt;
ENSG00000270103                                                                                              &lt;NA&gt;
ENSG00000162419                                               glucocorticoid modulatory element binding protein 1
ENSG00000252777                                                                  small Cajal body-specific RNA 24
ENSG00000198492                                                     YTH N6-methyladenosine RNA binding protein F2
ENSG00000116329                                                                           opioid receptor delta 1
ENSG00000226852                                                                                              &lt;NA&gt;
ENSG00000233427                                                                                              &lt;NA&gt;
ENSG00000199756                                                                                              &lt;NA&gt;
ENSG00000159023                                                             erythrocyte membrane protein band 4.1
ENSG00000225616                                                                ribosomal protein L27 pseudogene 4
ENSG00000206704                                                                                              &lt;NA&gt;
ENSG00000253304                                                                        transmembrane protein 200B
ENSG00000225750                                                                                              &lt;NA&gt;
ENSG00000116350                                                        serine and arginine rich splicing factor 4
ENSG00000227637                                                                                              &lt;NA&gt;
ENSG00000116353                                                         mitochondrial trans-2-enoyl-CoA reductase
ENSG00000237934                                                                                              &lt;NA&gt;
ENSG00000060656                                                      protein tyrosine phosphatase receptor type U
ENSG00000221550                                                                                              &lt;NA&gt;
ENSG00000230523                                                       long intergenic non-protein coding RNA 1756
ENSG00000266678                                                                                              &lt;NA&gt;
ENSG00000225011                                                                                              &lt;NA&gt;
ENSG00000221126                                                                                              &lt;NA&gt;
ENSG00000228176                                                                                              &lt;NA&gt;
ENSG00000222787                                                                                              &lt;NA&gt;
ENSG00000270927                                                                                              &lt;NA&gt;
ENSG00000233399                                                       long intergenic non-protein coding RNA 1648
ENSG00000233372                                                                                              &lt;NA&gt;
ENSG00000231251                                                                                              &lt;NA&gt;
ENSG00000236335                                                                                              &lt;NA&gt;
ENSG00000231949                                                                                              &lt;NA&gt;
ENSG00000162510                                                                                        matrilin 1
ENSG00000186056                                                                             MATN1 antisense RNA 1
ENSG00000162511                                                                 lysosomal protein transmembrane 5
ENSG00000264773                                                                                     microRNA 4420
ENSG00000229607                                                                                              &lt;NA&gt;
ENSG00000223382                                                       long intergenic non-protein coding RNA 1778
ENSG00000222784                                                                               RN7SK pseudogene 91
ENSG00000235143                                                                         uncharacterized LOC400748
ENSG00000162512                                                                                        syndecan 3
ENSG00000134644                                                               pumilio RNA binding family member 1
ENSG00000200154                                                                                              &lt;NA&gt;
ENSG00000202107                                                                                              &lt;NA&gt;
ENSG00000200181                                                                                              &lt;NA&gt;
ENSG00000237329                                                                                              &lt;NA&gt;
ENSG00000232768                                                                                              &lt;NA&gt;
ENSG00000215900                                                                                              &lt;NA&gt;
ENSG00000225142                                                                                              &lt;NA&gt;
ENSG00000084628                                                sodium/potassium transporting ATPase interacting 1
ENSG00000060688                                                     small nuclear ribonucleoprotein U5 subunit 40
ENSG00000229447                                                                                              &lt;NA&gt;
ENSG00000121766                                                               zinc finger CCHC-type containing 17
ENSG00000229044                                                                                              &lt;NA&gt;
ENSG00000121769                                                                      fatty acid binding protein 3
ENSG00000168528                                                                             serine incorporator 2
ENSG00000268950                                                                                              &lt;NA&gt;
ENSG00000215899                                  eukaryotic translation elongation factor 1 alpha 1 pseudogene 46
ENSG00000206981                                                              RNA, U6 small nuclear 40, pseudogene
ENSG00000228682                                                                                              &lt;NA&gt;
ENSG00000223907                                                                                              &lt;NA&gt;
ENSG00000229167                                                                                              &lt;NA&gt;
ENSG00000142910                                                       tubulointerstitial nephritis antigen like 1
ENSG00000121764                                                                             hypocretin receptor 1
ENSG00000162517                                                                 penta-EF-hand domain containing 1
ENSG00000235790                                                                                              &lt;NA&gt;
ENSG00000264078                                                                                              &lt;NA&gt;
ENSG00000084636                                                                   collagen type XVI alpha 1 chain
ENSG00000121753                                                            adhesion G protein-coupled receptor B2
ENSG00000266580                                                                                     microRNA 4254
ENSG00000254545                                                                                              &lt;NA&gt;
ENSG00000134668                                                                          SPOC domain containing 1
ENSG00000203620                                                                                              &lt;NA&gt;
ENSG00000269967                                                                                              &lt;NA&gt;
ENSG00000184007                                                                  protein tyrosine phosphatase 4A2
ENSG00000212673                                                                                              &lt;NA&gt;
ENSG00000228634                                                                                              &lt;NA&gt;
ENSG00000121774                                KH RNA binding domain containing, signal transduction associated 1
ENSG00000203325                                                                                              &lt;NA&gt;
ENSG00000121775                                                                         transmembrane protein 39B
ENSG00000266203                                                                                     microRNA 5585
ENSG00000025800                                                                       karyopherin subunit alpha 6
ENSG00000250135                                                                                              &lt;NA&gt;
ENSG00000084652                                                                                     taxilin alpha
ENSG00000160050                                                                 coiled-coil domain containing 28B
ENSG00000224066                                                                                              &lt;NA&gt;
ENSG00000160051                                                                             IQ motif containing C
ENSG00000222046                                                                 doublecortin domain containing 2B
ENSG00000160055                                                                         transmembrane protein 234
ENSG00000084623                                              eukaryotic translation initiation factor 3 subunit I
ENSG00000220785                                                                                              &lt;NA&gt;
ENSG00000183615                                                      family with sequence similarity 167 member B
ENSG00000182866                                                    LCK proto-oncogene, Src family tyrosine kinase
ENSG00000252450                                                                                              &lt;NA&gt;
ENSG00000116478                                                                             histone deacetylase 1
ENSG00000175130                                                                                     MARCKS like 1
ENSG00000233775                                                                                              &lt;NA&gt;
ENSG00000162526                                                                   testis specific serine kinase 3
ENSG00000225828                                                      family with sequence similarity 229 member A
ENSG00000160058                                                                           BSD domain containing 1
ENSG00000224333                                                                                              &lt;NA&gt;
ENSG00000270850                                                                                              &lt;NA&gt;
ENSG00000229259                                                                                              &lt;NA&gt;
ENSG00000263529                                                             RNA, 7SL, cytoplasmic 122, pseudogene
ENSG00000254553                                                                                              &lt;NA&gt;
ENSG00000273274                                                          zinc finger and BTB domain containing 8B
ENSG00000160062                                                          zinc finger and BTB domain containing 8A
ENSG00000176261                                           zinc finger and BTB domain containing 8 opposite strand
ENSG00000200591                                                                                              &lt;NA&gt;
ENSG00000162521                                                 RB binding protein 4, chromatin remodeling factor
ENSG00000162520                                                          syncoilin, intermediate filament protein
ENSG00000224409                                                                                              &lt;NA&gt;
ENSG00000162522                                                                                        NHS like 3
ENSG00000134684                                                                         tyrosyl-tRNA synthetase 1
ENSG00000116497                                                                             S100P binding protein
ENSG00000160097                                                          fibronectin type III domain containing 5
ENSG00000121905                                                                                       hippocalcin
ENSG00000121900                                                                          transmembrane protein 54
ENSG00000221423                                                                                              &lt;NA&gt;
ENSG00000116514                                                                           ring finger protein 19B
ENSG00000267885                                                                                              &lt;NA&gt;
ENSG00000217644                                                               ribosomal protein L18a pseudogene 4
ENSG00000239670                                                                                              &lt;NA&gt;
ENSG00000236065                                                                                              &lt;NA&gt;
ENSG00000004455                                                                                adenylate kinase 2
ENSG00000142920                                                                              antizyme inhibitor 2
ENSG00000116525                                                                    tripartite motif containing 62
ENSG00000160094                                                                           zinc finger protein 362
ENSG00000270115                                                                                              &lt;NA&gt;
ENSG00000256142                                                                                              &lt;NA&gt;
ENSG00000184389                                                                 alpha 1,3-galactosyltransferase 2
ENSG00000225313                                                                                              &lt;NA&gt;
ENSG00000134686                                                                            polyhomeotic homolog 2
ENSG00000266239                                                                                              &lt;NA&gt;
ENSG00000222112                                                                               RN7SK pseudogene 16
ENSG00000233246                                                                                              &lt;NA&gt;
ENSG00000221225                                                                                              &lt;NA&gt;
ENSG00000234512                                                                 toll like receptor 12, pseudogene
ENSG00000121903                                                         zinc finger and SCAN domain containing 20
ENSG00000235907                                                         proteasome 20S subunit alpha 3 pseudogene
ENSG00000121904                                                                  CUB and Sushi multiple domains 2
ENSG00000227000                                        heat shock protein family D (Hsp60) member 1 pseudogene 14
ENSG00000176256                                                                         high mobility group box 4
ENSG00000231163                                                                             CSMD2 antisense RNA 1
ENSG00000201148                                                                   RNA, 5S ribosomal pseudogene 42
ENSG00000142698                                                                chromosome 1 open reading frame 94
ENSG00000221053                                                                                              &lt;NA&gt;
ENSG00000270241                                                          ferritin, heavy polypeptide 1 pseudogene
ENSG00000207941                                                                                      microRNA 552
ENSG00000163866                                                                small integral membrane protein 12
ENSG00000189280                                                                       gap junction protein beta 5
ENSG00000189433                                                                       gap junction protein beta 4
ENSG00000255811                                                                                              &lt;NA&gt;
ENSG00000216162                                                                                              &lt;NA&gt;
ENSG00000188910                                                                       gap junction protein beta 3
ENSG00000187513                                                                      gap junction protein alpha 4
ENSG00000230163                                                                                              &lt;NA&gt;
ENSG00000116544                                                                          DLG associated protein 3
ENSG00000252728                                                                                              &lt;NA&gt;
ENSG00000241014                                                                                              &lt;NA&gt;
ENSG00000271741                                                                                              &lt;NA&gt;
ENSG00000243749                                                                         transmembrane protein 35B
ENSG00000163867                                                                 zinc finger MYM-type containing 6
ENSG00000233940                                                               ribosomal protein L12 pseudogene 45
ENSG00000197056                                                                 zinc finger MYM-type containing 1
ENSG00000228348                                                                                              &lt;NA&gt;
ENSG00000116560                                                        splicing factor proline and glutamine rich
ENSG00000201868                                                                                              &lt;NA&gt;
ENSG00000263591                                                                                              &lt;NA&gt;
ENSG00000146463                                                                 zinc finger MYM-type containing 4
ENSG00000240374                                                             RNA, 7SL, cytoplasmic 503, pseudogene
ENSG00000201542                                                         small nucleolar RNA SNORA62/SNORA6 family
ENSG00000229994                                                                 ribosomal protein L5 pseudogene 4
ENSG00000227409                                                                             ZMYM4 antisense RNA 1
ENSG00000202129                                                                                              &lt;NA&gt;
ENSG00000142687                                                                                     KIAA0319 like
ENSG00000236274                                                                                              &lt;NA&gt;
ENSG00000020129                                                                                     neurochondrin
ENSG00000239636                                                                            TFAP2E antisense RNA 1
ENSG00000116819                                                                 transcription factor AP-2 epsilon
ENSG00000126067                                                                     proteasome 20S subunit beta 2
ENSG00000239859                                                                                              &lt;NA&gt;
ENSG00000142686                                                               chromosome 1 open reading frame 216
ENSG00000092853                                                                                           claspin
ENSG00000232335                                                                                              &lt;NA&gt;
ENSG00000134698                                                                        argonaute RISC component 4
ENSG00000092847                                                                        argonaute RISC component 1
ENSG00000271164                                                                               CFAP97 pseudogene 1
ENSG00000271914                                                                                              &lt;NA&gt;
ENSG00000126070                                                              argonaute RISC catalytic component 3
ENSG00000271554                                                                                              &lt;NA&gt;
ENSG00000232862                                                                magnesium transporter 1 pseudogene
ENSG00000092850                                                                                          tektin 2
ENSG00000116863                                                                       ADP-ribosylserine hydrolase
ENSG00000171812                                                                  collagen type VIII alpha 2 chain
ENSG00000054116                                                    trafficking protein particle complex subunit 3
ENSG00000116871                                                                          MAP7 domain containing 1
ENSG00000264592                                                             RNA, 7SL, cytoplasmic 131, pseudogene
ENSG00000054118                                                     thyroid hormone receptor associated protein 3
ENSG00000231849                                                   ubiquitin conjugating enzyme E2 V2 pseudogene 4
ENSG00000214193                                                                          SH3 domain containing 21
ENSG00000142694                                                                                   eva-1 homolog B
ENSG00000116883                                                                                              &lt;NA&gt;
ENSG00000196182                                                                        serine/threonine kinase 40
ENSG00000181817                                                            LSM10, U7 small nuclear RNA associated
ENSG00000222821                                                              RNA, U4 small nuclear 27, pseudogene
ENSG00000116885                                                                  organic solute carrier partner 1
ENSG00000201448                                                                small nucleolar RNA, H/ACA box 63C
ENSG00000116898                                                               mitochondrial ribosomal protein S15
ENSG00000119535                                                              colony stimulating factor 3 receptor
ENSG00000230214                                                                ferritin light chain pseudogene 18
ENSG00000234481                                                                                              &lt;NA&gt;
ENSG00000163873                                              glutamate ionotropic receptor kainate type subunit 3
ENSG00000264698                                                                                     microRNA 4255
ENSG00000207328                                                             RNA, U6 small nuclear 636, pseudogene
ENSG00000223944                                                                                              &lt;NA&gt;
ENSG00000252368                                                                   RNA, 5S ribosomal pseudogene 43
ENSG00000230451                                                                ribosomal protein S29 pseudogene 6
ENSG00000233621                                   lncRNA induced by TGF-beta and antagonizes TGF-beta signaling 1
ENSG00000163874                                                              zinc finger CCCH-type containing 12A
ENSG00000163875                                                                     MYST/Esa1 associated factor 6
ENSG00000263675                                                                                     microRNA 5581
ENSG00000163877                                                                Smad nuclear interacting protein 1
ENSG00000232273                                                                                              &lt;NA&gt;
ENSG00000237749                                                                                              &lt;NA&gt;
ENSG00000163879                                                        dynein axonemal light intermediate chain 1
ENSG00000134697                                                                             G protein nucleolar 2
ENSG00000169218                                                                                       R-spondin 1
ENSG00000116922                                                       AFG2 interacting ribosome maturation factor
ENSG00000134690                                                                  cell division cycle associated 8
ENSG00000183317                                                                                  EPH receptor A10
ENSG00000200421                                                                                              &lt;NA&gt;
ENSG00000238871                                                                                              &lt;NA&gt;
ENSG00000214141                                                                                              &lt;NA&gt;
ENSG00000227416                                                                                              &lt;NA&gt;
ENSG00000185090                                                                       mannosidase endo-alpha like
ENSG00000233728                                                                                              &lt;NA&gt;
ENSG00000196449                                            yrdC N6-threonylcarbamoyltransferase domain containing
ENSG00000197982                                                               chromosome 1 open reading frame 122
ENSG00000188786                                                           metal regulatory transcription factor 1
ENSG00000230610                                                                                              &lt;NA&gt;
ENSG00000235673                                                                ribosomal protein S2 pseudogene 13
ENSG00000230955                                                                                              &lt;NA&gt;
ENSG00000204084                                                            inositol polyphosphate-5-phosphatase B
ENSG00000252448                                                                                              &lt;NA&gt;
ENSG00000222282                                                             RNA, U6 small nuclear 584, pseudogene
ENSG00000183431                                                                      splicing factor 3a subunit 3
ENSG00000212541                                                                                              &lt;NA&gt;
ENSG00000183386                                                                     four and a half LIM domains 3
ENSG00000183520                                                          UTP11 small subunit processome component
ENSG00000185668                                                                            POU class 3 homeobox 1
ENSG00000224592                                                                                 MIR3659 host gene
ENSG00000223589                                                                                              &lt;NA&gt;
ENSG00000265596                                                                                     microRNA 3659
ENSG00000237290                                                       long intergenic non-protein coding RNA 1343
ENSG00000200796                                                             RNA, U6 small nuclear 753, pseudogene
ENSG00000238063                                                                                              &lt;NA&gt;
ENSG00000215895                                                                                HSPA5 pseudogene 1
ENSG00000116954                                                                         Ras related GTP binding C
ENSG00000228436                                                                        RRAGC divergent transcript
ENSG00000214114                                                                               MYC binding protein
ENSG00000131233                                                                      gap junction protein alpha 9
ENSG00000158315                                                                                   rhomboid like 2
ENSG00000199963                                                             RNA, U6 small nuclear 605, pseudogene
ENSG00000207466                                                                                              &lt;NA&gt;
ENSG00000235549                                                                                              &lt;NA&gt;
ENSG00000174574                                                                                          akirin 1
ENSG00000168653                                                         NADH:ubiquinone oxidoreductase subunit S5
ENSG00000127603                                                           microtubule actin crosslinking factor 1
ENSG00000206654                                                             RNA, U6 small nuclear 608, pseudogene
ENSG00000222378                                                                   RNA, 5S ribosomal pseudogene 44
ENSG00000270040                                                                                              &lt;NA&gt;
ENSG00000226438                                                                                              &lt;NA&gt;
ENSG00000217897                                                                                              &lt;NA&gt;
ENSG00000255103                                                                                              &lt;NA&gt;
ENSG00000183682                                                                     bone morphogenetic protein 8a
ENSG00000237624                                                          3-oxoacid CoA-transferase 2 pseudogene 1
ENSG00000182109                                                                                              &lt;NA&gt;
ENSG00000243970                                                                                              &lt;NA&gt;
ENSG00000090621                                                             poly(A) binding protein cytoplasmic 4
ENSG00000228060                                                                            PABPC4 antisense RNA 1
ENSG00000201457                                                                 small nucleolar RNA, H/ACA box 55
ENSG00000163909                                 hes related family bHLH transcription factor with YRPW motif like
ENSG00000225903                                                                                              &lt;NA&gt;
ENSG00000116981                                                                     5'-nucleotidase, cytosolic IA
ENSG00000116983                                                                                hippocalcin like 4
ENSG00000084072                                                                        peptidylprolyl isomerase E
ENSG00000225333                                                                                              &lt;NA&gt;
ENSG00000252413                                                              RNA, U7 small nuclear 121 pseudogene
ENSG00000116985                                                                     bone morphogenetic protein 8b
ENSG00000198754                                                                       3-oxoacid CoA-transferase 2
ENSG00000261798                                                                      uncharacterized LOC101929536
ENSG00000229213                                                                                              &lt;NA&gt;
ENSG00000043514                                                                     tRNA isopentenyltransferase 1
ENSG00000202222                                                                                              &lt;NA&gt;
ENSG00000116990                                                    MYCL proto-oncogene, bHLH transcription factor
ENSG00000236546                                                                              MYCL antisense RNA 1
ENSG00000207356                                                                                              &lt;NA&gt;
ENSG00000168389                                                   MFSD2 lysolipid transporter A, lysophospholipid
ENSG00000228477                                                                                              &lt;NA&gt;
ENSG00000131236                                        cyclase associated actin cytoskeleton regulatory protein 1
ENSG00000131238                                                                  palmitoyl-protein thioesterase 1
ENSG00000226745                                                                                              &lt;NA&gt;
ENSG00000117000                                                                                   RLF zinc finger
ENSG00000207508                                                            RNA, U6 small nuclear 1237, pseudogene
ENSG00000188800                                                           transmembrane and coiled-coil domains 2
ENSG00000259943                                                                                              &lt;NA&gt;
ENSG00000084073                                                                       zinc metallopeptidase STE24
ENSG00000231296                                                                                              &lt;NA&gt;
ENSG00000049089                                                                    collagen type IX alpha 2 chain
ENSG00000227311                                                               ribosomal protein L21 pseudogene 20
ENSG00000084070                                                                                     small ArfGAP2
ENSG00000213172                                                                                              &lt;NA&gt;
ENSG00000187801                                                                       ZFP69 zinc finger protein B
ENSG00000260920                                                                                              &lt;NA&gt;
ENSG00000187815                                                                         ZFP69 zinc finger protein
ENSG00000238287                                                                                              &lt;NA&gt;
ENSG00000164002                                                                                     exonuclease 5
ENSG00000227278                                                                                              &lt;NA&gt;
ENSG00000238186                                                                                              &lt;NA&gt;
ENSG00000117010                                                                           zinc finger protein 684
ENSG00000236505                                                                                              &lt;NA&gt;
ENSG00000233910                                           general transcription factor IIF subunit 2 pseudogene 2
ENSG00000117016                                                         regulating synaptic membrane exocytosis 3
ENSG00000237899                                                                                              &lt;NA&gt;
ENSG00000272145                                                                                              &lt;NA&gt;
ENSG00000066136                                                      nuclear transcription factor Y subunit gamma
ENSG00000198974                                                                                      microRNA 30e
ENSG00000207962                                                                                    microRNA 30c-1
ENSG00000117013                                              potassium voltage-gated channel subfamily Q member 4
ENSG00000264582                                                             RNA, 7SL, cytoplasmic 326, pseudogene
ENSG00000179862                   Cbp/p300 interacting transactivator with Glu/Asp rich carboxy-terminal domain 4
ENSG00000229528                                                                                              &lt;NA&gt;
ENSG00000228940                                          protein phosphatase 2 catalytic subunit alpha pseudogene
ENSG00000233118                                                                                              &lt;NA&gt;
ENSG00000171793                                                                                    CTP synthase 1
ENSG00000171790                                                                                   schlafen like 1
ENSG00000010803                                                              Scm polycomb group protein homolog 1
ENSG00000215893                                                                                              &lt;NA&gt;
ENSG00000235358                                                                        SCMH1 divergent transcript
ENSG00000213987                                                                                              &lt;NA&gt;
ENSG00000204060                                                                                   forkhead box O6
ENSG00000229901                                                                             FOXO6 antisense RNA 1
ENSG00000252563                                                                   RNA, 5S ribosomal pseudogene 45
ENSG00000127129                                                                                      endothelin 2
ENSG00000127124                                                                               HIVEP zinc finger 3
ENSG00000230881                                                                                              &lt;NA&gt;
ENSG00000230638                                              vir like m6A methyltransferase associated pseudogene
ENSG00000264896                                                                                              &lt;NA&gt;
ENSG00000227538                                                                                              &lt;NA&gt;
ENSG00000228776                                                                                              &lt;NA&gt;
ENSG00000044012                                                                    guanylate cyclase activator 2B
ENSG00000197273                                                                    guanylate cyclase activator 2A
ENSG00000198815                                                                                   forkhead box J3
ENSG00000227527                                                                                              &lt;NA&gt;
ENSG00000177181                                          ribosomal modification protein rimK like family member A
ENSG00000235002                                                               ribosomal protein S15a pseudogene 8
ENSG00000066185                                                               zinc finger MYND-type containing 12
ENSG00000127125                                                            phosphopantothenoylcysteine synthetase
ENSG00000186409                                                                  coiled-coil domain containing 30
ENSG00000230116                                                                               RPS3A pseudogene 11
ENSG00000236876                                                                                              &lt;NA&gt;
ENSG00000200254                                                             RNA, U6 small nuclear 536, pseudogene
ENSG00000236180                                                                                              &lt;NA&gt;
ENSG00000171960                                                                        peptidylprolyl isomerase H
ENSG00000234917                                                                                              &lt;NA&gt;
ENSG00000065978                                                                           Y-box binding protein 1
ENSG00000164007                                                                                        claudin 19
ENSG00000117385                                                                            prolyl 3-hydroxylase 1
ENSG00000164008                                                                chromosome 1 open reading frame 50
ENSG00000228452                                                                                              &lt;NA&gt;
ENSG00000177868                                                                   small vasohibin binding protein
ENSG00000164010                                    erythroblast membrane associated protein (Scianna blood group)
ENSG00000228192                                                                       ZNF691 divergent transcript
ENSG00000164011                                                                           zinc finger protein 691
ENSG00000233708                                                                                              &lt;NA&gt;
ENSG00000237090                                                                                              &lt;NA&gt;
ENSG00000225099                                                                                              &lt;NA&gt;
ENSG00000117394                                                                  solute carrier family 2 member 1
ENSG00000227533                                                                       SLC2A1 divergent transcript
ENSG00000207256                                                             RNA, U6 small nuclear 880, pseudogene
ENSG00000252803                                                                                              &lt;NA&gt;
ENSG00000186973                                                         cilia and flagella associated protein 144
ENSG00000117395                                                                           EBNA1 binding protein 2
ENSG00000243710                                                          cilia and flagella associated protein 57
ENSG00000199240                                                                   RNA, 5S ribosomal pseudogene 46
ENSG00000179178                                                                         transmembrane protein 125
ENSG00000253313                                                               chromosome 1 open reading frame 210
ENSG00000066056                                   tyrosine kinase with immunoglobulin like and EGF like domains 1
ENSG00000117400                                                       MPL proto-oncogene, thrombopoietin receptor
ENSG00000234694                                                                        CDC20 divergent transcript
ENSG00000117399                                                                            cell division cycle 20
ENSG00000066322                                                                       ELOVL fatty acid elongase 1
ENSG00000159479                                                                        mediator complex subunit 8
ENSG00000229431                                                                                              &lt;NA&gt;
ENSG00000198198                                                                   SZT2 subunit of KICSTOR complex
ENSG00000229372                                                                              SZT2 antisense RNA 1
ENSG00000178922                                                              hydroxypyruvate isomerase (putative)
ENSG00000229348                                                                               HYI antisense RNA 1
ENSG00000142949                                                      protein tyrosine phosphatase receptor type F
ENSG00000066135                                                                             lysine demethylase 4A
ENSG00000236200                                                                                              &lt;NA&gt;
ENSG00000126091                                                ST3 beta-galactoside alpha-2,3-sialyltransferase 3
ENSG00000229444                                                                           ST3GAL3 antisense RNA 1
ENSG00000252201                                                                                              &lt;NA&gt;
ENSG00000233674                                                                                              &lt;NA&gt;
ENSG00000224751                                                                                              &lt;NA&gt;
ENSG00000117407                                                                                           artemin
ENSG00000237950                                                                      uncharacterized LOC101929609
ENSG00000117408                                                                                       importin 13
ENSG00000132768                                                                        diphthamide biosynthesis 2
ENSG00000117410                                                               ATPase H+ transporting V0 subunit b
ENSG00000117411                                                                  beta-1,4-galactosyltransferase 2
ENSG00000159214                                                                  coiled-coil domain containing 24
ENSG00000196517                                                                  solute carrier family 6 member 9
ENSG00000230615                                                                      uncharacterized LOC107984948
ENSG00000227163                                                                                              &lt;NA&gt;
ENSG00000271647                                                                           keratin 8 pseudogene 47
ENSG00000239560                                                             RNA, 7SL, cytoplasmic 479, pseudogene
ENSG00000171872                                                                       KLF transcription factor 17
ENSG00000233514                                                                                              &lt;NA&gt;
ENSG00000239275                                                                                              &lt;NA&gt;
ENSG00000226804                                                                                              &lt;NA&gt;
ENSG00000200171                                                                                              &lt;NA&gt;
ENSG00000238037                                                            oocyte secreted protein 1 pseudogene 1
ENSG00000227994                                                                                              &lt;NA&gt;
ENSG00000271329                                                                              metaxin 3 pseudogene
ENSG00000178028                                                      DNA methyltransferase 1 associated protein 1
ENSG00000117419                                                              ERI1 exoribonuclease family member 3
ENSG00000233602                                                                        ERI3 intronic transcript 1
ENSG00000252146                                                                                              &lt;NA&gt;
ENSG00000199385                                                             RNA, U6 small nuclear 369, pseudogene
ENSG00000187147                                                                           ring finger protein 220
ENSG00000263381                                                                                     microRNA 5584
ENSG00000126106                                                                          transmembrane protein 53
ENSG00000198520                                                        armadillo like helical domain containing 1
ENSG00000199377                                                                          RNA, U5F small nuclear 1
ENSG00000200169                                                                          RNA, U5D small nuclear 1
ENSG00000142945                                                                          kinesin family member 2C
ENSG00000225721                                                                                              &lt;NA&gt;
ENSG00000142937                                                                              ribosomal protein S8
ENSG00000264294                                                                   small nucleolar RNA, C/D box 55
ENSG00000200913                                                                   small nucleolar RNA, C/D box 46
ENSG00000202031                                                                  small nucleolar RNA, C/D box 38A
ENSG00000207421                                                                                              &lt;NA&gt;
ENSG00000234093                                                              ribosomal protein S15a pseudogene 11
ENSG00000142959                                                                                      bestrophin 4
ENSG00000173846                                                                                polo like kinase 3
ENSG00000188396                                                                   dynein light chain Tctex-type 4
ENSG00000222009                                                                          BTB domain containing 19
ENSG00000117425                                                                                         patched 2
ENSG00000202444                                                              RNA, U5E small nuclear 6, pseudogene
ENSG00000226499                                                                                              &lt;NA&gt;
ENSG00000070785                                         eukaryotic translation initiation factor 2B subunit gamma
ENSG00000266294                                                                                              &lt;NA&gt;
ENSG00000253039                                                                   RNA, 5S ribosomal pseudogene 47
ENSG00000229815                                                                                              &lt;NA&gt;
ENSG00000232369                                                                                              &lt;NA&gt;
ENSG00000268949                                                                                              &lt;NA&gt;
ENSG00000126107                                                         HECT domain E3 ubiquitin protein ligase 3
ENSG00000126088                                                                    uroporphyrinogen decarboxylase
ENSG00000162415                                                                zinc finger SWIM-type containing 5
ENSG00000264650                                                                                              &lt;NA&gt;
ENSG00000234315                                                                                              &lt;NA&gt;
ENSG00000221707                                                                                              &lt;NA&gt;
ENSG00000186603                                                          4-hydroxyphenylpyruvate dioxygenase like
ENSG00000132781                                                                              mutY DNA glycosylase
ENSG00000132773                                                                       target of EGR1, exonuclease
ENSG00000070759                                                      testis associated actin remodelling kinase 2
ENSG00000238945                                                                                              &lt;NA&gt;
ENSG00000236872                                                          peptidylprolyl isomerase A pseudogene 36
ENSG00000236624                                                                                              &lt;NA&gt;
ENSG00000132763                                                              metabolism of cobalamin associated C
ENSG00000117450                                                                                   peroxiredoxin 1
ENSG00000234379                                                                                              &lt;NA&gt;
ENSG00000117448                                                            aldo-keto reductase family 1 member A1
ENSG00000132780                                                               nuclear autoantigenic sperm protein
ENSG00000159588                                                                  coiled-coil domain containing 17
ENSG00000159592                                                         GC-rich promoter binding protein 1 like 1
ENSG00000225447                                                                                              &lt;NA&gt;
ENSG00000234329                                                               ribosomal protein L7a pseudogene 16
ENSG00000159596                                                                          transmembrane protein 69
ENSG00000197429                                                    intracisternal A particle-promoted polypeptide
ENSG00000230896                                                                                              &lt;NA&gt;
ENSG00000236111                                                                 ribosomal protein L6 pseudogene 1
ENSG00000086015                                                  microtubule associated serine/threonine kinase 2
ENSG00000232467                                                                                              &lt;NA&gt;
ENSG00000117461                                                    phosphoinositide-3-kinase regulatory subunit 3
ENSG00000226957                                                                                              &lt;NA&gt;
ENSG00000233114                                                                                COX7B pseudogene 4
ENSG00000227857                                                                                              &lt;NA&gt;
ENSG00000117472                                                                                     tetraspanin 1
ENSG00000250719                                                                PIK3R3 upstream open reading frame
ENSG00000085998                            protein O-linked mannose N-acetylglucosaminyltransferase 1 (beta 1,2-)
ENSG00000171357                                                                    leucine rich adaptor protein 1
ENSG00000085999                                                                                        RAD54 like
ENSG00000132128                                                                 leucine rich repeat containing 41
ENSG00000173660                                                    ubiquinol-cytochrome c reductase hinge protein
ENSG00000117481                                                                  NOP2/Sun RNA methyltransferase 4
ENSG00000225779                                                                                              &lt;NA&gt;
ENSG00000117480                                                                        fatty acid amide hydrolase
ENSG00000232022                                                                                              &lt;NA&gt;
ENSG00000224863                                                       long intergenic non-protein coding RNA 1398
ENSG00000225667                                                                                              &lt;NA&gt;
ENSG00000197587                                                             diencephalon/mesencephalon homeobox 1
ENSG00000269956                                                                             MKNK1 antisense RNA 1
ENSG00000162456                                                                                         kinocilin
ENSG00000079277                                                        MAPK interacting serine/threonine kinase 1
ENSG00000142961                                                                           MOB kinase activator 3C
ENSG00000123472                                           ATP synthase mitochondrial F1 complex assembly factor 1
ENSG00000159658                                                                 EF-hand calcium binding domain 14
ENSG00000233647                                                         neudesin neurotrophic factor pseudogene 1
ENSG00000186118                                                                               testis expressed 38
ENSG00000228237                                                                           EFCAB14 antisense RNA 1
ENSG00000236476                                                                                              &lt;NA&gt;
ENSG00000142973                                                     cytochrome P450 family 4 subfamily B member 1
ENSG00000154198                                                                                              &lt;NA&gt;
ENSG00000238145                                                                        tubulin alpha pseudogene 8
ENSG00000187048                                                    cytochrome P450 family 4 subfamily A member 11
ENSG00000186377                                                     cytochrome P450 family 4 subfamily X member 1
ENSG00000259832                                                                                              &lt;NA&gt;
ENSG00000261196                                        cytochrome P450 family 4 subfamily A member 43, pseudogene
ENSG00000261593                                        cytochrome P450 family 4 subfamily A member 27, pseudogene
ENSG00000261290                                        cytochrome P450 family 4 subfamily A member 44, pseudogene
ENSG00000186160                                                     cytochrome P450 family 4 subfamily Z member 1
ENSG00000225154                                                                        tubulin alpha pseudogene 9
ENSG00000225506                                                                                              &lt;NA&gt;
ENSG00000162365                                                    cytochrome P450 family 4 subfamily A member 22
ENSG00000225514                                                                              MT-ND1 pseudogene 34
ENSG00000224805                                                        long intergenic non-protein coding RNA 853
ENSG00000162366                                                                       PDZK1 interacting protein 1
ENSG00000162367                                 TAL bHLH transcription factor 1, erythroid differentiation factor
ENSG00000226252                                                                                              &lt;NA&gt;
ENSG00000123473                                                                  STIL centriolar assembly protein
ENSG00000162368                                                           cytidine/uridine monophosphate kinase 1
ENSG00000225762                                                                                              &lt;NA&gt;
ENSG00000186790                                                                                   forkhead box E3
ENSG00000237424                                                              FOXD2 adjacent opposite strand RNA 1
ENSG00000186564                                                                                   forkhead box D2
ENSG00000271355                                                                                              &lt;NA&gt;
ENSG00000229554                                                               ribosomal protein L21 pseudogene 24
ENSG00000221346                                                                                              &lt;NA&gt;
ENSG00000227883                                                 ATPase H+ transporting V0 subunit e1 pseudogene 4
ENSG00000221447                                                                                              &lt;NA&gt;
ENSG00000227947                                                       long intergenic non-protein coding RNA 1738
ENSG00000269113                                                                         TraB domain containing 2B
ENSG00000223814                                                                                              &lt;NA&gt;
ENSG00000273395                                                                                              &lt;NA&gt;
ENSG00000225028                                                                                              &lt;NA&gt;
ENSG00000226133                                                                                              &lt;NA&gt;
ENSG00000231413                                                                                              &lt;NA&gt;
ENSG00000237180                                                                                              &lt;NA&gt;
ENSG00000242267                                                                                              &lt;NA&gt;
ENSG00000269709                                                                                              &lt;NA&gt;
ENSG00000223720                                                                                              &lt;NA&gt;
ENSG00000117834                                                                  solute carrier family 5 member 9
ENSG00000272491                                                                                              &lt;NA&gt;
ENSG00000132122                                                                      spermatogenesis associated 6
ENSG00000224986                                           protein phosphatase 1 regulatory subunit 8 pseudogene 1
ENSG00000206700                                                             RNA, U6 small nuclear 723, pseudogene
ENSG00000235105                                                                                              &lt;NA&gt;
ENSG00000223175                                                              RNA, U4 small nuclear 61, pseudogene
ENSG00000232514                                                               ribosomal protein L21 pseudogene 25
ENSG00000186094                                                                           AGBL carboxypeptidase 4
ENSG00000162373                                                                           BEN domain containing 5
ENSG00000229846                                                                                              &lt;NA&gt;
ENSG00000239144                                                                                              &lt;NA&gt;
ENSG00000230114                                                                             AGBL4 antisense RNA 1
ENSG00000225623                                                                       AGBL4 intronic transcript 1
ENSG00000237478                                                                                              &lt;NA&gt;
ENSG00000215887                                                                                              &lt;NA&gt;
ENSG00000221746                                                                                              &lt;NA&gt;
ENSG00000227839                                                                                              &lt;NA&gt;
ENSG00000233595                                                                              MT-ND2 pseudogene 29
ENSG00000162374                                                                   ELAV like RNA binding protein 4
ENSG00000230828                                                                                              &lt;NA&gt;
ENSG00000237337                                                                            ELAVL4 antisense RNA 1
ENSG00000233407                                                                                              &lt;NA&gt;
ENSG00000234080                                                                ribosomal protein S2 pseudogene 11
ENSG00000229316                                                                                              &lt;NA&gt;
ENSG00000225671                                                                                              &lt;NA&gt;
ENSG00000142700                                                                               DMRT like family A2
ENSG00000271782                                                                                              &lt;NA&gt;
ENSG00000185104                                                                           Fas associated factor 1
ENSG00000225767                                                                              FAF1 antisense RNA 1
ENSG00000202140                                                                                              &lt;NA&gt;
ENSG00000207194                                                            RNA, U6 small nuclear 1026, pseudogene
ENSG00000252825                                                                                              &lt;NA&gt;
ENSG00000230585                                                                                              &lt;NA&gt;
ENSG00000237130                                                                                              &lt;NA&gt;
ENSG00000123080                                                              cyclin dependent kinase inhibitor 2C
ENSG00000265538                                                                                     microRNA 4421
ENSG00000204006                                                               chromosome 1 open reading frame 185
ENSG00000200262                                                                                              &lt;NA&gt;
ENSG00000213478                                                                                              &lt;NA&gt;
ENSG00000239101                                                                                              &lt;NA&gt;
ENSG00000221492                                                                                              &lt;NA&gt;
ENSG00000203356                                                       long intergenic non-protein coding RNA 1562
ENSG00000238618                                                                                              &lt;NA&gt;
ENSG00000123091                                                                            ring finger protein 11
ENSG00000233406                                                                 ribosomal protein S2 pseudogene 8
ENSG00000236434                                                                                              &lt;NA&gt;
ENSG00000085831                                                               tetratricopeptide repeat domain 39A
ENSG00000261664                                                                            TTC39A antisense RNA 1
ENSG00000085832                                             epidermal growth factor receptor pathway substrate 15
ENSG00000232027                                                                                              &lt;NA&gt;
ENSG00000206595                                                             RNA, U6 small nuclear 877, pseudogene
ENSG00000238140                                                                                              &lt;NA&gt;
ENSG00000227070                                                                             EPS15 antisense RNA 1
ENSG00000252032                                                            RNA, U6 small nuclear 1281, pseudogene
ENSG00000227742                                                                                              &lt;NA&gt;
ENSG00000117859                                                                  oxysterol binding protein like 9
ENSG00000236973                                            glyceraldehyde 3 phosphate dehydrogenase pseudogene 51
ENSG00000232846                                                    solute carrier family 25 member 6 pseudogene 3
ENSG00000212624                                                                       small nucleolar RNA SNORA26
ENSG00000078618                                                                             nardilysin convertase
ENSG00000266993                                                                                              &lt;NA&gt;
ENSG00000272175                                                                                              &lt;NA&gt;
ENSG00000212076                                                                                              &lt;NA&gt;
ENSG00000230604                                                                                              &lt;NA&gt;
ENSG00000212174                                                                                              &lt;NA&gt;
ENSG00000265769                                                                                              &lt;NA&gt;
ENSG00000169213                                                                 RAB3B, member RAS oncogene family
ENSG00000200839                                                                   RNA, 5S ribosomal pseudogene 48
ENSG00000229032                                                                                              &lt;NA&gt;
ENSG00000264613                                                             RNA, 7SL, cytoplasmic 290, pseudogene
ENSG00000117862                                                                  thioredoxin domain containing 12
ENSG00000198841                                                                KTI12 chromatin associated homolog
ENSG00000223390                                                                                              &lt;NA&gt;
ENSG00000228369                                                                           TXNDC12 antisense RNA 1
ENSG00000134717                                                               basic transcription factor 3 like 4
ENSG00000157077                                                                zinc finger FYVE-type containing 9
ENSG00000241745                                                             RNA, 7SL, cytoplasmic 788, pseudogene
ENSG00000228407                                                                                              &lt;NA&gt;
ENSG00000223429                                                                                              &lt;NA&gt;
ENSG00000224255                                                                                PDCL3 pseudogene 6
ENSG00000236004                                                                ribosomal protein L9 pseudogene 12
ENSG00000237663                                                                                              &lt;NA&gt;
ENSG00000213735                                                                                              &lt;NA&gt;
ENSG00000154222                                                           coiled-coil and C2 domain containing 1B
ENSG00000272100                                                                                              &lt;NA&gt;
ENSG00000224680                                                                                              &lt;NA&gt;
ENSG00000085840                                                              origin recognition complex subunit 1
ENSG00000134748                                                                    pre-mRNA processing factor 38A
ENSG00000134744                                                                   terminal uridylyl transferase 4
ENSG00000239063                                                                                              &lt;NA&gt;
ENSG00000272371                                                                                              &lt;NA&gt;
ENSG00000236290                                     eukaryotic translation elongation factor 1 gamma pseudogene 7
ENSG00000116157                                                                          glutathione peroxidase 7
ENSG00000182183                                                                                     shisa like 2A
ENSG00000162377                                                            cytochrome c oxidase assembly factor 7
ENSG00000233664                                                                                              &lt;NA&gt;
ENSG00000239640                                                              RNA, 7SL, cytoplasmic 62, pseudogene
ENSG00000162378                                                      zyg-11 family member B, cell cycle regulator
ENSG00000252018                                                              RNA, U2 small nuclear 30, pseudogene
ENSG00000228929                                                                ribosomal protein S13 pseudogene 2
ENSG00000206627                                                             RNA, U6 small nuclear 969, pseudogene
ENSG00000203995                                                      zyg-11 family member A, cell cycle regulator
ENSG00000242391                                                                                              &lt;NA&gt;
ENSG00000121310                                                           enoyl-CoA hydratase domain containing 2
ENSG00000230953                                                                                              &lt;NA&gt;
ENSG00000231866                                                        ATP synthase membrane subunit j pseudogene
ENSG00000116171                                                                          sterol carrier protein 2
ENSG00000264834                                                                                              &lt;NA&gt;
ENSG00000266188                                                                                              &lt;NA&gt;
ENSG00000265815                                                                                              &lt;NA&gt;
ENSG00000237279                                                                                              &lt;NA&gt;
ENSG00000236360                                                                                              &lt;NA&gt;
ENSG00000226147                                                                                              &lt;NA&gt;
ENSG00000174348                                                                                           podocan
ENSG00000232993                                                                                              &lt;NA&gt;
ENSG00000227644                                                                                              &lt;NA&gt;
ENSG00000162383                                                                  solute carrier family 1 member 7
ENSG00000235563                                                                                              &lt;NA&gt;
ENSG00000157184                                                                  carnitine palmitoyltransferase 2
ENSG00000236723                                                                                              &lt;NA&gt;
ENSG00000162384                                                        CXXC motif containing zinc binding protein
ENSG00000259818                                                                         CZIB divergent transcript
ENSG00000162385                                                       mago homolog, exon junction complex subunit
ENSG00000226754                                                                        MAGOH divergent transcript
ENSG00000270172                                                                                              &lt;NA&gt;
ENSG00000157193                                                                    LDL receptor related protein 8
ENSG00000234578                                                                                              &lt;NA&gt;
ENSG00000228838                                                                                              &lt;NA&gt;
ENSG00000225030                                                                                              &lt;NA&gt;
ENSG00000232762                                                                                              &lt;NA&gt;
ENSG00000225675                                                                                              &lt;NA&gt;
ENSG00000226938                                                                                              &lt;NA&gt;
ENSG00000230138                                                                                              &lt;NA&gt;
ENSG00000236253                                                                                              &lt;NA&gt;
ENSG00000143006                                                 DMRT like family B with proline rich C-terminal 1
ENSG00000174332                                                                         GLIS family zinc finger 1
ENSG00000239007                                                               RNA, U7 small nuclear 95 pseudogene
ENSG00000058804                                                                    NDC1 transmembrane nucleoporin
ENSG00000201003                                                                       small nucleolar RNA SNORA58
ENSG00000264454                                                                                              &lt;NA&gt;
ENSG00000229687                                                                ribosomal protein L37 pseudogene 7
ENSG00000058799                                                                       Yip1 domain family member 1
ENSG00000211452                                                                        iodothyronine deiodinase 1
ENSG00000081870                                                                       intraflagellar transport 25
ENSG00000116212                                                                 leucine rich repeat containing 42
ENSG00000219102                                          heterogeneous nuclear ribonucleoprotein A3 pseudogene 12
ENSG00000203985                                      low density lipoprotein receptor class A domain containing 1
ENSG00000197015                                                                                              &lt;NA&gt;
ENSG00000272091                                                                                              &lt;NA&gt;
ENSG00000116209                                                                          transmembrane protein 59
ENSG00000203276                                                                                              &lt;NA&gt;
ENSG00000116205                      transcription elongation factor A N-terminal and central domain containing 2
ENSG00000264208                                                                                              &lt;NA&gt;
ENSG00000225183                                                                                              &lt;NA&gt;
ENSG00000237611                                                                                              &lt;NA&gt;
ENSG00000212670                                                                                              &lt;NA&gt;
ENSG00000157211                                                                   CUB domain containing protein 2
ENSG00000256407                                                                                              &lt;NA&gt;
ENSG00000248835                                                                                              &lt;NA&gt;
ENSG00000215883                                                                      cytochrome b5 reductase like
ENSG00000116221                                                               mitochondrial ribosomal protein L37
ENSG00000157216                                                             single stranded DNA binding protein 3
ENSG00000198711                                                                             SSBP3 antisense RNA 1
ENSG00000225632                                                                                              &lt;NA&gt;
ENSG00000232245                                                                                              &lt;NA&gt;
ENSG00000265404                                                                                              &lt;NA&gt;
ENSG00000235741                                                       long intergenic non-protein coding RNA 2784
ENSG00000237173                                                                                              &lt;NA&gt;
ENSG00000252646                                                                                              &lt;NA&gt;
ENSG00000227453                                                                                              &lt;NA&gt;
ENSG00000162390                                                                          acyl-CoA thioesterase 11
ENSG00000162391                                                      family with sequence similarity 151 member A
ENSG00000230728                                                                                              &lt;NA&gt;
ENSG00000271723                                                            MROH7-TTC4 readthrough (NMD candidate)
ENSG00000184313                                                          maestro heat like repeat family member 7
ENSG00000243725                                                                 tetratricopeptide repeat domain 4
ENSG00000162396                                                           prolyl-tRNA synthetase 2, mitochondrial
ENSG00000006555                                                                tetratricopeptide repeat domain 22
ENSG00000237453                                                                                              &lt;NA&gt;
ENSG00000162398                                                          ciliary microtubule associated protein 2
ENSG00000116133                                                                   24-dehydrocholesterol reductase
ENSG00000242396                                                                                              &lt;NA&gt;
ENSG00000233203                                                                                              &lt;NA&gt;
ENSG00000143001                                                                          transmembrane protein 61
ENSG00000233271                                                                                              &lt;NA&gt;
ENSG00000162399                                                         barttin CLCNK type accessory subunit beta
ENSG00000169174                                                     proprotein convertase subtilisin/kexin type 9
ENSG00000162402                                                                   ubiquitin specific peptidase 24
ENSG00000231090                                                                                 MIR4422 host gene
ENSG00000231095                                                                                              &lt;NA&gt;
ENSG00000265822                                                                                     microRNA 4422
ENSG00000231900                                                                                 GOT2 pseudogene 1
ENSG00000232198                                                                              MT-CO2 pseudogene 34
ENSG00000199831                                                                                              &lt;NA&gt;
ENSG00000252162                                                             RNA, U6 small nuclear 830, pseudogene
ENSG00000272051                                                                                              &lt;NA&gt;
ENSG00000234810                                                                                              &lt;NA&gt;
ENSG00000233147                                                                                              &lt;NA&gt;
ENSG00000230250                                                       long intergenic non-protein coding RNA 1753
ENSG00000227104                              phosphatidylinositol glycan anchor biosynthesis class Q pseudogene 1
ENSG00000233079                                                       long intergenic non-protein coding RNA 1755
ENSG00000235612                                                                                              &lt;NA&gt;
ENSG00000229871                                                                ribosomal protein SA pseudogene 20
ENSG00000260971                                                                                              &lt;NA&gt;
ENSG00000223307                                                                                              &lt;NA&gt;
ENSG00000223956                                                       long intergenic non-protein coding RNA 1767
ENSG00000162407                                                                        phospholipid phosphatase 3
ENSG00000236776                                                               ribosomal protein L21 pseudogene 23
ENSG00000224980                                                              ribosomal protein L23a pseudogene 85
ENSG00000225475                                                                                              &lt;NA&gt;
ENSG00000162409                                            protein kinase AMP-activated catalytic subunit alpha 2
ENSG00000187889                                                                             FYN binding protein 2
ENSG00000229913                                                                                              &lt;NA&gt;
ENSG00000157131                                                                         complement C8 alpha chain
ENSG00000021852                                                                          complement C8 beta chain
ENSG00000236341                                                                                              &lt;NA&gt;
ENSG00000221591                                                                                              &lt;NA&gt;
ENSG00000173406                                                                             DAB adaptor protein 1
ENSG00000227935                                                                                              &lt;NA&gt;
ENSG00000236888                                                                                              &lt;NA&gt;
ENSG00000238773                                                                                              &lt;NA&gt;
ENSG00000226759                                                                              DAB1 antisense RNA 1
ENSG00000229887                                                                                              &lt;NA&gt;
ENSG00000223416                                                                                              &lt;NA&gt;
ENSG00000235038                                                                                              &lt;NA&gt;
ENSG00000230546                                                                                              &lt;NA&gt;
ENSG00000233216                                                                                              &lt;NA&gt;
ENSG00000162600                                                                        OMA1 zinc metallopeptidase
ENSG00000270209                                                                                              &lt;NA&gt;
ENSG00000264128                                                             RNA, 7SL, cytoplasmic 713, pseudogene
ENSG00000184292                                                      tumor associated calcium signal transducer 2
ENSG00000185839                                                                   adenylate kinase 2 pseudogene 1
ENSG00000162601                                                                 Myb like, SWIRM and MPN domains 1
ENSG00000222168                                                                                              &lt;NA&gt;
ENSG00000264081                                                                                              &lt;NA&gt;
ENSG00000177606                                             Jun proto-oncogene, AP-1 transcription factor subunit
ENSG00000234807                                                                      uncharacterized LOC101926907
ENSG00000272226                                                                                              &lt;NA&gt;
ENSG00000231740                                                                                              &lt;NA&gt;
ENSG00000232453                                                       long intergenic non-protein coding RNA 2777
ENSG00000228121                                                                                              &lt;NA&gt;
ENSG00000230812                                                                                              &lt;NA&gt;
ENSG00000241042                                                                                              &lt;NA&gt;
ENSG00000235215                                                                                              &lt;NA&gt;
ENSG00000237352                                                                                              &lt;NA&gt;
ENSG00000224609                                                                         uncharacterized LOC729467
ENSG00000270457                                                                                              &lt;NA&gt;
ENSG00000172456                                                        FGGY carbohydrate kinase domain containing
ENSG00000266150                                                                                     microRNA 4711
ENSG00000226883                                                                                              &lt;NA&gt;
ENSG00000231816                                                                                              &lt;NA&gt;
ENSG00000134709                                                              hook microtubule tethering protein 1
ENSG00000134716                                                     cytochrome P450 family 2 subfamily J member 2
ENSG00000265535                                                             RNA, 7SL, cytoplasmic 475, pseudogene
ENSG00000162598                                                                chromosome 1 open reading frame 87
ENSG00000229332                                                                                              &lt;NA&gt;
ENSG00000238242                                                                                              &lt;NA&gt;
ENSG00000226476                                                       long intergenic non-protein coding RNA 1748
ENSG00000231252                                                                      uncharacterized LOC101926964
ENSG00000162599                                                                                nuclear factor I A
ENSG00000237928                                                                              NFIA antisense RNA 2
ENSG00000263380                                                                                              &lt;NA&gt;
ENSG00000270742                                                                                              &lt;NA&gt;
ENSG00000237853                                                                              NFIA antisense RNA 1
ENSG00000264551                                                                                              &lt;NA&gt;
ENSG00000223920                                                                                              &lt;NA&gt;
ENSG00000162604                                                                           TM2 domain containing 1
ENSG00000271200                                                                                              &lt;NA&gt;
ENSG00000132849                                                       PATJ crumbs cell polarity complex component
ENSG00000200575                                                             RNA, U6 small nuclear 414, pseudogene
ENSG00000212360                                                            RNA, U6 small nuclear 1177, pseudogene
ENSG00000236646                                                                                              &lt;NA&gt;
ENSG00000242860                                                             RNA, 7SL, cytoplasmic 180, pseudogene
ENSG00000263908                                                                                   microRNA 3116-1
ENSG00000234204                                                                                              &lt;NA&gt;
ENSG00000234088                                                               ribosomal protein S15a pseudogene 7
ENSG00000240563                                                        LINE1 type transposase domain containing 1
ENSG00000237227                                                                                              &lt;NA&gt;
ENSG00000200174                                                                                              &lt;NA&gt;
ENSG00000132854                                                             KN motif and ankyrin repeat domains 4
ENSG00000201153                                                             RNA, U6 small nuclear 371, pseudogene
ENSG00000162607                                                                    ubiquitin specific peptidase 1
ENSG00000116641                                                                        dedicator of cytokinesis 7
ENSG00000270549                                                                                              &lt;NA&gt;
ENSG00000132855                                                                               angiopoietin like 3
ENSG00000269624                                                                                              &lt;NA&gt;
ENSG00000213703                                                                                              &lt;NA&gt;
ENSG00000235545                                                                        DOCK7 divergent transcript
ENSG00000125703                                                           autophagy related 4C cysteine peptidase
ENSG00000234318                                                                                              &lt;NA&gt;
ENSG00000237163                                                                                              &lt;NA&gt;
ENSG00000229537                                                       long intergenic non-protein coding RNA 1739
ENSG00000227485                                                                                              &lt;NA&gt;
ENSG00000229225                                                                                              &lt;NA&gt;
ENSG00000203605                                                                                              &lt;NA&gt;
ENSG00000271593                                                                                              &lt;NA&gt;
ENSG00000252259                                                                   RNA, 5S ribosomal pseudogene 49
ENSG00000224209                                                        long intergenic non-protein coding RNA 466
ENSG00000228734                                                                                              &lt;NA&gt;
ENSG00000223683                                                                ribosomal protein SA pseudogene 65
ENSG00000230798                                                                             FOXD3 antisense RNA 1
ENSG00000187140                                                                                   forkhead box D3
ENSG00000252784                                                                                              &lt;NA&gt;
ENSG00000236674                                       DnaJ heat shock protein family (Hsp40) member C7 pseudogene
ENSG00000088035                                                                ALG6 alpha-1,3-glucosyltransferase
ENSG00000142856                                                           integrin subunit beta 3 binding protein
ENSG00000203965                                                                  EF-hand calcium binding domain 7
ENSG00000264271                                                             RNA, 7SL, cytoplasmic 488, pseudogene
ENSG00000251720                                                              RNA, U7 small nuclear 123 pseudogene
ENSG00000116652                                                                                              &lt;NA&gt;
ENSG00000079739                                                                              phosphoglucomutase 1
ENSG00000244256                                                             RNA, 7SL, cytoplasmic 130, pseudogene
ENSG00000185483                                                   receptor tyrosine kinase like orphan receptor 1
ENSG00000177452                                                                ribosomal protein L19 pseudogene 3
ENSG00000228056                                                                                              &lt;NA&gt;
ENSG00000207190                                                             RNA, U6 small nuclear 809, pseudogene
ENSG00000200508                                                                                              &lt;NA&gt;
ENSG00000223949                                                                              ROR1 antisense RNA 1
ENSG00000177414                                                                 ubiquitin conjugating enzyme E2 U
ENSG00000238653                                                                              U7 small nuclear RNA
ENSG00000158966                                                                         cache domain containing 1
ENSG00000264470                                                                                     microRNA 4794
ENSG00000162437                                                                  ribonucleoprotein, PTB binding 2
ENSG00000162434                                                                                    Janus kinase 1
ENSG00000234784                                                                                              &lt;NA&gt;
ENSG00000233877                                                                                              &lt;NA&gt;
ENSG00000226891                                                       long intergenic non-protein coding RNA 1359
ENSG00000185031                                                                                              &lt;NA&gt;
ENSG00000272506                                                                                              &lt;NA&gt;
ENSG00000212257                                                            RNA, U6 small nuclear 1176, pseudogene
ENSG00000265996                                                                                     microRNA 3671
ENSG00000199135                                                                                    microRNA 101-1
ENSG00000231485                                                                                              &lt;NA&gt;
ENSG00000235804                                                                                              &lt;NA&gt;
ENSG00000234496                                                                                              &lt;NA&gt;
ENSG00000162433                                                                                adenylate kinase 4
ENSG00000231622                                                                                              &lt;NA&gt;
ENSG00000116675                                                  DnaJ heat shock protein family (Hsp40) member C6
ENSG00000229294                                                                                              &lt;NA&gt;
ENSG00000234144                                                     cytochrome c oxidase subunit 6C pseudogene 13
ENSG00000222624                                                              RNA, U2 small nuclear 15, pseudogene
ENSG00000116678                                                                                   leptin receptor
ENSG00000213625                                                            leptin receptor overlapping transcript
ENSG00000237852                                                                                              &lt;NA&gt;
ENSG00000238931                                                                                              &lt;NA&gt;
ENSG00000224570                                                                                              &lt;NA&gt;
ENSG00000239319                                                             RNA, 7SL, cytoplasmic 854, pseudogene
ENSG00000184588                                                                              phosphodiesterase 4B
ENSG00000227466                                                                             PDE4B antisense RNA 1
ENSG00000223152                                                              RNA, U4 small nuclear 88, pseudogene
ENSG00000118473                                                             SH3GL interacting endocytic adaptor 1
ENSG00000264720                                                                                     microRNA 3117
ENSG00000248458                                                                                              &lt;NA&gt;
ENSG00000221655                                                                                              &lt;NA&gt;
ENSG00000152760                                                     dynein light chain Tctex-type family member 5
ENSG00000172410                                                                                    insulin like 5
ENSG00000152763                                                              dynein axonemal intermediate chain 4
ENSG00000231080                                                                                              &lt;NA&gt;
ENSG00000198160                                                                   MIER1 transcriptional regulator
ENSG00000116704                                                                solute carrier family 35 member D1
ENSG00000203963                                                               chromosome 1 open reading frame 141
ENSG00000252433                                                                       small nucleolar RNA SNORA31
ENSG00000162594                                                                           interleukin 23 receptor
ENSG00000253074                                                             RNA, U6 small nuclear 586, pseudogene
ENSG00000221733                                                                                              &lt;NA&gt;
ENSG00000252116                                                           RNA, U4atac small nuclear 4, pseudogene
ENSG00000228523                                                                               DNAJB6 pseudogene 4
ENSG00000081985                                                            interleukin 12 receptor subunit beta 2
ENSG00000142864                                                                   SERPINE1 mRNA binding protein 1
ENSG00000223263                                                             RNA, U6 small nuclear 387, pseudogene
ENSG00000235200                                                       long intergenic non-protein coding RNA 1702
ENSG00000207504                                                            RNA, U6 small nuclear 1031, pseudogene
ENSG00000238139                                                                                              &lt;NA&gt;
ENSG00000242482                                                             RNA, 7SL, cytoplasmic 392, pseudogene
ENSG00000232048                                            heterogeneous nuclear ribonucleoprotein C pseudogene 9
ENSG00000116717                                                      growth arrest and DNA damage inducible alpha
ENSG00000172380                                                                        G protein subunit gamma 12
ENSG00000238778                                                               RNA, U7 small nuclear 80 pseudogene
ENSG00000232284                                                             GNG12, DIRAS3 and WLS antisense RNA 1
ENSG00000235055                                                                              sirtuin 5 pseudogene
ENSG00000162595                                                                             DIRAS family GTPase 3
ENSG00000228431                                                                                ARL5A pseudogene 3
ENSG00000263542                                                                                              &lt;NA&gt;
ENSG00000116729                                                                     Wnt ligand secretion mediator
ENSG00000234383                                                                                              &lt;NA&gt;
ENSG00000221203                                                                                     microRNA 1262
ENSG00000229133                                                                 ribosomal protein S7 pseudogene 4
ENSG00000225242                                                     cytochrome c oxidase subunit 6B1 pseudogene 7
ENSG00000237622                                                                           elongin C pseudogene 18
ENSG00000229440                                                                                              &lt;NA&gt;
ENSG00000116745                                                                   retinoid isomerohydrolase RPE65
ENSG00000024526                                                                           DEP domain containing 1
ENSG00000233589                                                                                              &lt;NA&gt;
ENSG00000234264                                                                            DEPDC1 antisense RNA 1
ENSG00000225167                                                                                              &lt;NA&gt;
ENSG00000223883                                                       long intergenic non-protein coding RNA 1707
ENSG00000235446                                                       long intergenic non-protein coding RNA 2791
ENSG00000229639                                                       long intergenic non-protein coding RNA 1758
ENSG00000033122                                                                  leucine rich repeat containing 7
ENSG00000270615                                                                          shugoshin 1 pseudogene 1
ENSG00000240692                                                             RNA, 7SL, cytoplasmic 538, pseudogene
ENSG00000229359                                                                                              &lt;NA&gt;
ENSG00000237919                                                                                              &lt;NA&gt;
ENSG00000066557                                                                 leucine rich repeat containing 40
ENSG00000244389                                                             RNA, 7SL, cytoplasmic 242, pseudogene
ENSG00000116754                                                       serine and arginine rich splicing factor 11
ENSG00000228988                                                                                              &lt;NA&gt;
ENSG00000118454                                                                         ankyrin repeat domain 13C
ENSG00000197568                                                                     ANKRD13C divergent transcript
ENSG00000226088                                                       long intergenic non-protein coding RNA 3102
ENSG00000116761                                                                         cystathionine gamma-lyase
ENSG00000271992                                                                                              &lt;NA&gt;
ENSG00000233020                                                                                              &lt;NA&gt;
ENSG00000237033                                                                            caspase 3 pseudogene 1
ENSG00000229051                                                       long intergenic non-protein coding RNA 1788
ENSG00000226208                                                                                              &lt;NA&gt;
ENSG00000050628                                                                        prostaglandin E receptor 3
ENSG00000235782                                                                                              &lt;NA&gt;
ENSG00000269933                                                                                              &lt;NA&gt;
ENSG00000235079                                                                                              &lt;NA&gt;
ENSG00000132485                                                              zinc finger RANBP2-type containing 2
ENSG00000207721                                                                                      microRNA 186
ENSG00000229956                                                                       ZRANB2 divergent transcript
ENSG00000264239                                                                                              &lt;NA&gt;
ENSG00000237726                                                                                              &lt;NA&gt;
ENSG00000226324                                                                                              &lt;NA&gt;
ENSG00000172260                                                                       neuronal growth regulator 1
ENSG00000231985                                                                                              &lt;NA&gt;
ENSG00000271618                                                                                              &lt;NA&gt;
ENSG00000228853                                                                       NEGR1 intronic transcript 1
ENSG00000233994                                                         GDP dissociation inhibitor 2 pseudogene 2
ENSG00000227207                                                               ribosomal protein L31 pseudogene 12
ENSG00000212366                                                            RNA, U6 small nuclear 1246, pseudogene
ENSG00000225087                                                                      uncharacterized LOC105378798
ENSG00000227016                                                                                              &lt;NA&gt;
ENSG00000229636                                                                           keratin 8 pseudogene 21
ENSG00000251825                                                                               RN7SK pseudogene 19
ENSG00000233973                                                       long intergenic non-protein coding RNA 1360
ENSG00000223479                                                                                              &lt;NA&gt;
ENSG00000200601                                                                   RNA, 5S ribosomal pseudogene 50
ENSG00000252005                                                           RNA, U4atac small nuclear 8, pseudogene
ENSG00000162620                                                    leucine rich repeats and IQ motif containing 3
ENSG00000254685                                                            fucose-1-phosphate guanylyltransferase
ENSG00000259030                                                                           FPGT-TNNI3K readthrough
ENSG00000116783                                                                          TNNI3 interacting kinase
ENSG00000237324                                                                                              &lt;NA&gt;
ENSG00000233894                                                                                              &lt;NA&gt;
ENSG00000162621                                                                 leucine rich repeat containing 53
ENSG00000178965                                                                                  glutamate rich 3
ENSG00000234497                                                                            ERICH3 antisense RNA 1
ENSG00000272864                                                                                              &lt;NA&gt;
ENSG00000116791                                                                                   crystallin zeta
ENSG00000162623                                                            tRNA-yW synthesizing protein 3 homolog
ENSG00000229943                                                                                              &lt;NA&gt;
ENSG00000261213                                                                                              &lt;NA&gt;
ENSG00000224127                                                                                              &lt;NA&gt;
ENSG00000162624                                                                                    LIM homeobox 8
ENSG00000224149                                                                                              &lt;NA&gt;
ENSG00000206999                                                             RNA, U6 small nuclear 622, pseudogene
ENSG00000137968                                                                 solute carrier family 44 member 5
ENSG00000224493                                                                                              &lt;NA&gt;
ENSG00000252338                                                             RNA, U6 small nuclear 503, pseudogene
ENSG00000213579                                                                                              &lt;NA&gt;
ENSG00000230863                                                                                              &lt;NA&gt;
ENSG00000178193                                                                                              &lt;NA&gt;
ENSG00000117054                                                               acyl-CoA dehydrogenase medium chain
ENSG00000181227                                                                                              &lt;NA&gt;
ENSG00000137955                                                        Rab geranylgeranyltransferase subunit beta
ENSG00000206620                                                                  small nucleolar RNA, C/D box 45C
ENSG00000207241                                                                  small nucleolar RNA, C/D box 45A
ENSG00000201487                                                                  small nucleolar RNA, C/D box 45B
ENSG00000057468                                                                                    mutS homolog 4
ENSG00000266832                                                                                              &lt;NA&gt;
ENSG00000154007                                                         ankyrin repeat and SOCS box containing 17
ENSG00000225605                                                                                              &lt;NA&gt;
ENSG00000230027                                                                                              &lt;NA&gt;
ENSG00000184005                                         ST6 N-acetylgalactosaminide alpha-2,6-sialyltransferase 3
ENSG00000223905                                                                        peroxiredoxin 5 pseudogene
ENSG00000272855                                                                                              &lt;NA&gt;
ENSG00000226415                                                                                              &lt;NA&gt;
ENSG00000264686                                                                                              &lt;NA&gt;
ENSG00000199921                                                             RNA, U6 small nuclear 161, pseudogene
ENSG00000237552                                                                                              &lt;NA&gt;
ENSG00000117069                                         ST6 N-acetylgalactosaminide alpha-2,6-sialyltransferase 5
ENSG00000221720                                                                                              &lt;NA&gt;
ENSG00000230498                                                                                              &lt;NA&gt;
ENSG00000142892                                           phosphatidylinositol glycan anchor biosynthesis class K
ENSG00000226084                                                                ribosomal protein L17 pseudogene 6
ENSG00000228187                                             alanyl-tRNA synthetase domain containing 1 pseudogene
ENSG00000154027                                                                                adenylate kinase 5
ENSG00000233099                                                                                              &lt;NA&gt;
ENSG00000221664                                                                                              &lt;NA&gt;
ENSG00000251767                                                                RNA, U7 small nuclear 8 pseudogene
ENSG00000036549                                                                  zinc finger ZZ-type containing 3
ENSG00000251785                                                                   RNA, 5S ribosomal pseudogene 20
ENSG00000243437                                                             RNA, 7SL, cytoplasmic 370, pseudogene
ENSG00000077254                                                                   ubiquitin specific peptidase 33
ENSG00000232672                                                                       actin gamma 1 pseudogene 21
ENSG00000180488                                                                                     mitoguardin 1
ENSG00000222849                                                                   RNA, 5S ribosomal pseudogene 21
ENSG00000219201                                                                                              &lt;NA&gt;
ENSG00000235613                                        nuclear speckle splicing regulatory protein 1 pseudogene 1
ENSG00000232015                                                                                              &lt;NA&gt;
ENSG00000235927                                                                              NEXN antisense RNA 1
ENSG00000162614                                                                   nexilin F-actin binding protein
ENSG00000162613                                                            far upstream element binding protein 1
ENSG00000162616                                                  DnaJ heat shock protein family (Hsp40) member B4
ENSG00000137960                                                        GIPC PDZ domain containing family member 2
ENSG00000273338                                                                                              &lt;NA&gt;
ENSG00000213561                                                                                              &lt;NA&gt;
ENSG00000251958                                                            RNA, U6 small nuclear 1102, pseudogene
ENSG00000213560                                                                                              &lt;NA&gt;
ENSG00000202263                                                                   RNA, 5S ribosomal pseudogene 22
ENSG00000233333                                                                                              &lt;NA&gt;
ENSG00000237413                                                                          uncharacterized MGC27382
ENSG00000122420                                                                          prostaglandin F receptor
ENSG00000227556                                                                                              &lt;NA&gt;
ENSG00000212308                                                                   RNA, 5S ribosomal pseudogene 23
ENSG00000137959                                                                interferon induced protein 44 like
ENSG00000137965                                                                     interferon induced protein 44
ENSG00000238015                                                                ribosomal protein L23 pseudogene 3
ENSG00000221683                                                                                              &lt;NA&gt;
ENSG00000235400                                                                SNW domain containing 1 pseudogene
ENSG00000162618                                                            adhesion G protein-coupled receptor L4
ENSG00000230787                                                     phosphoserine aminotransferase 1 pseudogene 3
ENSG00000266388                                                                                              &lt;NA&gt;
ENSG00000235011                                                                                              &lt;NA&gt;
ENSG00000232676                                                                                 ADH5 pseudogene 2
ENSG00000235756                                                                                              &lt;NA&gt;
ENSG00000260322                                                                                              &lt;NA&gt;
ENSG00000236407                                                                                              &lt;NA&gt;
ENSG00000266033                                                                                              &lt;NA&gt;
ENSG00000225598                                                                                              &lt;NA&gt;
ENSG00000213559                                          heterogeneous nuclear ribonucleoprotein A1 pseudogene 64
ENSG00000227062                                                                                              &lt;NA&gt;
ENSG00000234108                                                                                              &lt;NA&gt;
ENSG00000224326                                                                                              &lt;NA&gt;
ENSG00000234184                                                       long intergenic non-protein coding RNA 1781
ENSG00000227937                                                                              MT-ND2 pseudogene 30
ENSG00000229752                                                                ribosomal protein L7 pseudogene 10
ENSG00000235089                                                               ribosomal protein L10a pseudogene 4
ENSG00000223026                                                                              RN7SK pseudogene 247
ENSG00000117114                                                            adhesion G protein-coupled receptor L2
ENSG00000224494                                          heterogeneous nuclear ribonucleoprotein A3 pseudogene 14
ENSG00000227288                                                                                              &lt;NA&gt;
ENSG00000227960                                                                                              &lt;NA&gt;
ENSG00000234953                                                                      uncharacterized LOC101927434
ENSG00000242598                                                                                              &lt;NA&gt;
ENSG00000236676                                                                                              &lt;NA&gt;
ENSG00000234683                                                                                              &lt;NA&gt;
ENSG00000215875                                                     ST13, Hsp70 interacting protein pseudogene 20
ENSG00000233290                                                                                              &lt;NA&gt;
ENSG00000230817                                                       long intergenic non-protein coding RNA 1362
ENSG00000236268                                                       long intergenic non-protein coding RNA 1361
ENSG00000231364                                                                      uncharacterized LOC105375358
ENSG00000233008                                                                      uncharacterized LOC101927560
ENSG00000237076                                                                                              &lt;NA&gt;
ENSG00000223231                                                                                              &lt;NA&gt;
ENSG00000137941                                                                    tubulin tyrosine ligase like 7
ENSG00000233061                                                                       TTLL7 intronic transcript 1
ENSG00000229486                                                                                              &lt;NA&gt;
ENSG00000271576                                                                                              &lt;NA&gt;
ENSG00000142875                                              protein kinase cAMP-activated catalytic subunit beta
ENSG00000213540                                                                                              &lt;NA&gt;
ENSG00000226970                                                                                              &lt;NA&gt;
ENSG00000199959                                                         small nucleolar RNA SNORA2/SNORA34 family
ENSG00000203943                                                          sterile alpha motif domain containing 13
ENSG00000249237                                                                                              &lt;NA&gt;
ENSG00000240520                                                                                              &lt;NA&gt;
ENSG00000137976                                                                          deoxyribonuclease 2 beta
ENSG00000117133                                                              ribosome production factor 1 homolog
ENSG00000174021                                                                         G protein subunit gamma 5
ENSG00000122432                                                                      spermatogenesis associated 1
ENSG00000117151                                                                                        chitobiase
ENSG00000180869                                                       long intergenic non-protein coding RNA 1555
ENSG00000232622                                                                                              &lt;NA&gt;
ENSG00000117155                                                           SSX family member 2 interacting protein
ENSG00000251899                                                                                              &lt;NA&gt;
ENSG00000171517                                                                  lysophosphatidic acid receptor 3
ENSG00000153898                                                                    mucolipin TRP cation channel 2
ENSG00000162643                                                              dynein axonemal intermediate chain 3
ENSG00000055732                                                                    mucolipin TRP cation channel 3
ENSG00000266110                                                                                     microRNA 4423
ENSG00000097096                                                            synapse defective Rho GTPase homolog 2
ENSG00000162642                                                                chromosome 1 open reading frame 52
ENSG00000223254                                                                                              &lt;NA&gt;
ENSG00000142867                                                                    BCL10 immune signaling adaptor
ENSG00000223653                                                                                              &lt;NA&gt;
ENSG00000264380                                                                                              &lt;NA&gt;
ENSG00000153904                                                         dimethylarginine dimethylaminohydrolase 1
ENSG00000199459                                                                                              &lt;NA&gt;
ENSG00000273264                                                                                              &lt;NA&gt;
ENSG00000272691                                                                                              &lt;NA&gt;
ENSG00000142871                                                           cellular communication network factor 1
ENSG00000199934                                                                       small nucleolar RNA SNORD81
ENSG00000230285                                                                                              &lt;NA&gt;
ENSG00000117174                                                                 zinc finger HIT-type containing 6
ENSG00000171502                                                                  collagen type XXIV alpha 1 chain
ENSG00000201620                                                                   RNA, 5S ribosomal pseudogene 51
ENSG00000229505                                                                                              &lt;NA&gt;
ENSG00000122417                                                           outer dense fiber of sperm tails 2 like
ENSG00000231349                                                                              RPL7L1 pseudogene 22
ENSG00000137975                                                                      chloride channel accessory 2
ENSG00000016490                                                                      chloride channel accessory 1
ENSG00000016602                                                                      chloride channel accessory 4
ENSG00000224466                                                                                              &lt;NA&gt;
ENSG00000236915                                                                             CLCA4 antisense RNA 1
ENSG00000221702                                                                                              &lt;NA&gt;
ENSG00000153923                                                                                              &lt;NA&gt;
ENSG00000261737                                                                                              &lt;NA&gt;
ENSG00000097033                                                    SH3 domain containing GRB2 like, endophilin B1
ENSG00000230721                                                                ribosomal protein L17 pseudogene 5
ENSG00000183291                                                                                   selenoprotein F
ENSG00000153936                                                            heparan sulfate 2-O-sulfotransferase 1
ENSG00000267734                                                                                              &lt;NA&gt;
ENSG00000224198                                                                                              &lt;NA&gt;
ENSG00000267561                                                                                              &lt;NA&gt;
ENSG00000235251                                            ubiquitin like modifier activating enzyme 2 pseudogene
ENSG00000225568                                            ubiquitin like modifier activating enzyme 2 pseudogene
ENSG00000267272                                                       long intergenic non-protein coding RNA 1140
ENSG00000221222                                                                                              &lt;NA&gt;
ENSG00000143013                                                                                 LIM domain only 4
ENSG00000227290                                                       long intergenic non-protein coding RNA 1364
ENSG00000199318                                                                   RNA, 5S ribosomal pseudogene 52
ENSG00000224235                                                                                              &lt;NA&gt;
ENSG00000270507                                                                                              &lt;NA&gt;
ENSG00000239504                                                             RNA, 7SL, cytoplasmic 583, pseudogene
ENSG00000230053                                                                                              &lt;NA&gt;
ENSG00000237505                                                                              PKN2 antisense RNA 1
ENSG00000237959                                                                                              &lt;NA&gt;
ENSG00000065243                                                                                 protein kinase N2
ENSG00000207234                                                             RNA, U6 small nuclear 125, pseudogene
ENSG00000241975                                                                                              &lt;NA&gt;
ENSG00000137947                                                                  general transcription factor IIB
ENSG00000235308                                                                                              &lt;NA&gt;
ENSG00000137944                                                                     kynurenine aminotransferase 3
ENSG00000213516                                                                                       RBMX like 1
ENSG00000117226                                                                       guanylate binding protein 3
ENSG00000202385                                                                                              &lt;NA&gt;
ENSG00000117228                                                                       guanylate binding protein 1
ENSG00000234518                                                                                              &lt;NA&gt;
ENSG00000162645                                                                       guanylate binding protein 2
ENSG00000213512                                                                       guanylate binding protein 7
ENSG00000162654                                                                       guanylate binding protein 4
ENSG00000154451                                                                       guanylate binding protein 5
ENSG00000237568                                                                                              &lt;NA&gt;
ENSG00000238081                                                                                              &lt;NA&gt;
ENSG00000233235                                                                                              &lt;NA&gt;
ENSG00000183347                                                         guanylate binding protein family member 6
ENSG00000215874                                                              calpain small subunit 1 pseudogene 1
ENSG00000225492                                                                                              &lt;NA&gt;
ENSG00000197147                                                   leucine rich repeat containing 8 VRAC subunit B
ENSG00000231999                                                                       LRRC8C divergent transcript
ENSG00000230735                                                                                              &lt;NA&gt;
ENSG00000171488                                                   leucine rich repeat containing 8 VRAC subunit C
ENSG00000271949                                                                                              &lt;NA&gt;
ENSG00000226394                                                                                              &lt;NA&gt;
ENSG00000239176                                                                                              &lt;NA&gt;
ENSG00000231613                                                                                              &lt;NA&gt;
ENSG00000272931                                                                                              &lt;NA&gt;
ENSG00000171492                                                   leucine rich repeat containing 8 VRAC subunit D
ENSG00000272672                                                                                              &lt;NA&gt;
ENSG00000252797                                                                              RN7SK pseudogene 272
ENSG00000228175                                                                                              &lt;NA&gt;
ENSG00000162664                                                                           zinc finger protein 326
ENSG00000212459                                                             RNA, U6 small nuclear 695, pseudogene
ENSG00000229201                                                                                              &lt;NA&gt;
ENSG00000199666                                                                   small nucleolar RNA, C/D box 3G
ENSG00000143032                                                                              BarH like homeobox 2
ENSG00000233593                                                       long intergenic non-protein coding RNA 2609
ENSG00000225446                                                                                              &lt;NA&gt;
ENSG00000272094                                                                                              &lt;NA&gt;
ENSG00000232882                                                                                              &lt;NA&gt;
ENSG00000122482                                                                           zinc finger protein 644
ENSG00000232393                                                                 ribosomal protein L5 pseudogene 6
ENSG00000162669                                                                            helicase for meiosis 1
ENSG00000206817                                                                                              &lt;NA&gt;
ENSG00000215873                                                                                              &lt;NA&gt;
ENSG00000097046                                                                             cell division cycle 7
ENSG00000241318                                                                                              &lt;NA&gt;
ENSG00000229067                                                                                              &lt;NA&gt;
ENSG00000203914                                            heat shock protein 90 beta family member 3, pseudogene
ENSG00000069702                                                        transforming growth factor beta receptor 3
ENSG00000239794                                                             RNA, 7SL, cytoplasmic 653, pseudogene
ENSG00000266532                                                                                              &lt;NA&gt;
ENSG00000137948                                                                     bromodomain testis associated
ENSG00000172031                                                                               epoxide hydrolase 4
ENSG00000233228                                            lysophosphatidylcholine acyltransferase 2b, pseudogene
ENSG00000230667                                                                                  SET like protein
ENSG00000189195                                                                           BTB domain containing 8
ENSG00000224678                                            glyceraldehyde 3 phosphate dehydrogenase pseudogene 46
ENSG00000233401                        protein kinase cAMP-dependent type I regulatory subunit alpha pseudogene 1
ENSG00000069712                                                                                              &lt;NA&gt;
ENSG00000273487                                                                                              &lt;NA&gt;
ENSG00000226773                                                                                              &lt;NA&gt;
ENSG00000203910                                                               chromosome 1 open reading frame 146
ENSG00000233125                                                                                ACTB pseudogene 12
ENSG00000265543                                                                                              &lt;NA&gt;
ENSG00000174842                                                                 glomulin, FKBP associated protein
ENSG00000122484                                                            RNA polymerase II associated protein 2
ENSG00000242764                                                             RNA, 7SL, cytoplasmic 824, pseudogene
ENSG00000162676                                             growth factor independent 1 transcriptional repressor
ENSG00000067208                                                                ecotropic viral integration site 5
ENSG00000223787                                                                                              &lt;NA&gt;
ENSG00000229992                                                                                              &lt;NA&gt;
ENSG00000201317                                                              RNA, U4 small nuclear 59, pseudogene
ENSG00000225505                                                                                              &lt;NA&gt;
ENSG00000234202                                                                           H3 histone pseudogene 3
ENSG00000223896                                                                                              &lt;NA&gt;
ENSG00000122406                                                                              ribosomal protein L5
ENSG00000206680                                                                   small nucleolar RNA, C/D box 21
ENSG00000251795                                                                                              &lt;NA&gt;
ENSG00000207523                                                                 small nucleolar RNA, H/ACA box 66
ENSG00000154511                                                                divergent protein kinase domain 1A
ENSG00000207022                                                                      uncharacterized LOC124900443
ENSG00000229052                                                                                              &lt;NA&gt;
ENSG00000252121                                                             RNA, U6 small nuclear 970, pseudogene
ENSG00000239710                                                             RNA, 7SL, cytoplasmic 692, pseudogene
ENSG00000238787                                                                                              &lt;NA&gt;
ENSG00000252752                                                             RNA, U6 small nuclear 210, pseudogene
ENSG00000222664                                                                              RN7SK pseudogene 123
ENSG00000251837                                                                                              &lt;NA&gt;
ENSG00000143033                                             metal response element binding transcription factor 2
ENSG00000117500                                                           transmembrane p24 trafficking protein 5
ENSG00000122483                                                                  coiled-coil domain containing 18
ENSG00000237003                                                              ribosomal protein L36a pseudogene 11
ENSG00000225297                                                                                              &lt;NA&gt;
ENSG00000223745                                                                                              &lt;NA&gt;
ENSG00000229567                                                                                              &lt;NA&gt;
ENSG00000117505                                                                 down-regulator of transcription 1
ENSG00000229635                                               F-box and WD repeat domain containing 11 pseudogene
ENSG00000207379                                                                                              &lt;NA&gt;
ENSG00000137942                                                                     formin binding protein 1 like
ENSG00000212601                                                                   RNA, 5S ribosomal pseudogene 53
ENSG00000137936                                                          BCAR3 adaptor protein, NSP family member
ENSG00000224093                                                                                              &lt;NA&gt;
ENSG00000230439                                                                                              &lt;NA&gt;
ENSG00000211575                                                                                      microRNA 760
ENSG00000260464                                                                                              &lt;NA&gt;
ENSG00000067334                                        deoxynucleotidyltransferase terminal interacting protein 2
ENSG00000023909                                                        glutamate-cysteine ligase modifier subunit
ENSG00000223490                              coiled-coil-helix-coiled-coil-helix domain containing 2 pseudogene 5
ENSG00000234099                                                                                              &lt;NA&gt;
ENSG00000235794                                                                              MT-ND3 pseudogene 21
ENSG00000232752                                                                              MT-CO3 pseudogene 21
ENSG00000229842                                                                             MT-ATP6 pseudogene 13
ENSG00000250890                                                                                              &lt;NA&gt;
ENSG00000236689                                                                              MT-CO2 pseudogene 21
ENSG00000226960                                                                              MT-CO1 pseudogene 21
ENSG00000233129                                                                                              &lt;NA&gt;
ENSG00000198691                                                         ATP binding cassette subfamily A member 4
ENSG00000233482                                                                                              &lt;NA&gt;
ENSG00000137962                                                                  Rho GTPase activating protein 29
ENSG00000264963                                                             RNA, 7SL, cytoplasmic 440, pseudogene
ENSG00000238389                                                                                              &lt;NA&gt;
ENSG00000231363                                                                                              &lt;NA&gt;
ENSG00000178596                                                                                              &lt;NA&gt;
ENSG00000236098                                                                      uncharacterized LOC124905716
ENSG00000226835                                                                          ARHGAP29 antisense RNA 1
ENSG00000232918                                                               ribosomal protein L21 pseudogene 26
ENSG00000117528                                                         ATP binding cassette subfamily D member 3
ENSG00000117525                                                             coagulation factor III, tissue factor
ENSG00000223675                                                                                              &lt;NA&gt;
ENSG00000235565                                                                                              &lt;NA&gt;
ENSG00000224081                                                                                              &lt;NA&gt;
ENSG00000232857                                                                                              &lt;NA&gt;
ENSG00000244433                                                                                              &lt;NA&gt;
ENSG00000263526                                                                                     microRNA 378g
ENSG00000143036                                                                 solute carrier family 44 member 3
ENSG00000237416                                                                                              &lt;NA&gt;
ENSG00000117519                                                                                        calponin 3
ENSG00000235501                                                                         CNN3 divergent transcript
ENSG00000172339                                                 ALG14 UDP-N-acetylglucosaminyltransferase subunit
ENSG00000230427                                                                                              &lt;NA&gt;
ENSG00000152078                                                                           TLC domain containing 4
ENSG00000271092                                                                           TLCD4-RWDD3 readthrough
ENSG00000231992                                                                                              &lt;NA&gt;
ENSG00000206679                                                                                              &lt;NA&gt;
ENSG00000226026                                                                        RWDD3 divergent transcript
ENSG00000122481                                                                           RWD domain containing 3
ENSG00000228852                                                                                              &lt;NA&gt;
ENSG00000228504                                                       long intergenic non-protein coding RNA 1760
ENSG00000230434                                                                                              &lt;NA&gt;
ENSG00000237954                                                                                              &lt;NA&gt;
ENSG00000233907                                                       long intergenic non-protein coding RNA 1761
ENSG00000216037                                                                                              &lt;NA&gt;
ENSG00000228971                                                       long intergenic non-protein coding RNA 2607
ENSG00000271252                                                                                              &lt;NA&gt;
ENSG00000221798                                                                                              &lt;NA&gt;
ENSG00000237435                                                       long intergenic non-protein coding RNA 2790
ENSG00000200800                                                             RNA, U1 small nuclear 130, pseudogene
ENSG00000231987                                                       long intergenic non-protein coding RNA 1787
ENSG00000225923                                                   secretory carrier membrane protein 1 pseudogene
ENSG00000234422                                                    ubiquitin conjugating enzyme E2 W pseudogene 1
ENSG00000228502                                                                                              &lt;NA&gt;
ENSG00000241992                                                             RNA, 7SL, cytoplasmic 831, pseudogene
ENSG00000234226                                            NADH:ubiquinone oxidoreductase subunit S5 pseudogene 2
ENSG00000137970                                                                 ribosomal protein L7 pseudogene 9
ENSG00000223229                                                                              RN7SK pseudogene 270
ENSG00000117569                                                            polypyrimidine tract binding protein 2
ENSG00000212039                                                                                              &lt;NA&gt;
ENSG00000265771                                                                                              &lt;NA&gt;
ENSG00000188641                                                                   dihydropyrimidine dehydrogenase
ENSG00000232878                                                                              DPYD antisense RNA 1
ENSG00000232542                                                                                              &lt;NA&gt;
ENSG00000228057                                       SEC63 homolog, protein translocation regulator pseudogene 1
ENSG00000226128                                                                ribosomal protein L26 pseudogene 9
ENSG00000230718                                                                                              &lt;NA&gt;
ENSG00000235777                                                                              DPYD antisense RNA 2
ENSG00000270911                                                      MIA SH3 domain ER export factor 2 pseudogene
ENSG00000269998                                                                                              &lt;NA&gt;
ENSG00000259946                                                                                              &lt;NA&gt;
ENSG00000225206                                                                                  MIR137 host gene
ENSG00000233557                                                                                              &lt;NA&gt;
ENSG00000226053                                                       long intergenic non-protein coding RNA 1776
ENSG00000221777                                                                                              &lt;NA&gt;
ENSG00000162627                                                                                   sorting nexin 7
ENSG00000117598                                                                phospholipid phosphatase related 5
ENSG00000232825                                                                            PLPPR5 antisense RNA 1
ENSG00000227034                                                                                              &lt;NA&gt;
ENSG00000117600                                                                phospholipid phosphatase related 4
ENSG00000233983                                                   CXXC motif containing zinc binding protein-like
ENSG00000224445                                                       long intergenic non-protein coding RNA 1708
ENSG00000099260                                                                                       palmdelphin
ENSG00000223656                                                           high mobility group box 3 pseudogene 10
ENSG00000156869                                                                        ferric chelate reductase 1
ENSG00000201491                                                              RNA, U4 small nuclear 75, pseudogene
ENSG00000202254                                                                                              &lt;NA&gt;
ENSG00000252226                                                                                              &lt;NA&gt;
ENSG00000231996                                                                                              &lt;NA&gt;
ENSG00000162688                                        amylo-alpha-1,6-glucosidase and 4-alpha-glucanotransferase
ENSG00000228084                                                                                              &lt;NA&gt;
ENSG00000117620                                                                solute carrier family 35 member A3
ENSG00000212248                                                             RNA, U6 small nuclear 750, pseudogene
ENSG00000202259                                                            RNA, U6 small nuclear 1318, pseudogene
ENSG00000261254                                                                                              &lt;NA&gt;
ENSG00000156875                                               major facilitator superfamily domain containing 14A
ENSG00000241073                                                                                              &lt;NA&gt;
ENSG00000156876                                                                 SAS-6 centriolar assembly protein
ENSG00000226952                                                                                              &lt;NA&gt;
ENSG00000122435                                                                 tRNA methyltransferase 13 homolog
ENSG00000122477                                                                 leucine rich repeat containing 39
ENSG00000137992                                                   dihydrolipoamide branched chain transacylase E2
ENSG00000271415                                                              ribosomal protein L23a pseudogene 90
ENSG00000225169                                                                                              &lt;NA&gt;
ENSG00000230287                                                                                              &lt;NA&gt;
ENSG00000224616                                                                                              &lt;NA&gt;
ENSG00000137996                                                                 RNA 3'-terminal phosphate cyclase
ENSG00000207750                                                                                      microRNA 553
ENSG00000215871                                                                                              &lt;NA&gt;
ENSG00000223906                                                                                              &lt;NA&gt;
ENSG00000079335                                                                           cell division cycle 14A
ENSG00000216067                                                                                              &lt;NA&gt;
ENSG00000234332                                                                                              &lt;NA&gt;
ENSG00000228086                                                                                              &lt;NA&gt;
ENSG00000181656                                                                     G protein-coupled receptor 88
ENSG00000213421                                                               ribosomal protein L7a pseudogene 17
ENSG00000230402                                                                                              &lt;NA&gt;
ENSG00000224685                                                                                              &lt;NA&gt;
ENSG00000162692                                                                 vascular cell adhesion molecule 1
ENSG00000162694                                                              exostosin like glycosyltransferase 2
ENSG00000273204                                                                                              &lt;NA&gt;
ENSG00000162695                                                                 solute carrier family 30 member 7
ENSG00000230946                                                                                              &lt;NA&gt;
ENSG00000117543                                                                        diphthamide biosynthesis 5
ENSG00000269175                                                                                              &lt;NA&gt;
ENSG00000235795                                                                                              &lt;NA&gt;
ENSG00000233184                                                                         DPH5 divergent transcript
ENSG00000252765                                                                  small Cajal body-specific RNA 16
ENSG00000271578                                                                                              &lt;NA&gt;
ENSG00000238296                                                                                              &lt;NA&gt;
ENSG00000225938                                                                                              &lt;NA&gt;
ENSG00000170989                                                                sphingosine-1-phosphate receptor 1
ENSG00000260940                                                                                              &lt;NA&gt;
ENSG00000228399                                                                ribosomal protein S20 pseudogene 6
ENSG00000173810                                                                                              &lt;NA&gt;
ENSG00000231671                                                       long intergenic non-protein coding RNA 1307
ENSG00000226715                                                       long intergenic non-protein coding RNA 1709
ENSG00000252530                                                             RNA, U6 small nuclear 965, pseudogene
ENSG00000183298                                                                ribosomal protein SA pseudogene 19
ENSG00000118733                                                                                    olfactomedin 3
ENSG00000252717                                                             RNA, U6 small nuclear 352, pseudogene
ENSG00000271277                                                                                              &lt;NA&gt;
ENSG00000162699                                                                                              &lt;NA&gt;
ENSG00000233359                                                                                              &lt;NA&gt;
ENSG00000230864                                                                                              &lt;NA&gt;
ENSG00000060718                                                                    collagen type XI alpha 1 chain
ENSG00000234257                                                               superoxide dismutase 2 pseudogene 1
ENSG00000232753                                                                                              &lt;NA&gt;
ENSG00000234037                                                                                              &lt;NA&gt;
ENSG00000230759                                                                                              &lt;NA&gt;
ENSG00000224613                                                                        RNPC3 divergent transcript
ENSG00000222069                                                                              RN7SK pseudogene 285
ENSG00000185946                                                       RNA binding region (RNP1, RRM) containing 3
ENSG00000240038                                                                                  amylase alpha 2B
ENSG00000236085                                                                                              &lt;NA&gt;
ENSG00000243480                                                                                  amylase alpha 2A
ENSG00000237763                                                                                  amylase alpha 1A
ENSG00000234441                                                                                              &lt;NA&gt;
ENSG00000174876                                                                                  amylase alpha 1B
ENSG00000227408                                                                        amylase alpha pseudogene 1
ENSG00000187733                                                                                  amylase alpha 1C
ENSG00000225191                                       adaptor related protein complex 2 subunit beta 1 pseudogene
ENSG00000243500                                                                                              &lt;NA&gt;
ENSG00000215869                                                                                              &lt;NA&gt;
ENSG00000228347                                                                                              &lt;NA&gt;
ENSG00000225036                                                            cyclin dependent kinase 4 pseudogene 1
ENSG00000230768                                                       long intergenic non-protein coding RNA 1676
ENSG00000227850                                                                             septin 2 pseudogene 1
ENSG00000237897                                                                                              &lt;NA&gt;
ENSG00000232952                                                                               matrin 3 pseudogene
ENSG00000233047                                                                                              &lt;NA&gt;
ENSG00000237480                                                                                              &lt;NA&gt;
ENSG00000230932                                                                                              &lt;NA&gt;
ENSG00000270342                                                                                              &lt;NA&gt;
ENSG00000270976                                                                                              &lt;NA&gt;
ENSG00000233449                                                                             MT-ATP6 pseudogene 14
ENSG00000232551                                                                              MT-CO1 pseudogene 14
ENSG00000237460                                                                                              &lt;NA&gt;
ENSG00000198890                                                              protein arginine methyltransferase 6
ENSG00000162631                                                                                         netrin G1
ENSG00000238883                                                                                              &lt;NA&gt;
ENSG00000224550                                                                                              &lt;NA&gt;
ENSG00000134215                                                          vav guanine nucleotide exchange factor 3
ENSG00000265536                                                                                              &lt;NA&gt;
ENSG00000230489                                                                              VAV3 antisense RNA 1
ENSG00000264753                                                                                              &lt;NA&gt;
ENSG00000226822                                                                                              &lt;NA&gt;
ENSG00000085491                                                                solute carrier family 25 member 24
ENSG00000260879                                                                                              &lt;NA&gt;
ENSG00000196427                                                                                     NBPF member 4
ENSG00000238122                                                                                              &lt;NA&gt;
ENSG00000241361                                                                                              &lt;NA&gt;
ENSG00000186086                                                                                     NBPF member 6
ENSG00000243967                                                                                              &lt;NA&gt;
ENSG00000238118                                                                             SLC25A24 pseudogene 2
ENSG00000224698                                                                                              &lt;NA&gt;
ENSG00000227832                                                                                              &lt;NA&gt;
ENSG00000226483                                                                              RPL7L1 pseudogene 21
ENSG00000162636                                                                              EEIG family member 2
ENSG00000162639                                                                           HEN methyltransferase 1
ENSG00000134186                                                                    pre-mRNA processing factor 38B
ENSG00000143107                                                          fibronectin type III domain containing 7
ENSG00000232971                                                                                              &lt;NA&gt;
ENSG00000116266                                                                        syntaxin binding protein 3
ENSG00000228076                                                                                              &lt;NA&gt;
ENSG00000162641                                                                          AKNA domain containing 1
ENSG00000203897                                                                     spermatogenesis associated 42
ENSG00000121957                                                                   G protein signaling modulator 2
ENSG00000121940                                                                      chloride channel CLIC like 1
ENSG00000085433                                                                               WD repeat domain 47
ENSG00000237349                                                                                              &lt;NA&gt;
ENSG00000244716                                                                ribosomal protein L17 pseudogene 7
ENSG00000228665                                                                                              &lt;NA&gt;
ENSG00000228054                                                                                              &lt;NA&gt;
ENSG00000197780                                                     TATA-box binding protein associated factor 13
ENSG00000273382                                                                                              &lt;NA&gt;
ENSG00000215717                                                                        transmembrane protein 167B
ENSG00000270066                                                                                              &lt;NA&gt;
ENSG00000251484                                                                                              &lt;NA&gt;
ENSG00000179902                                                         cilia and flagella associated protein 276
ENSG00000116299                                  endosome-lysosome associated apoptosis and autophagy regulator 1
ENSG00000238310                                                                                              &lt;NA&gt;
ENSG00000031698                                                                           seryl-tRNA synthetase 1
ENSG00000143126                                                     cadherin EGF LAG seven-pass G-type receptor 2
ENSG00000134222                                                             proline and serine rich coiled-coil 1
ENSG00000221986                                                                     myosin binding protein H like
ENSG00000134243                                                                                        sortilin 1
ENSG00000143106                                                                    proteasome 20S subunit alpha 5
ENSG00000143028                                                                              synaptophysin like 2
ENSG00000162650                                                                                   ataxin 7 like 2
ENSG00000174151                                                                  cytochrome b561 family member D1
ENSG00000181754                                                           adhesion molecule with Ig like domain 1
ENSG00000156097                                                                     G protein-coupled receptor 61
ENSG00000254942                                                                                              &lt;NA&gt;
ENSG00000065135                                                                        G protein subunit alpha i3
ENSG00000206832                                                                                              &lt;NA&gt;
ENSG00000225113                                                                                              &lt;NA&gt;
ENSG00000207709                                                                                              &lt;NA&gt;
ENSG00000134183                                                              G protein subunit alpha transducin 2
ENSG00000116337                                                               adenosine monophosphate deaminase 2
ENSG00000228703                                                                                              &lt;NA&gt;
ENSG00000235045                                                                                              &lt;NA&gt;
ENSG00000168765                                                                    glutathione S-transferase mu 4
ENSG00000213366                                                                    glutathione S-transferase mu 2
ENSG00000134184                                                                    glutathione S-transferase mu 1
ENSG00000260246                                                                                              &lt;NA&gt;
ENSG00000134201                                                                    glutathione S-transferase mu 5
ENSG00000241720                                                                                              &lt;NA&gt;
ENSG00000134202                                                                    glutathione S-transferase mu 3
ENSG00000198758                                                                         EPS8 signaling adaptor L3
ENSG00000224927                                                                                              &lt;NA&gt;
ENSG00000228420                                                                                              &lt;NA&gt;
ENSG00000235005                                                                                              &lt;NA&gt;
ENSG00000261055                                                                                              &lt;NA&gt;
ENSG00000184371                                                                       colony stimulating factor 1
ENSG00000168710                                                                     adenosylhomocysteinase like 1
ENSG00000143093                                                                    striatin interacting protein 1
ENSG00000258634                                                                                              &lt;NA&gt;
ENSG00000156150                                                                                    ALX homeobox 3
ENSG00000258673                                                       long intergenic non-protein coding RNA 1397
ENSG00000186150                                                                                 ubiquitin like 4B
ENSG00000197106                                                                 solute carrier family 6 member 17
ENSG00000227091                                                                           SLC6A17 antisense RNA 1
ENSG00000235526                                                                                              &lt;NA&gt;
ENSG00000224965                                                                        KCNC4 divergent transcript
ENSG00000116396                                              potassium voltage-gated channel subfamily C member 4
ENSG00000200536                                                                      uncharacterized LOC124900436
ENSG00000227963                                                                             RBM15 antisense RNA 1
ENSG00000162775                                                                      RNA binding motif protein 15
ENSG00000168679                                                                 solute carrier family 16 member 4
ENSG00000273373                                                                                              &lt;NA&gt;
ENSG00000224699                                                               LAMTOR5 and SLC16A4 antisense RNA 1
ENSG00000134248                                       late endosomal/lysosomal adaptor, MAPK and MTOR activator 5
ENSG00000143125                                                                                    prokineticin 1
ENSG00000270380                                                                                              &lt;NA&gt;
ENSG00000240194                                                                              chymosin, pseudogene
ENSG00000235407                                                                              CYMP antisense RNA 1
ENSG00000143105                                             potassium voltage-gated channel subfamily A member 10
ENSG00000177301                                              potassium voltage-gated channel subfamily A member 2
ENSG00000221538                                                                                              &lt;NA&gt;
ENSG00000259834                                                                                              &lt;NA&gt;
ENSG00000177272                                              potassium voltage-gated channel subfamily A member 3
ENSG00000199710                                                                                              &lt;NA&gt;
ENSG00000237415                                                                                              &lt;NA&gt;
ENSG00000232791                                                                                              &lt;NA&gt;
ENSG00000143119                                                                                     CD53 molecule
ENSG00000261654                                                                                              &lt;NA&gt;
ENSG00000232811                                                                                              &lt;NA&gt;
ENSG00000121931                                            ligand dependent nuclear receptor interacting factor 1
ENSG00000273010                                                                                              &lt;NA&gt;
ENSG00000225672                                                                                              &lt;NA&gt;
ENSG00000252760                                                                   RNA, 5S ribosomal pseudogene 54
ENSG00000156171                                                        DNA damage regulated autophagy modulator 2
ENSG00000134255                                                         choline/ethanolamine phosphotransferase 1
ENSG00000272982                                                                                              &lt;NA&gt;
ENSG00000273221                                                                                              &lt;NA&gt;
ENSG00000162777                                                                         DENN domain containing 2D
ENSG00000064886                                                                                chitinase 3 like 2
ENSG00000236040                                                                    chitinase, acidic pseudogene 1
ENSG00000203878                                                                                              &lt;NA&gt;
ENSG00000134216                                                                                  chitinase acidic
ENSG00000229283                                                                                              &lt;NA&gt;
ENSG00000232240                                                                                              &lt;NA&gt;
ENSG00000173947                                                          ciliary microtubule associated protein 3
ENSG00000234020                                                                                              &lt;NA&gt;
ENSG00000236012                                                                                              &lt;NA&gt;
ENSG00000227179                                                                                              &lt;NA&gt;
ENSG00000085465                                                                          oviductal glycoprotein 1
ENSG00000260948                                                                                              &lt;NA&gt;
ENSG00000233337                                                                                UBE2F pseudogene 3
ENSG00000243960                                                                                              &lt;NA&gt;
ENSG00000116455                                                                               WD repeat domain 77
ENSG00000199890                                                                                              &lt;NA&gt;
ENSG00000116459                                                  ATP synthase peripheral stalk-membrane subunit b
ENSG00000143110                                                               chromosome 1 open reading frame 162
ENSG00000121933                                              transmembrane and immunoglobulin domain containing 3
ENSG00000200360                                                             RNA, U6 small nuclear 792, pseudogene
ENSG00000116473                                                              RAP1A, member of RAS oncogene family
ENSG00000231346                                                                                              &lt;NA&gt;
ENSG00000215867                                                                          keratin 18 pseudogene 57
ENSG00000201028                                                             RNA, U6 small nuclear 151, pseudogene
ENSG00000197852                                                                        inka box actin regulator 2
ENSG00000227811                                                                             INKA2 antisense RNA 1
ENSG00000064703                                                                              DEAD-box helicase 20
ENSG00000171385                                              potassium voltage-gated channel subfamily D member 3
ENSG00000232558                                                                       KCND3 intronic transcript 1
ENSG00000237556                                                                             KCND3 antisense RNA 1
ENSG00000231437                                                       long intergenic non-protein coding RNA 1750
ENSG00000231246                                                       long intergenic non-protein coding RNA 2884
ENSG00000239111                                                                                              &lt;NA&gt;
ENSG00000234388                                                                                              &lt;NA&gt;
ENSG00000238761                                                                           small nucleolar RNA U13
ENSG00000143079                                                                           CTTNBP2 N-terminal like
ENSG00000134245                                                                              Wnt family member 2B
ENSG00000273483                                                                                              &lt;NA&gt;
ENSG00000007341                                                              suppression of tumorigenicity 7 like
ENSG00000116489                                            capping actin protein of muscle Z-line subunit alpha 1
ENSG00000235299                                                  mitochondrial ribosomal protein L53 pseudogene 1
ENSG00000252750                                                               RNA, U7 small nuclear 70 pseudogene
ENSG00000238975                                                                                              &lt;NA&gt;
ENSG00000155363                                                                                Mov10 RNA helicase
ENSG00000225075                                                                                              &lt;NA&gt;
ENSG00000155366                                                                       ras homolog family member C
ENSG00000271810                                                                                              &lt;NA&gt;
ENSG00000155367                                                       protein phosphatase, Mg2+/Mn2+ dependent 1J
ENSG00000261595                                                                                              &lt;NA&gt;
ENSG00000184599                                                               TAFA chemokine like family member 3
ENSG00000234790                                                           nuclear transport factor 2 pseudogene 4
ENSG00000215866                                                       long intergenic non-protein coding RNA 1356
ENSG00000224167                                                                                              &lt;NA&gt;
ENSG00000228040                                                                                              &lt;NA&gt;
ENSG00000155380                                                                 solute carrier family 16 member 1
ENSG00000229020                                                                                              &lt;NA&gt;
ENSG00000226419                                                                           SLC16A1 antisense RNA 1
ENSG00000236066                                                                                              &lt;NA&gt;
ENSG00000238198                                                                        LRIG2 divergent transcript
ENSG00000198799                                            leucine rich repeats and immunoglobulin like domains 2
ENSG00000237278                                          ring finger protein, LIM domain interacting pseudogene 2
ENSG00000233839                                                                ribosomal protein S19 pseudogene 2
ENSG00000236887                                                                ribosomal protein S15 pseudogene 1
ENSG00000081026                              membrane associated guanylate kinase, WW and PDZ domain containing 3
ENSG00000232499                                             heterogeneous nuclear ribonucleoprotein A1 pseudogene
ENSG00000238256                                                                              MT-ND5 pseudogene 20
ENSG00000116793                                                       putative homeodomain transcription factor 1
ENSG00000232450                                                                ribosomal protein S2 pseudogene 14
ENSG00000081019                                                                   round spermatid basic protein 1
ENSG00000231128                                                                                              &lt;NA&gt;
ENSG00000134242                                                 protein tyrosine phosphatase non-receptor type 22
ENSG00000226167                                                                             AP4B1 antisense RNA 1
ENSG00000188761                                                                                      BCL2 like 15
ENSG00000134262                                                  adaptor related protein complex 4 subunit beta 1
ENSG00000118655                                                                          DNA cross-link repair 1B
ENSG00000235527                                                                             HIPK1 antisense RNA 1
ENSG00000163349                                                          homeodomain interacting protein kinase 1
ENSG00000116774                                                                               olfactomedin like 3
ENSG00000270780                                                                                              &lt;NA&gt;
ENSG00000134207                                                                                   synaptotagmin 6
ENSG00000232895                                                                                              &lt;NA&gt;
ENSG00000271419                                                          trafficking kinesin protein 2 pseudogene
ENSG00000197323                                                                    tripartite motif containing 33
ENSG00000226984                                                               ribosomal protein L26 pseudogene 10
ENSG00000225650                                                                                              &lt;NA&gt;
ENSG00000201114                                                                                              &lt;NA&gt;
ENSG00000236480                                                                                              &lt;NA&gt;
ENSG00000116752                                                                  BCAS2 pre-mRNA processing factor
ENSG00000175984                                                                         DENN domain containing 2C
ENSG00000116748                                                               adenosine monophosphate deaminase 1
ENSG00000242769                                                             RNA, 7SL, cytoplasmic 432, pseudogene
ENSG00000213281                                                                       NRAS proto-oncogene, GTPase
ENSG00000009307                                                                   cold shock domain containing E1
ENSG00000201900                                                                                RNY1 pseudogene 13
ENSG00000052723                                                                             suppressor of IKBKE 1
ENSG00000227970                                         nuclear receptor subfamily 1 group H member 5, pseudogene
ENSG00000198765                                                                    synaptonemal complex protein 1
ENSG00000134200                                                          thyroid stimulating hormone subunit beta
ENSG00000134198                                                                                     tetraspanin 2
ENSG00000233730                                                                                              &lt;NA&gt;
ENSG00000228035                                                                               NGF antisense RNA 1
ENSG00000134259                                                                               nerve growth factor
ENSG00000226973                                                                                              &lt;NA&gt;
ENSG00000265534                                                                                              &lt;NA&gt;
ENSG00000229101                                                                                              &lt;NA&gt;
ENSG00000232185                                                                                              &lt;NA&gt;
ENSG00000270631                                                                         tetraspanin 12 pseudogene
ENSG00000239984                                                             RNA, 7SL, cytoplasmic 420, pseudogene
ENSG00000207502                                                        small nucleolar RNA SNORA42/SNORA80 family
ENSG00000173218                                                              VANGL planar cell polarity protein 1
ENSG00000118729                                                                                   calsequestrin 2
ENSG00000177551                                                                       nescient helix-loop-helix 2
ENSG00000214204                                                                                              &lt;NA&gt;
ENSG00000271143                                                  serine palmitoyltransferase small subunit A-like
ENSG00000228127                                                       long intergenic non-protein coding RNA 1649
ENSG00000163393                                                                solute carrier family 22 member 15
ENSG00000237993                                                                                              &lt;NA&gt;
ENSG00000173212                                                                                     mab-21 like 3
ENSG00000235933                                                                                              &lt;NA&gt;
ENSG00000221040                                                                            small nucleolar RNA U3
ENSG00000163399                                                        ATPase Na+/K+ transporting subunit alpha 1
ENSG00000269279                                                                                              &lt;NA&gt;
ENSG00000203865                                                                            ATP1A1 antisense RNA 1
ENSG00000212385                                                             RNA, U6 small nuclear 817, pseudogene
ENSG00000233154                                                       long intergenic non-protein coding RNA 1762
ENSG00000230381                                                                                              &lt;NA&gt;
ENSG00000200547                                                                                              &lt;NA&gt;
ENSG00000224950                                                                                              &lt;NA&gt;
ENSG00000116815                                                                                     CD58 molecule
ENSG00000177173                                                                                              &lt;NA&gt;
ENSG00000264419                                                                                    microRNA 548ac
ENSG00000143061                                                               immunoglobulin superfamily member 3
ENSG00000238532                                                                                              &lt;NA&gt;
ENSG00000211543                                                                                   microRNA 320b-1
ENSG00000203864                                                       long intergenic non-protein coding RNA 2868
ENSG00000231072                                                                                              &lt;NA&gt;
ENSG00000223489                                                                                 NEFH pseudogene 1
ENSG00000116824                                                                                      CD2 molecule
ENSG00000225079                                                              ferritin heavy chain 1 pseudogene 22
ENSG00000221425                                                                                              &lt;NA&gt;
ENSG00000272715                                                                                              &lt;NA&gt;
ENSG00000134247                                                               prostaglandin F2 receptor inhibitor
ENSG00000252510                                                                   RNA, 5S ribosomal pseudogene 55
ENSG00000134256                                                                                    CD101 molecule
ENSG00000236137                                                                             CD101 antisense RNA 1
ENSG00000116830                                                                transcription termination factor 2
ENSG00000215930                                                                                      microRNA 942
ENSG00000134253                                                                    tripartite motif containing 45
ENSG00000228453                                                                                              &lt;NA&gt;
ENSG00000134258                                             V-set domain containing T cell activation inhibitor 1
ENSG00000235202                                                       long intergenic non-protein coding RNA 1525
ENSG00000271427                                                                                              &lt;NA&gt;
ENSG00000198162                                                               mannosidase alpha class 1A member 2
ENSG00000226755                                                                                              &lt;NA&gt;
ENSG00000236866                                                                       TENT5C divergent transcript
ENSG00000183508                                                                terminal nucleotidyltransferase 5C
ENSG00000213262                                                                                              &lt;NA&gt;
ENSG00000212266                                                                       small nucleolar RNA SNORA40
ENSG00000270719                                                                                              &lt;NA&gt;
ENSG00000228217                                                                                              &lt;NA&gt;
ENSG00000196505                                          ganglioside induced differentiation associated protein 2
ENSG00000065183                                                                                WD repeat domain 3
ENSG00000155761                                                                       sperm associated antigen 17
ENSG00000222209                                                                   RNA, 5S ribosomal pseudogene 56
ENSG00000226126                                                    proteasome 26S subunit, ATPase 1 pseudogene 12
ENSG00000229911                                                                                              &lt;NA&gt;
ENSG00000092607                                                                     T-box transcription factor 15
ENSG00000226172                                                                      uncharacterized LOC105378933
ENSG00000239216                                                                                              &lt;NA&gt;
ENSG00000116874                                                     tryptophanyl tRNA synthetase 2, mitochondrial
ENSG00000224238                                                                                              &lt;NA&gt;
ENSG00000223575                                                                                              &lt;NA&gt;
ENSG00000236804                                                                               RPS3A pseudogene 12
ENSG00000231365                                                                             WARS2 antisense RNA 1
ENSG00000227056                                                                 ribosomal protein L6 pseudogene 2
ENSG00000238679                                                                                              &lt;NA&gt;
ENSG00000227712                                                                                              &lt;NA&gt;
ENSG00000232650                                                       long intergenic non-protein coding RNA 1780
ENSG00000194297                                                              RNA, U1 small nuclear 75, pseudogene
ENSG00000116882                                                                             hydroxyacid oxidase 2
ENSG00000230921                                                                        HAO2 intronic transcript 1
ENSG00000203859                      hydroxy-delta-5-steroid dehydrogenase, 3 beta- and steroid delta-isomerase 2
ENSG00000232780                                            glyceraldehyde-3-phosphate dehydrogenase pseudogene 74
ENSG00000203858                                       hydroxy-delta-5-steroid dehydrogenase, 3 beta, pseudogene 2
ENSG00000235595                                                                                              &lt;NA&gt;
ENSG00000187481                                                                                              &lt;NA&gt;
ENSG00000229570                                            glyceraldehyde 3 phosphate dehydrogenase pseudogene 58
ENSG00000203857                      hydroxy-delta-5-steroid dehydrogenase, 3 beta- and steroid delta-isomerase 1
ENSG00000226443                                                                                              &lt;NA&gt;
ENSG00000249798                                                                                              &lt;NA&gt;
ENSG00000239873                                                                                              &lt;NA&gt;
ENSG00000203855                                                                                              &lt;NA&gt;
ENSG00000240244                                                                                              &lt;NA&gt;
ENSG00000260941                                                        long intergenic non-protein coding RNA 622
ENSG00000198857                                                                                              &lt;NA&gt;
ENSG00000143067                                                                           zinc finger protein 697
ENSG00000092621                                                                    phosphoglycerate dehydrogenase
ENSG00000134240                                                         3-hydroxy-3-methylglutaryl-CoA synthase 2
ENSG00000134193                                                                      regenerating family member 4
ENSG00000215864                                                                                              &lt;NA&gt;
ENSG00000227205                                                                                              &lt;NA&gt;
ENSG00000226446                                                                              notch 2 pseudogene 1
ENSG00000134249                                                                   ADAM metallopeptidase domain 30
ENSG00000261662                                                                                              &lt;NA&gt;
ENSG00000134250                                                                                  notch receptor 2
ENSG00000273406                                                                      uncharacterized LOC101929178
ENSG00000207149                                                             RNA, U6 small nuclear 465, pseudogene
ENSG00000273131                                                                                              &lt;NA&gt;
ENSG00000236933                                                                                              &lt;NA&gt;
ENSG00000188610                                                       family with sequence similarity 72 member B
ENSG00000227193                                                                                              &lt;NA&gt;
ENSG00000268993                                                                ribosomal protein L22 pseudogene 6
ENSG00000213244                                                                                              &lt;NA&gt;
ENSG00000223345                                                                                              &lt;NA&gt;
ENSG00000234998                                                                                              &lt;NA&gt;
ENSG00000233029                                                                                              &lt;NA&gt;
ENSG00000198019                                                                                              &lt;NA&gt;
ENSG00000230806                                                                            SRGAP2 antisense RNA 1
ENSG00000171943                                                        SLIT-ROBO Rho GTPase activating protein 2C
ENSG00000269996                                                                                              &lt;NA&gt;
ENSG00000227082                                                       long intergenic non-protein coding RNA 2798
ENSG00000231429                                                                                              &lt;NA&gt;
ENSG00000228826                                                                                              &lt;NA&gt;
ENSG00000233432                                      mitochondrial translational initiation factor 2 pseudogene 1
ENSG00000272583                                                                                              &lt;NA&gt;
ENSG00000231752                                                                                              &lt;NA&gt;
ENSG00000224857                                                                                              &lt;NA&gt;
ENSG00000227552                                                                                              &lt;NA&gt;
ENSG00000233798                                                                                              &lt;NA&gt;
ENSG00000230880                                                                                              &lt;NA&gt;
ENSG00000203849                                                                                              &lt;NA&gt;
ENSG00000266657                                                                                              &lt;NA&gt;
ENSG00000239012                                                                                              &lt;NA&gt;
ENSG00000265466                                                                                              &lt;NA&gt;
ENSG00000225015                                                                                              &lt;NA&gt;
ENSG00000265715                                                                                              &lt;NA&gt;
ENSG00000233218                                                                                              &lt;NA&gt;
ENSG00000242676                                                                                              &lt;NA&gt;
ENSG00000230446                                                                                              &lt;NA&gt;
ENSG00000236055                                                                                              &lt;NA&gt;
ENSG00000230255                                                                                              &lt;NA&gt;
ENSG00000229683                                                                                              &lt;NA&gt;
ENSG00000234978                                                                                              &lt;NA&gt;
ENSG00000232745                                                                                              &lt;NA&gt;
ENSG00000231182                                                                                              &lt;NA&gt;
ENSG00000232274                                                                                              &lt;NA&gt;
ENSG00000230850                                                                                              &lt;NA&gt;
ENSG00000237291                                                                                              &lt;NA&gt;
ENSG00000265661                                                                                              &lt;NA&gt;
ENSG00000232336                                                                                              &lt;NA&gt;
ENSG00000225278                                                                                              &lt;NA&gt;
ENSG00000231289                                                                                              &lt;NA&gt;
ENSG00000229420                                                                                              &lt;NA&gt;
ENSG00000234654                                                                                              &lt;NA&gt;
ENSG00000225010                                                                                              &lt;NA&gt;
ENSG00000232571                                                                                              &lt;NA&gt;
ENSG00000242569                                                                                              &lt;NA&gt;
ENSG00000185044                                                                                              &lt;NA&gt;
ENSG00000238261                                                                                              &lt;NA&gt;
ENSG00000266811                                                                                              &lt;NA&gt;
ENSG00000272302                                                                                              &lt;NA&gt;
ENSG00000226897                                                                                              &lt;NA&gt;
ENSG00000235566                                                                                              &lt;NA&gt;
ENSG00000238603                                                                                              &lt;NA&gt;
ENSG00000223804                                                                                              &lt;NA&gt;
ENSG00000252135                                                              RNA, U1 small nuclear 155 pseudogene
ENSG00000238825                                                                   RNA, variant U1 small nuclear 2
ENSG00000231734                                                                                              &lt;NA&gt;
ENSG00000206694                                                                                              &lt;NA&gt;
ENSG00000226637                                                                                              &lt;NA&gt;
ENSG00000240007                                                                                              &lt;NA&gt;
ENSG00000236334                                                                peptidylprolyl isomerase A like 4G
ENSG00000263497                                                                                              &lt;NA&gt;
ENSG00000215784                                                       family with sequence similarity 72 member D
ENSG00000196369                                                        SLIT-ROBO Rho GTPase activating protein 2B
ENSG00000271644                                                                                              &lt;NA&gt;
ENSG00000224363                                                                                              &lt;NA&gt;
ENSG00000162825                                                                                    NBPF member 20
ENSG00000235398                                                                                              &lt;NA&gt;
ENSG00000207106                                                                                              &lt;NA&gt;
ENSG00000231360                                                                                              &lt;NA&gt;
ENSG00000255854                                                                                              &lt;NA&gt;
ENSG00000271223                                                                                              &lt;NA&gt;
ENSG00000236943                                                                                              &lt;NA&gt;
ENSG00000206828                                                                                              &lt;NA&gt;
ENSG00000201699                                                                  RNA, variant U1 small nuclear 24
ENSG00000225241                                                                                              &lt;NA&gt;
ENSG00000203843                                                                                              &lt;NA&gt;
ENSG00000215861                                                                                              &lt;NA&gt;
ENSG00000168614                                                                                              &lt;NA&gt;
ENSG00000254539                                                                                              &lt;NA&gt;
ENSG00000178104                                                          phosphodiesterase 4D interacting protein
ENSG00000255148                                                                                              &lt;NA&gt;
ENSG00000254913                                                                                              &lt;NA&gt;
ENSG00000266739                                                                                              &lt;NA&gt;
ENSG00000222788                                                                                              &lt;NA&gt;
ENSG00000268172                                                                                              &lt;NA&gt;
ENSG00000272755                                                                                              &lt;NA&gt;
ENSG00000252656                                                                               RN7SK pseudogene 88
ENSG00000271546                                                                                              &lt;NA&gt;
ENSG00000223380                                                                                              &lt;NA&gt;
ENSG00000177144                                                                                nudix hydrolase 4B
ENSG00000201789                                                            RNA, U6 small nuclear 1071, pseudogene
ENSG00000272709                                                                                              &lt;NA&gt;
ENSG00000213240                                                                                              &lt;NA&gt;
ENSG00000255168                                                                                              &lt;NA&gt;
ENSG00000163386                                                                                              &lt;NA&gt;
ENSG00000233396                                                                                              &lt;NA&gt;
ENSG00000201558                                                                   RNA, variant U1 small nuclear 6
ENSG00000168509                                                                       hemojuvelin BMP co-receptor
ENSG00000117289                                                                                              &lt;NA&gt;
ENSG00000121851                                                                     RNA polymerase III subunit GL
ENSG00000181039                                                                                              &lt;NA&gt;
ENSG00000234222                                                                             LIX1L antisense RNA 1
ENSG00000152022                                                                                              &lt;NA&gt;
ENSG00000131795                                                                                              &lt;NA&gt;
ENSG00000211451                                                                                              &lt;NA&gt;
ENSG00000131779                                                             peroxisomal biogenesis factor 11 beta
ENSG00000143127                                                                         integrin subunit alpha 10
ENSG00000244619                                                                      uncharacterized LOC107985593
ENSG00000198483                                                                          ankyrin repeat domain 35
ENSG00000131788                                                             protein inhibitor of activated STAT 3
ENSG00000186364                                                                                nudix hydrolase 17
ENSG00000186141                                                                      RNA polymerase III subunit C
ENSG00000121848                                                                                              &lt;NA&gt;
ENSG00000117281                                                                                    CD160 molecule
ENSG00000174827                                                                           PDZ domain containing 1
ENSG00000117262                                                                    G protein-coupled receptor 89B
ENSG00000235702                                                                                              &lt;NA&gt;
ENSG00000196644                                                                                              &lt;NA&gt;
ENSG00000215860                                                                                              &lt;NA&gt;
ENSG00000201105                                                                                              &lt;NA&gt;
ENSG00000234245                                                                                              &lt;NA&gt;
ENSG00000207418                                                                                              &lt;NA&gt;
ENSG00000229828                                                                                              &lt;NA&gt;
ENSG00000152042                                                                                              &lt;NA&gt;
ENSG00000232637                                                                                              &lt;NA&gt;
ENSG00000227216                                                                                              &lt;NA&gt;
ENSG00000198658                                                                                              &lt;NA&gt;
ENSG00000227733                                                                      uncharacterized LOC101927468
ENSG00000238765                                                                   RNA, 5S ribosomal pseudogene 57
ENSG00000239475                                                                                              &lt;NA&gt;
ENSG00000186275                                                                                              &lt;NA&gt;
ENSG00000244371                                                                                              &lt;NA&gt;
ENSG00000234225                                                                                              &lt;NA&gt;
ENSG00000227242                                                                                              &lt;NA&gt;
ENSG00000225603                                                                                              &lt;NA&gt;
ENSG00000201142                                                             RNA, U1 small nuclear 151, pseudogene
ENSG00000230832                                                                                              &lt;NA&gt;
ENSG00000131791                                         protein kinase AMP-activated non-catalytic subunit beta 2
ENSG00000237188                                                                                              &lt;NA&gt;
ENSG00000273071                                                                                              &lt;NA&gt;
ENSG00000131781                                                  flavin containing dimethylaniline monoxygenase 5
ENSG00000271721                                                                                              &lt;NA&gt;
ENSG00000180867                                                                                              &lt;NA&gt;
ENSG00000226015                                                 chaperonin containing TCP1 subunit 8 pseudogene 1
ENSG00000236806                                                               ribosomal protein L7a pseudogene 15
ENSG00000131778                                                  chromodomain helicase DNA binding protein 1 like
ENSG00000213226                                                              prostaglandin reductase 1 pseudogene
ENSG00000226653                                      olfactory receptor family 13 subfamily Z member 1 pseudogene
ENSG00000207209                                                                                              &lt;NA&gt;
ENSG00000272443                                                                                              &lt;NA&gt;
ENSG00000272480                                      olfactory receptor family 13 subfamily Z member 3 pseudogene
ENSG00000234610                                                                                              &lt;NA&gt;
ENSG00000116128                                                                    BCL9 transcription coactivator
ENSG00000162836                                                              acid phosphatase 6, lysophosphatidic
ENSG00000242379                                                                                              &lt;NA&gt;
ENSG00000227139                                                                                              &lt;NA&gt;
ENSG00000143140                                                                                              &lt;NA&gt;
ENSG00000234482                                                                                              &lt;NA&gt;
ENSG00000234190                                                                                              &lt;NA&gt;
ENSG00000223728                                                                 PRAME family member 17 pseudogene
ENSG00000121634                                                                      gap junction protein alpha 8
ENSG00000188092                                                                    G protein-coupled receptor 89B
ENSG00000215859                                                                                              &lt;NA&gt;
ENSG00000244211                                                                                              &lt;NA&gt;
ENSG00000273059                                                                                              &lt;NA&gt;
ENSG00000206791                                                             RNA, U1 small nuclear 129, pseudogene
ENSG00000229952                                                                                              &lt;NA&gt;
ENSG00000206585                                                                   RNA, variant U1 small nuclear 7
ENSG00000227778                                                                                              &lt;NA&gt;
ENSG00000203836                                                                                              &lt;NA&gt;
ENSG00000225080                                                                                              &lt;NA&gt;
ENSG00000203835                                                                                              &lt;NA&gt;
ENSG00000269647                                                                                              &lt;NA&gt;
ENSG00000232265                                                       long intergenic non-protein coding RNA 2805
ENSG00000226335                                                                                              &lt;NA&gt;
ENSG00000238677                                                                                              &lt;NA&gt;
ENSG00000224335                                                                                              &lt;NA&gt;
ENSG00000227700                                                                                              &lt;NA&gt;
ENSG00000199879                                                                  RNA, variant U1 small nuclear 22
ENSG00000234283                                                                                              &lt;NA&gt;
ENSG00000228626                                                                                              &lt;NA&gt;
ENSG00000231196                                                                                              &lt;NA&gt;
ENSG00000238107                                                                      uncharacterized LOC124904403
ENSG00000244252                                                                                              &lt;NA&gt;
ENSG00000235988                                                                                              &lt;NA&gt;
ENSG00000224481                                                                                              &lt;NA&gt;
ENSG00000252744                                                                                              &lt;NA&gt;
ENSG00000202408                                                                  RNA, variant U1 small nuclear 21
ENSG00000272824                                                                                              &lt;NA&gt;
ENSG00000207340                                                                   RNA, variant U1 small nuclear 1
ENSG00000215863                                                                                              &lt;NA&gt;
ENSG00000252842                                                                                              &lt;NA&gt;
ENSG00000202064                                                                                              &lt;NA&gt;
ENSG00000201183                                                                   RNA, variant U1 small nuclear 3
ENSG00000231551                                                                                              &lt;NA&gt;
ENSG00000225871                                                                                              &lt;NA&gt;
ENSG00000255963                                                                                              &lt;NA&gt;
ENSG00000270656                                                                                              &lt;NA&gt;
ENSG00000212456                                                                                              &lt;NA&gt;
ENSG00000223491                                                                                              &lt;NA&gt;
ENSG00000122497                                                                                              &lt;NA&gt;
ENSG00000223612                                                                                              &lt;NA&gt;
ENSG00000256374                                                                                              &lt;NA&gt;
ENSG00000271291                                                                                              &lt;NA&gt;
ENSG00000207501                                                                  RNA, variant U1 small nuclear 14
ENSG00000236140                                                                                              &lt;NA&gt;
ENSG00000203832                                                                                              &lt;NA&gt;
ENSG00000234367                                                                                              &lt;NA&gt;
ENSG00000229002                                                                                              &lt;NA&gt;
ENSG00000243452                                                                                              &lt;NA&gt;
ENSG00000227212                                                                                              &lt;NA&gt;
ENSG00000237253                                                                                              &lt;NA&gt;
ENSG00000226675                                                                                              &lt;NA&gt;
ENSG00000207205                                                                  RNA, variant U1 small nuclear 15
ENSG00000271439                                                                                              &lt;NA&gt;
ENSG00000231267                                                                                              &lt;NA&gt;
ENSG00000237533                                                                                              &lt;NA&gt;
ENSG00000203827                                                                                              &lt;NA&gt;
ENSG00000237343                                                                                              &lt;NA&gt;
ENSG00000233586                                                                                              &lt;NA&gt;
ENSG00000206968                                                                                              &lt;NA&gt;
ENSG00000270239                                                                                              &lt;NA&gt;
ENSG00000230582                                                                                              &lt;NA&gt;
ENSG00000235887                                                                                              &lt;NA&gt;
ENSG00000223495                                                                                              &lt;NA&gt;
ENSG00000231448                                                                                              &lt;NA&gt;
ENSG00000242943                                                                                              &lt;NA&gt;
ENSG00000175658                                                                                              &lt;NA&gt;
ENSG00000222854                                                                   RNA, 5S ribosomal pseudogene 59
ENSG00000232527                                                       long intergenic non-protein coding RNA 2802
ENSG00000264022                                                                                              &lt;NA&gt;
ENSG00000203825                                                                                              &lt;NA&gt;
ENSG00000179571                                                                        NBPF member 17, pseudogene
ENSG00000226028                                                                                              &lt;NA&gt;
ENSG00000202167                                                             RNA, U1 small nuclear 114, pseudogene
ENSG00000207349                                                                  RNA, variant U1 small nuclear 17
ENSG00000252826                                                                  RNA, variant U1 small nuclear 23
ENSG00000206737                                                                  RNA, variant U1 small nuclear 18
ENSG00000232721                                                                                              &lt;NA&gt;
ENSG00000223779                                                                                              &lt;NA&gt;
ENSG00000242352                                                                                              &lt;NA&gt;
ENSG00000270962                                                                                              &lt;NA&gt;
ENSG00000226067                                                                                              &lt;NA&gt;
ENSG00000252105                                                             RNA, U1 small nuclear 143, pseudogene
ENSG00000235999                                                                                              &lt;NA&gt;
ENSG00000233430                                                                                              &lt;NA&gt;
ENSG00000212044                                                                                              &lt;NA&gt;
ENSG00000237503                                                                                              &lt;NA&gt;
ENSG00000253193                                                                                              &lt;NA&gt;
ENSG00000240929                                                                                              &lt;NA&gt;
ENSG00000234571                                                                                              &lt;NA&gt;
ENSG00000273213                                                                           H3.7 histone (putative)
ENSG00000230186                                                                                              &lt;NA&gt;
ENSG00000203818                                                                                              &lt;NA&gt;
ENSG00000268074                                                                ribosomal protein L22 pseudogene 5
ENSG00000203817                                                                                              &lt;NA&gt;
ENSG00000212544                                                                                              &lt;NA&gt;
ENSG00000271594                                                                                              &lt;NA&gt;
ENSG00000198161                                                                                              &lt;NA&gt;
ENSG00000268544                                                                                              &lt;NA&gt;
ENSG00000269501                                                                                              &lt;NA&gt;
ENSG00000233368                                                                                              &lt;NA&gt;
ENSG00000269614                                                                                              &lt;NA&gt;
ENSG00000229801                                                                                              &lt;NA&gt;
ENSG00000232151                                                                                              &lt;NA&gt;
ENSG00000202496                                                                                              &lt;NA&gt;
ENSG00000268554                                                                                              &lt;NA&gt;
ENSG00000239903                                                                                              &lt;NA&gt;
ENSG00000234232                                                                                              &lt;NA&gt;
ENSG00000237168                                                                                              &lt;NA&gt;
ENSG00000252925                                                                                              &lt;NA&gt;
ENSG00000223759                                                                                              &lt;NA&gt;
ENSG00000203815                                                                                              &lt;NA&gt;
ENSG00000197844                                                                                              &lt;NA&gt;
ENSG00000263825                                                                                              &lt;NA&gt;
ENSG00000226500                                                                                              &lt;NA&gt;
ENSG00000150337                                                                              Fc gamma receptor Ia
ENSG00000203814                                                                          H2B clustered histone 18
ENSG00000242663                                                                                              &lt;NA&gt;
ENSG00000233030                                                                      uncharacterized LOC124904411
ENSG00000183598                                                                           H3 clustered histone 13
ENSG00000264207                                                                                              &lt;NA&gt;
ENSG00000183941                                                                                              &lt;NA&gt;
ENSG00000203811                                                                           H3 clustered histone 14
ENSG00000183558                                                                                              &lt;NA&gt;
ENSG00000220323                                                              H2B clustered histone 19, pseudogene
ENSG00000261716                                                              H2B clustered histone 20, pseudogene
ENSG00000272993                                                                                              &lt;NA&gt;
ENSG00000203819                                                                                              &lt;NA&gt;
ENSG00000203812                                                                                              &lt;NA&gt;
ENSG00000203852                                                                           H3 clustered histone 15
ENSG00000182217                                                                                              &lt;NA&gt;
ENSG00000184678                                                                          H2B clustered histone 21
ENSG00000184260                                                                          H2A clustered histone 20
ENSG00000184270                                                                          H2A clustered histone 21
ENSG00000178096                                                                              bolA family member 1
ENSG00000159164                                                                  synaptic vesicle glycoprotein 2A
ENSG00000143368                                                                      splicing factor 3b subunit 4
ENSG00000014914                                                                   myotubularin related protein 11
ENSG00000163113                                                                                              &lt;NA&gt;
ENSG00000223945                                                                ribosomal protein L6 pseudogene 31
ENSG00000136631                                                               vacuolar protein sorting 45 homolog
ENSG00000023902                                                          pleckstrin homology domain containing O1
ENSG00000266187                                                             RNA, 7SL, cytoplasmic 480, pseudogene
ENSG00000143401                                                  acidic nuclear phosphoprotein 32 family member E
ENSG00000222222                                                              RNA, U2 small nuclear 17, pseudogene
ENSG00000271845                                                                                              &lt;NA&gt;
ENSG00000118298                                                                             carbonic anhydrase 14
ENSG00000238526                                                                                              &lt;NA&gt;
ENSG00000117362                                                          aph-1 homolog A, gamma-secretase subunit
ENSG00000118292                                                                chromosome 1 open reading frame 54
ENSG00000159208                                                   circadian associated repressor of transcription
ENSG00000187145                                                                                              &lt;NA&gt;
ENSG00000117360                                                                      pre-mRNA processing factor 3
ENSG00000163125                                                regulation of nuclear pre-mRNA domain containing 2
ENSG00000143374                                                         threonyl-tRNA synthetase 2, mitochondrial
ENSG00000143369                                                                    extracellular matrix protein 1
ENSG00000228126                                                        focally amplified lncRNA regulator of ECM1
ENSG00000237781                                                                          ADAMTSL4 antisense RNA 2
ENSG00000143382                                                                                     ADAMTS like 4
ENSG00000225996                                                                                              &lt;NA&gt;
ENSG00000264553                                                                                     microRNA 4257
ENSG00000203804                                                                                              &lt;NA&gt;
ENSG00000264508                                                                                              &lt;NA&gt;
ENSG00000264584                                                                                              &lt;NA&gt;
ENSG00000143384                                                      MCL1 apoptosis regulator, BCL2 family member
ENSG00000253047                                                                                              &lt;NA&gt;
ENSG00000143420                                                                                 endosulfine alpha
ENSG00000143457                                                                       golgi phosphoprotein 3 like
ENSG00000143452                                                                         HORMA domain containing 1
ENSG00000206931                                                            RNA, U6 small nuclear 1042, pseudogene
ENSG00000163131                                                                                       cathepsin S
ENSG00000236713                                                                                              &lt;NA&gt;
ENSG00000143387                                                                                       cathepsin K
ENSG00000224690                                                   ubiquitin conjugating enzyme E2 D3 pseudogene 3
ENSG00000143437                                                    aryl hydrocarbon receptor nuclear translocator
ENSG00000200175                                                            RNA, U6 small nuclear 1309, pseudogene
ENSG00000224800                                                                               RPS27A pseudogene 6
ENSG00000212512                                                                                              &lt;NA&gt;
ENSG00000229357                                                                                              &lt;NA&gt;
ENSG00000143379                                          SET domain bifurcated histone lysine methyltransferase 1
ENSG00000143418                                                                               ceramide synthase 2
ENSG00000259357                                                                                              &lt;NA&gt;
ENSG00000231073                                                                                              &lt;NA&gt;
ENSG00000143412                                                                                        annexin A9
ENSG00000143409                                                                  MINDY lysine 48 deubiquitinase 1
ENSG00000143363                                                                        prune exopolyphosphatase 1
ENSG00000200759                                                             RNA, U6 small nuclear 884, pseudogene
ENSG00000163141                                                                     BCL2 interacting protein like
ENSG00000143443                                                                chromosome 1 open reading frame 56
ENSG00000197622                                                                            CDC42 small effector 1
ENSG00000213190                                                            MLLT11 transcription factor 7 cofactor
ENSG00000143458                                            GA binding protein transcription factor subunit beta 2
ENSG00000233717                                                                                              &lt;NA&gt;
ENSG00000261168                                                                                              &lt;NA&gt;
ENSG00000143434                                                                                     semaphorin 6C
ENSG00000163154                                                                TNF alpha induced protein 8 like 2
ENSG00000163156                                                                         sodium channel modifier 1
ENSG00000163155                                                                          LysM domain containing 1
ENSG00000163157                                                                                    tropomodulin 4
ENSG00000163159                                                               vacuolar protein sorting 72 homolog
ENSG00000143398                                            phosphatidylinositol-4-phosphate 5-kinase type 1 alpha
ENSG00000159352                                           proteasome 26S subunit ubiquitin receptor, non-ATPase 4
ENSG00000232671                                                                            ZNF687 antisense RNA 1
ENSG00000143373                                                                           zinc finger protein 687
ENSG00000143393                                                                phosphatidylinositol 4-kinase beta
ENSG00000265753                                                             RNA, 7SL, cytoplasmic 444, pseudogene
ENSG00000273481                                                                                              &lt;NA&gt;
ENSG00000143390                                                                              regulatory factor X5
ENSG00000224645                                                                                              &lt;NA&gt;
ENSG00000237976                                                                              RFX5 antisense RNA 1
ENSG00000143416                                                                        selenium binding protein 1
ENSG00000159377                                                                     proteasome 20S subunit beta 4
ENSG00000143442                                                 pogo transposable element derived with ZNF domain
ENSG00000238711                                                                                RNY4 pseudogene 25
ENSG00000143375                                                                                          cingulin
ENSG00000252840                                                                       small nucleolar RNA SNORA44
ENSG00000143367                                                                                        tuftelin 1
ENSG00000232536                                                                                              &lt;NA&gt;
ENSG00000207606                                                                                      microRNA 554
ENSG00000223861                                                                ribosomal protein S10 pseudogene 6
ENSG00000250734                                                                                              &lt;NA&gt;
ENSG00000143376                                                                                  sorting nexin 27
ENSG00000206635                                                            RNA, U6 small nuclear 1062, pseudogene
ENSG00000227045                                                                                              &lt;NA&gt;
ENSG00000159409                                                                   CUGBP Elav-like family member 3
ENSG00000240510                                                                                              &lt;NA&gt;
ENSG00000178796                                   regulatory subunit of type II PKA R-subunit domain containing 1
ENSG00000206980                                                             RNA, U6 small nuclear 662, pseudogene
ENSG00000269621                                                                                              &lt;NA&gt;
ENSG00000236940                                                                                              &lt;NA&gt;
ENSG00000143436                                                                mitochondrial ribosomal protein L9
ENSG00000143450                                                                ornithine decarboxylase antizyme 3
ENSG00000249602                                                                                              &lt;NA&gt;
ENSG00000232937                                                                                              &lt;NA&gt;
ENSG00000268288                                                                                              &lt;NA&gt;
ENSG00000182134                                                                    tudor and KH domain containing
ENSG00000203288                                                                             TDRKH antisense RNA 1
ENSG00000269489                                                                                              &lt;NA&gt;
ENSG00000213171                                                    leucine rich repeat and Ig domain containing 4
ENSG00000143365                                                                     RAR related orphan receptor C
ENSG00000225556                                                         C2 calcium dependent domain containing 4D
ENSG00000201134                                                                                              &lt;NA&gt;
ENSG00000234614                                                                                              &lt;NA&gt;
ENSG00000196407                                                                 thioesterase superfamily member 5
ENSG00000159445                                                                 thioesterase superfamily member 4
ENSG00000223810                                                                           keratin 8 pseudogene 28
ENSG00000197747                                                                  S100 calcium binding protein A10
ENSG00000229021                                                                                              &lt;NA&gt;
ENSG00000240667                                                                                              &lt;NA&gt;
ENSG00000163191                                                                  S100 calcium binding protein A11
ENSG00000232678                                serine palmitoyltransferase long chain base subunit 1 pseudogene 4
ENSG00000182898                                                                               trichohyalin like 1
ENSG00000159450                                                                                      trichohyalin
ENSG00000226716                                                                                              &lt;NA&gt;
ENSG00000233792                                                                                              &lt;NA&gt;
ENSG00000215853                                                                                           repetin
ENSG00000237975                                                                                              &lt;NA&gt;
ENSG00000236427                                            cervical cancer associated DHX9 suppressive transcript
ENSG00000197915                                                                                          hornerin
ENSG00000143631                                                                                         filaggrin
ENSG00000143520                                                                                       filaggrin 2
ENSG00000227415                                                                                              &lt;NA&gt;
ENSG00000183586                                                                                              &lt;NA&gt;
ENSG00000143536                                                                                          cornulin
ENSG00000186207                                                                        late cornified envelope 5A
ENSG00000169509                                                                        cysteine rich C-terminal 1
ENSG00000185966                                                                        late cornified envelope 3E
ENSG00000163202                                                                        late cornified envelope 3D
ENSG00000244057                                                                        late cornified envelope 3C
ENSG00000187238                                                                        late cornified envelope 3B
ENSG00000185962                                                                        late cornified envelope 3A
ENSG00000226947                                                              late cornified envelope pseudogene 4
ENSG00000176075                                                                                              &lt;NA&gt;
ENSG00000187223                                                                        late cornified envelope 2D
ENSG00000187180                                                                        late cornified envelope 2C
ENSG00000159455                                                                        late cornified envelope 2B
ENSG00000187173                                                                        late cornified envelope 2A
ENSG00000187170                                                                        late cornified envelope 4A
ENSG00000198854                                                   KPRP N-terminal and LCE C-terminal like protein
ENSG00000229713                                                              late cornified envelope pseudogene 2
ENSG00000233819                                                              late cornified envelope pseudogene 1
ENSG00000203786                                                                 keratinocyte proline rich protein
ENSG00000240386                                                                        late cornified envelope 1F
ENSG00000186226                                                                        late cornified envelope 1E
ENSG00000172155                                                                        late cornified envelope 1D
ENSG00000197084                                                                        late cornified envelope 1C
ENSG00000196734                                                                        late cornified envelope 1B
ENSG00000186844                                                                        late cornified envelope 1A
ENSG00000235942                                                                        late cornified envelope 6A
ENSG00000163206                                               sperm mitochondria associated cysteine rich protein
ENSG00000163207                                                                                        involucrin
ENSG00000224308                                                       long intergenic non-protein coding RNA 1527
ENSG00000184148                                                                      small proline rich protein 4
ENSG00000169474                                                                     small proline rich protein 1A
ENSG00000163209                                                                      small proline rich protein 3
ENSG00000252920                                                                       small nucleolar RNA SNORA31
ENSG00000234262                                                                                              &lt;NA&gt;
ENSG00000169469                                                                     small proline rich protein 1B
ENSG00000163216                                                                     small proline rich protein 2D
ENSG00000241794                                                                     small proline rich protein 2A
ENSG00000196805                                                                     small proline rich protein 2B
ENSG00000203785                                                                     small proline rich protein 2E
ENSG00000244094                                                                     small proline rich protein 2F
ENSG00000229035                                                                                              &lt;NA&gt;
ENSG00000159516                                                                     small proline rich protein 2G
ENSG00000229699                                                                      uncharacterized LOC101928009
ENSG00000203784                                                       late cornified envelope like proline rich 1
ENSG00000203783                                                                                    proline rich 9
ENSG00000230779                                           ribosomal protein lateral stalk subunit P0 pseudogene 4
ENSG00000203782                                                     loricrin cornified envelope precursor protein
ENSG00000159527                                                               peptidoglycan recognition protein 3
ENSG00000163218                                                               peptidoglycan recognition protein 4
ENSG00000207321                                                             RNA, U6 small nuclear 160, pseudogene
ENSG00000163220                                                                   S100 calcium binding protein A9
ENSG00000163221                                                                  S100 calcium binding protein A12
ENSG00000237008                                                                                              &lt;NA&gt;
ENSG00000143546                                                                   S100 calcium binding protein A8
ENSG00000224784                                                    S100 calcium binding protein A15A (pseudogene)
ENSG00000184330                                                                  S100 calcium binding protein A7A
ENSG00000203781                                                      S100 calcium binding protein A7 pseudogene 1
ENSG00000197364                                                                                              &lt;NA&gt;
ENSG00000143556                                                                   S100 calcium binding protein A7
ENSG00000263841                                                              RNA, 7SL, cytoplasmic 44, pseudogene
ENSG00000238279                                                                                              &lt;NA&gt;
ENSG00000197956                                                                   S100 calcium binding protein A6
ENSG00000196420                                                                   S100 calcium binding protein A5
ENSG00000196154                                                                   S100 calcium binding protein A4
ENSG00000188015                                                                   S100 calcium binding protein A3
ENSG00000196754                                                                   S100 calcium binding protein A2
ENSG00000188643                                                                  S100 calcium binding protein A16
ENSG00000189334                                                                  S100 calcium binding protein A14
ENSG00000189171                                                                  S100 calcium binding protein A13
ENSG00000271853                                                                                              &lt;NA&gt;
ENSG00000160678                                                                   S100 calcium binding protein A1
ENSG00000272030                                                                                              &lt;NA&gt;
ENSG00000160679                                                                         chromatin target of PRMT1
ENSG00000143553                                                                           SNAP associated protein
ENSG00000143621                                                             interleukin enhancer binding factor 2
ENSG00000169418                                                                    natriuretic peptide receptor 1
ENSG00000242565                                                             RNA, 7SL, cytoplasmic 372, pseudogene
ENSG00000235015                                                                                              &lt;NA&gt;
ENSG00000199565                                                                                              &lt;NA&gt;
ENSG00000143624                                                                      integrator complex subunit 3
ENSG00000243613                                                                                              &lt;NA&gt;
ENSG00000233222                                                                                              &lt;NA&gt;
ENSG00000238511                                                                                              &lt;NA&gt;
ENSG00000143554                                                                 solute carrier family 27 member 3
ENSG00000207039                                                                                              &lt;NA&gt;
ENSG00000231827                                                                                              &lt;NA&gt;
ENSG00000143614                                                             GATA zinc finger domain containing 2B
ENSG00000223599                                                                                              &lt;NA&gt;
ENSG00000236327                                                                                              &lt;NA&gt;
ENSG00000198837                                                                         DENN domain containing 4B
ENSG00000160741                                                        CREB regulated transcription coactivator 2
ENSG00000143570                                                                 solute carrier family 39 member 1
ENSG00000273026                                                                                              &lt;NA&gt;
ENSG00000143578                                                  cAMP responsive element binding protein 3 like 4
ENSG00000143543                                                                  jumping translocation breakpoint
ENSG00000272654                                                                          JTB divergent transcript
ENSG00000143545                                                                 RAB13, member RAS oncogene family
ENSG00000177954                                                                             ribosomal protein S27
ENSG00000143552                                                                              nucleoporin 210 like
ENSG00000231416                                                                ribosomal protein L34 pseudogene 5
ENSG00000252669                                                                                              &lt;NA&gt;
ENSG00000200220                                                             RNA, U6 small nuclear 179, pseudogene
ENSG00000231837                                                                                              &lt;NA&gt;
ENSG00000263987                                                                                     microRNA 5698
ENSG00000143549                                                                                     tropomyosin 3
ENSG00000264384                                                             RNA, 7SL, cytoplasmic 431, pseudogene
ENSG00000215938                                                                                     microRNA 190b
ENSG00000163263                                                         cilia and flagella associated protein 141
ENSG00000143612                                                                chromosome 1 open reading frame 43
ENSG00000143569                                                               ubiquitin associated protein 2 like
ENSG00000252817                                                                                              &lt;NA&gt;
ENSG00000201129                                                                small nucleolar RNA, H/ACA box 58B
ENSG00000143575                                                                      HCLS1 associated protein X-1
ENSG00000252682                                                                       small nucleolar RNA SNORD59
ENSG00000212292                                                             RNA, U6 small nuclear 239, pseudogene
ENSG00000222457                                                             RNA, U6 small nuclear 121, pseudogene
ENSG00000143595                                                                                      aquaporin 10
ENSG00000143515                                                              ATPase phospholipid transporting 8B2
ENSG00000238365                                                               RNA, U7 small nuclear 57 pseudogene
ENSG00000237920                                                                                              &lt;NA&gt;
ENSG00000226855                                                                ribosomal protein SA pseudogene 17
ENSG00000228013                                                                              IL6R antisense RNA 1
ENSG00000160712                                                                            interleukin 6 receptor
ENSG00000228264                                                proteasome 26S subunit, non-ATPase, 8 pseudogene 1
ENSG00000169291                                                                Src homology 2 domain containing E
ENSG00000273110                                                                                              &lt;NA&gt;
ENSG00000163239                                                                        tudor domain containing 10
ENSG00000160714                                                                ubiquitin conjugating enzyme E2 Q1
ENSG00000229780                                                                            UBE2Q1 antisense RNA 1
ENSG00000160716                                                     cholinergic receptor nicotinic beta 2 subunit
ENSG00000233875                                                                                              &lt;NA&gt;
ENSG00000160710                                                                  adenosine deaminase RNA specific
ENSG00000268141                                                                                              &lt;NA&gt;
ENSG00000143603                                          potassium calcium-activated channel subfamily N member 3
ENSG00000163344                                                                          phosphomevalonate kinase
ENSG00000270361                                                                                              &lt;NA&gt;
ENSG00000163346                                                                PBX homeobox interacting protein 1
ENSG00000163348                                                                       pygopus family PHD finger 2
ENSG00000271380                                                                                              &lt;NA&gt;
ENSG00000160691                                                                             SHC adaptor protein 1
ENSG00000173207                                                        CDC28 protein kinase regulatory subunit 1B
ENSG00000264349                                                                                     microRNA 4258
ENSG00000160688                                                          flavin adenine dinucleotide synthetase 1
ENSG00000163352                                                                           lens epithelial protein
ENSG00000160685                                                          zinc finger and BTB domain containing 7B
ENSG00000163354                                                                      DC-STAMP domain containing 2
ENSG00000163357                                                                      DC-STAMP domain containing 1
ENSG00000232093                                                                             DCST1 antisense RNA 1
ENSG00000143537                                                                   ADAM metallopeptidase domain 15
ENSG00000243364                                                                                         ephrin A4
ENSG00000143590                                                                                         ephrin A3
ENSG00000251246                                                                           EFNA4-EFNA3 readthrough
ENSG00000202027                                                                                              &lt;NA&gt;
ENSG00000169242                                                                                         ephrin A1
ENSG00000169241                                                                 solute carrier family 50 member 1
ENSG00000179085                                      dolichyl-phosphate mannosyltransferase subunit 3, regulatory
ENSG00000251780                                                                                              &lt;NA&gt;
ENSG00000223452                                                                                              &lt;NA&gt;
ENSG00000163463                                                                 keratinocyte associated protein 2
ENSG00000273088                                                                                              &lt;NA&gt;
ENSG00000163462                                                                    tripartite motif containing 46
ENSG00000185499                                                                  mucin 1, cell surface associated
ENSG00000271748                                                                                              &lt;NA&gt;
ENSG00000169231                                                                                  thrombospondin 3
ENSG00000231064                                                                             THBS3 antisense RNA 1
ENSG00000173171                                                                                         metaxin 1
ENSG00000236263                                                                                              &lt;NA&gt;
ENSG00000160766                                                                                              &lt;NA&gt;
ENSG00000236675                                                                        metaxin 1 like, pseudogene
ENSG00000177628                                                                         glucosylceramidase beta 1
ENSG00000216109                                                                                              &lt;NA&gt;
ENSG00000160767                                                        endosomal transmembrane epsin interactor 3
ENSG00000116521                                                              secretory carrier membrane protein 3
ENSG00000176444                                                                                 CDC like kinase 2
ENSG00000143630                           hyperpolarization activated cyclic nucleotide gated potassium channel 3
ENSG00000143627                                                                               pyruvate kinase L/R
ENSG00000160752                                                                     farnesyl diphosphate synthase
ENSG00000225855                                                                             RUSC1 antisense RNA 1
ENSG00000160753                                                                   RUN and SH3 domain containing 1
ENSG00000116539                                                        ASH1 like histone lysine methyltransferase
ENSG00000207720                                                                                              &lt;NA&gt;
ENSG00000207134                                                             RNA, U6 small nuclear 106, pseudogene
ENSG00000227773                                                                                              &lt;NA&gt;
ENSG00000238805                                                                                              &lt;NA&gt;
ENSG00000207144                                                            RNA, U6 small nuclear 1297, pseudogene
ENSG00000237872                                                               POU class 5 homeobox 1 pseudogene 4
ENSG00000235919                                                                             ASH1L antisense RNA 1
ENSG00000271267                                                                                              &lt;NA&gt;
ENSG00000225082                                                                                              &lt;NA&gt;
ENSG00000223503                                                                                              &lt;NA&gt;
ENSG00000232519                                                                                              &lt;NA&gt;
ENSG00000125459                                      misato mitochondrial distribution and morphology regulator 1
ENSG00000203761                                                                                              &lt;NA&gt;
ENSG00000246203                                                                                              &lt;NA&gt;
ENSG00000163374                                                                          YY1 associated protein 1
ENSG00000132676                                                                        death associated protein 3
ENSG00000227673                                                                                              &lt;NA&gt;
ENSG00000116580                                                                                        gon-4 like
ENSG00000234937                                                                                              &lt;NA&gt;
ENSG00000132718                                                                                  synaptotagmin 11
ENSG00000201614                                                                                              &lt;NA&gt;
ENSG00000143622                                                                           Ras like without CAAX 1
ENSG00000132680                                                  KH domain containing 4, pre-mRNA splicing factor
ENSG00000207475                                                                small nucleolar RNA, H/ACA box 80E
ENSG00000252808                                                                                              &lt;NA&gt;
ENSG00000173080                                                           relaxin family peptide/INSL5 receptor 4
ENSG00000116584                                                      Rho/Rac guanine nucleotide exchange factor 2
ENSG00000273002                                                                           ARHGEF2 antisense RNA 2
ENSG00000224276                                                                           ARHGEF2 antisense RNA 1
ENSG00000163479                                                                signal sequence receptor subunit 2
ENSG00000160803                                                                                       ubiquilin 4
ENSG00000116586                                       late endosomal/lysosomal adaptor, MAPK and MTOR activator 2
ENSG00000132698                                                                 RAB25, member RAS oncogene family
ENSG00000254726                                                                 mex-3 RNA binding family member A
ENSG00000222611                                                                                              &lt;NA&gt;
ENSG00000160789                                                                                         lamin A/C
ENSG00000196189                                                                                     semaphorin 4A
ENSG00000252236                                                                      uncharacterized LOC124900449
ENSG00000160785                                                                solute carrier family 25 member 44
ENSG00000260238                                                                            PMF1-BGLAP readthrough
ENSG00000160783                                                                      polyamine modulated factor 1
ENSG00000242252                                                               bone gamma-carboxyglutamate protein
ENSG00000160781                                                     progestin and adipoQ receptor family member 6
ENSG00000198952                                                          SMG5 nonsense mediated mRNA decay factor
ENSG00000163472                                                                          transmembrane protein 79
ENSG00000198715                                                           glycosylated lysosomal membrane protein
ENSG00000189030                                                                                          VHL like
ENSG00000163468                                                              chaperonin containing TCP1 subunit 3
ENSG00000228155                                                                                              &lt;NA&gt;
ENSG00000163467                                                                      TSSK6 activating cochaperone
ENSG00000132677                                                                          Rh family B glycoprotein
ENSG00000237390                                                                                              &lt;NA&gt;
ENSG00000125462                                                                                  MIR9-1 host gene
ENSG00000207933                                                                                      microRNA 9-1
ENSG00000236947                                                                                              &lt;NA&gt;
ENSG00000116604                                                                        myocyte enhancer factor 2D
ENSG00000206651                                                                                              &lt;NA&gt;
ENSG00000260460                                                                                              &lt;NA&gt;
ENSG00000183856                                                   IQ motif containing GTPase activating protein 3
ENSG00000238843                                                                                              &lt;NA&gt;
ENSG00000187862                                                                tetratricopeptide repeat domain 24
ENSG00000265960                                                                                              &lt;NA&gt;
ENSG00000163382                                                                                NAD(P)HX epimerase
ENSG00000160818                                                     G-patch domain containing 4 (gene/pseudogene)
ENSG00000272971                                                                                              &lt;NA&gt;
ENSG00000132702                                                        hyaluronan and proteoglycan link protein 2
ENSG00000272068                                                                                              &lt;NA&gt;
ENSG00000132692                                                                                          brevican
ENSG00000272405                                                                                              &lt;NA&gt;
ENSG00000229953                                                                              BCAN antisense RNA 2
ENSG00000132688                                                                                            nestin
ENSG00000237588                                                                                              &lt;NA&gt;
ENSG00000143320                                                          cellular retinoic acid binding protein 2
ENSG00000223356                                                                                              &lt;NA&gt;
ENSG00000143319                                                  interferon stimulated exonuclease gene 20 like 2
ENSG00000143303                                                                        methyltransferase like 25B
ENSG00000143314                                                               mitochondrial ribosomal protein L24
ENSG00000143321                                                                     heparin binding growth factor
ENSG00000143294                                                    proline rich mitotic checkpoint control factor
ENSG00000027869                                                                          SH2 domain containing 2A
ENSG00000198400                                                           neurotrophic receptor tyrosine kinase 1
ENSG00000027644                                                                 insulin receptor related receptor
ENSG00000187800                                                       platelet endothelial aggregation receptor 1
ENSG00000160838                                                                 leucine rich repeat containing 71
ENSG00000132694                                                         Rho guanine nucleotide exchange factor 11
ENSG00000211581                                                                                      microRNA 765
ENSG00000266160                                                             RNA, 7SL, cytoplasmic 612, pseudogene
ENSG00000237842                                                                                              &lt;NA&gt;
ENSG00000224520                                                                           keratin 8 pseudogene 45
ENSG00000253831                                                           ETS variant transcription factor 3 like
ENSG00000117036                                                                ETS variant transcription factor 3
ENSG00000235700                                                                                CYCS pseudogene 52
ENSG00000229961                                                                                              &lt;NA&gt;
ENSG00000228239                                                                                              &lt;NA&gt;
ENSG00000271736                                                       long intergenic non-protein coding RNA 2772
ENSG00000237189                                                                                              &lt;NA&gt;
ENSG00000143297                                                                                Fc receptor like 5
ENSG00000163518                                                                                Fc receptor like 4
ENSG00000236731                                                                                              &lt;NA&gt;
ENSG00000233712                                                                                              &lt;NA&gt;
ENSG00000160856                                                                                Fc receptor like 3
ENSG00000227217                                                                                              &lt;NA&gt;
ENSG00000231700                                                                                              &lt;NA&gt;
ENSG00000232366                                                    voltage dependent anion channel 1 pseudogene 9
ENSG00000132704                                                                                Fc receptor like 2
ENSG00000163534                                                                                Fc receptor like 1
ENSG00000073754                                                                                 CD5 molecule like
ENSG00000227425                                                                                              &lt;NA&gt;
ENSG00000236957                                                                                              &lt;NA&gt;
ENSG00000183853                                                     kirre like nephrin family adhesion molecule 1
ENSG00000226520                                                                                              &lt;NA&gt;
ENSG00000231666                                                       long intergenic non-protein coding RNA 1704
ENSG00000227295                                                                                              &lt;NA&gt;
ENSG00000158473                                                                                     CD1d molecule
ENSG00000229914                                                                ribosomal protein S10 pseudogene 8
ENSG00000176320                                                                                              &lt;NA&gt;
ENSG00000158477                                                                                     CD1a molecule
ENSG00000230942                                      high mobility group nucleosome binding domain 1 pseudogene 5
ENSG00000158481                                                                                     CD1c molecule
ENSG00000158485                                                                                     CD1b molecule
ENSG00000158488                                                                                     CD1e molecule
ENSG00000186306                                                 olfactory receptor family 10 subfamily T member 2
ENSG00000180708                                                 olfactory receptor family 10 subfamily K member 2
ENSG00000203758                                      olfactory receptor family 10 subfamily T member 1 pseudogene
ENSG00000236257                                                                                              &lt;NA&gt;
ENSG00000173285                                                 olfactory receptor family 10 subfamily K member 1
ENSG00000236656                                                                      uncharacterized LOC107985213
ENSG00000198965                                                 olfactory receptor family 10 subfamily R member 2
ENSG00000198703                                      olfactory receptor family 10 subfamily R member 3 pseudogene
ENSG00000227445                                      olfactory receptor family 10 subfamily R member 1 pseudogene
ENSG00000231434                                                                                              &lt;NA&gt;
ENSG00000197532                                                  olfactory receptor family 6 subfamily Y member 1
ENSG00000186440                                                  olfactory receptor family 6 subfamily P member 1
ENSG00000186400                                                                                              &lt;NA&gt;
ENSG00000198967                                                 olfactory receptor family 10 subfamily Z member 1
ENSG00000163554                                                                    spectrin alpha, erythrocytic 1
ENSG00000231237                                       olfactory receptor family 6 subfamily K member 1 pseudogene
ENSG00000196171                                                  olfactory receptor family 6 subfamily K member 2
ENSG00000203757                                                  olfactory receptor family 6 subfamily K member 3
ENSG00000180437                                       olfactory receptor family 6 subfamily K member 4 pseudogene
ENSG00000226949                                                                                              &lt;NA&gt;
ENSG00000180433                                                  olfactory receptor family 6 subfamily K member 6
ENSG00000197403                                                  olfactory receptor family 6 subfamily N member 1
ENSG00000188340                                                  olfactory receptor family 6 subfamily N member 2
ENSG00000229724                                      olfactory receptor family 2 subfamily AQ member 1 pseudogene
ENSG00000180409                                     olfactory receptor family 10 subfamily AA member 1 pseudogene
ENSG00000163563                                                      myeloid cell nuclear differentiation antigen
ENSG00000229849                                                                                              &lt;NA&gt;
ENSG00000163564                                                              pyrin and HIN domain family member 1
ENSG00000163565                                                             interferon gamma inducible protein 16
ENSG00000265589                                                                                              &lt;NA&gt;
ENSG00000163568                                                                              absent in melanoma 2
ENSG00000233473                                                                                              &lt;NA&gt;
ENSG00000162706                                                                          cell adhesion molecule 3
ENSG00000222552                                                                   RNA, 5S ribosomal pseudogene 60
ENSG00000225670                                                                                              &lt;NA&gt;
ENSG00000213088                                                 atypical chemokine receptor 1 (Duffy blood group)
ENSG00000215846                                                                                              &lt;NA&gt;
ENSG00000248642                                      olfactory receptor family 10 subfamily J member 2 pseudogene
ENSG00000179639                                                                            Fc epsilon receptor Ia
ENSG00000196266                                                                                              &lt;NA&gt;
ENSG00000228560                                                                                              &lt;NA&gt;
ENSG00000248442                                      olfactory receptor family 10 subfamily J member 7 pseudogene
ENSG00000251686                                      olfactory receptor family 10 subfamily J member 8 pseudogene
ENSG00000249197                                      olfactory receptor family 10 subfamily J member 9 pseudogene
ENSG00000249730                               olfactory receptor family 10 subfamily J member 4 (gene/pseudogene)
ENSG00000196184                                                 olfactory receptor family 10 subfamily J member 1
ENSG00000224943                                                                                              &lt;NA&gt;
ENSG00000184155                                                 olfactory receptor family 10 subfamily J member 5
ENSG00000231100                                                                                              &lt;NA&gt;
ENSG00000271890                                                                                              &lt;NA&gt;
ENSG00000132703                                                                        amyloid P component, serum
ENSG00000158731                                      olfactory receptor family 10 subfamily J member 6 pseudogene
ENSG00000223603                                                                   C-reactive protein pseudogene 1
ENSG00000132693                                                                                C-reactive protein
ENSG00000235226                                                                ribosomal protein L27 pseudogene 2
ENSG00000158716                                                                   dual specificity phosphatase 23
ENSG00000181036                                                                                Fc receptor like 6
ENSG00000158714                                                                              SLAM family member 8
ENSG00000188004                                                                  small nucleolar RNA host gene 28
ENSG00000212161                                                                       small nucleolar RNA SNORD64
ENSG00000243284                                                      V-set and immunoglobulin domain containing 8
ENSG00000256029                                                                                              &lt;NA&gt;
ENSG00000272668                                                                      uncharacterized LOC107985216
ENSG00000213085                                                          cilia and flagella associated protein 45
ENSG00000266458                                                                                     microRNA 4259
ENSG00000269620                                                                                              &lt;NA&gt;
ENSG00000158710                                                                                      transgelin 2
ENSG00000085552                                                               immunoglobulin superfamily member 9
ENSG00000162723                                                                              SLAM family member 9
ENSG00000224259                                                       long intergenic non-protein coding RNA 1133
ENSG00000237409                                                               ribosomal protein L27a pseudogene 2
ENSG00000260766                                                                                              &lt;NA&gt;
ENSG00000143315                                           phosphatidylinositol glycan anchor biosynthesis class M
ENSG00000177807                                       potassium inwardly rectifying channel subfamily J member 10
ENSG00000225279                                                                                              &lt;NA&gt;
ENSG00000162728                                        potassium inwardly rectifying channel subfamily J member 9
ENSG00000162729                                                               immunoglobulin superfamily member 8
ENSG00000018625                                                        ATPase Na+/K+ transporting subunit alpha 2
ENSG00000132681                                                        ATPase Na+/K+ transporting subunit alpha 4
ENSG00000143318                                                                                   calsequestrin 1
ENSG00000227741                                                                             PEA15 antisense RNA 1
ENSG00000162734                                                    proliferation and apoptosis adaptor protein 15
ENSG00000265381                                                                                              &lt;NA&gt;
ENSG00000132716                                                                 DDB1 and CUL4 associated factor 8
ENSG00000258465                                                                                              &lt;NA&gt;
ENSG00000228606                                                                        DCAF8 divergent transcript
ENSG00000224261                                                                ribosomal protein SA pseudogene 18
ENSG00000162735                                                                  peroxisomal biogenesis factor 19
ENSG00000122218                                                                   COPI coat complex subunit alpha
ENSG00000235082                                                                                              &lt;NA&gt;
ENSG00000202078                                                                                              &lt;NA&gt;
ENSG00000162736                                                                                         nicastrin
ENSG00000171786                                                                       nescient helix-loop-helix 1
ENSG00000201608                                                              RNA, U4 small nuclear 42, pseudogene
ENSG00000162738                                                              VANGL planar cell polarity protein 2
ENSG00000162739                                                                              SLAM family member 6
ENSG00000223009                                                                                              &lt;NA&gt;
ENSG00000234425                                                                                              &lt;NA&gt;
ENSG00000066294                                                                                     CD84 molecule
ENSG00000264286                                                                                              &lt;NA&gt;
ENSG00000117090                                         signaling lymphocytic activation molecule family member 1
ENSG00000235101                                                                                              &lt;NA&gt;
ENSG00000228863                                                                                              &lt;NA&gt;
ENSG00000117091                                                                                     CD48 molecule
ENSG00000227239                                                                                              &lt;NA&gt;
ENSG00000026751                                                                              SLAM family member 7
ENSG00000122224                                                                              lymphocyte antigen 9
ENSG00000122223                                                                                    CD244 molecule
ENSG00000226003                                                          peptidylprolyl isomerase A pseudogene 37
ENSG00000179914                                                                                      intelectin 1
ENSG00000213080                                                                                              &lt;NA&gt;
ENSG00000232188                                                                      uncharacterized LOC124904441
ENSG00000198358                                                                      uncharacterized LOC101928372
ENSG00000233691                                                                                              &lt;NA&gt;
ENSG00000158764                                                                                      intelectin 2
ENSG00000158769                                                                                      F11 receptor
ENSG00000270149                                                                                              &lt;NA&gt;
ENSG00000232879                                                                                              &lt;NA&gt;
ENSG00000215845                                            thiosulfate sulfurtransferase like domain containing 1
ENSG00000158773                                                                   upstream transcription factor 1
ENSG00000186517                                                                  Rho GTPase activating protein 30
ENSG00000268154                                                                                              &lt;NA&gt;
ENSG00000143217                                                                   nectin cell adhesion molecule 4
ENSG00000228917                                                                                              &lt;NA&gt;
ENSG00000162755                                                                         kelch domain containing 9
ENSG00000143256                                                                               prefoldin subunit 2
ENSG00000158793                                                                                       nitrilase 1
ENSG00000158796                                                                  death effector domain containing
ENSG00000238934                                                                         small nucleolar RNA ACA64
ENSG00000143222                                                      ubiquitin-fold modifier conjugating enzyme 1
ENSG00000224985                                                                                              &lt;NA&gt;
ENSG00000143258                                                                   ubiquitin specific peptidase 21
ENSG00000143224                                                                        protoporphyrinogen oxidase
ENSG00000158850                                                                  beta-1,4-galactosyltransferase 3
ENSG00000158859                                          ADAM metallopeptidase with thrombospondin type 1 motif 4
ENSG00000158864                                                    NADH:ubiquinone oxidoreductase core subunit S2
ENSG00000158869                                                                            Fc epsilon receptor Ig
ENSG00000268387                                                                                              &lt;NA&gt;
ENSG00000158874                                                                                 apolipoprotein A2
ENSG00000158882                                               translocase of outer mitochondrial membrane 40 like
ENSG00000263548                                                                                              &lt;NA&gt;
ENSG00000143257                                                     nuclear receptor subfamily 1 group I member 3
ENSG00000248485                                                                    Purkinje cell protein 4 like 1
ENSG00000158887                                                                               myelin protein zero
ENSG00000143252                                                         succinate dehydrogenase complex subunit C
ENSG00000188931                                                         cilia and flagella associated protein 126
ENSG00000235477                                                                                              &lt;NA&gt;
ENSG00000273075                                                                                              &lt;NA&gt;
ENSG00000236484                                              ribonucleotide reductase M2 polypeptide pseudogene 2
ENSG00000206921                                                             RNA, U6 small nuclear 481, pseudogene
ENSG00000215840                                                                                              &lt;NA&gt;
ENSG00000143226                                                                             Fc gamma receptor IIa
ENSG00000273112                                                                                              &lt;NA&gt;
ENSG00000173110                                                      heat shock protein family A (Hsp70) member 6
ENSG00000224203                                                               ribosomal protein S23 pseudogene 10
ENSG00000203747                                                                            Fc gamma receptor IIIa
ENSG00000224515                                                                                              &lt;NA&gt;
ENSG00000072694                                                                             Fc gamma receptor IIb
ENSG00000244682                                                                                              &lt;NA&gt;
ENSG00000225217                                         heat shock protein family A (Hsp70) member 7 (pseudogene)
ENSG00000231586                                                                ribosomal protein S23 pseudogene 9
ENSG00000162747                                                                            Fc gamma receptor IIIb
ENSG00000234211                                                                                              &lt;NA&gt;
ENSG00000213075                                                                                              &lt;NA&gt;
ENSG00000199595                                                                                              &lt;NA&gt;
ENSG00000132185                                                                                Fc receptor like A
ENSG00000162746                                                                                Fc receptor like B
ENSG00000241347                                                             RNA, 7SL, cytoplasmic 466, pseudogene
ENSG00000081721                                                                   dual specificity phosphatase 12
ENSG00000226889                                                                         ATF6 divergent transcript
ENSG00000118217                                                                 activating transcription factor 6
ENSG00000229808                                                         proteasome activator subunit 3 pseudogene
ENSG00000162745                                                                              olfactomedin like 2B
ENSG00000227818                                                                                              &lt;NA&gt;
ENSG00000198929                                                           nitric oxide synthase 1 adaptor protein
ENSG00000266144                                                                                     microRNA 4654
ENSG00000227094                                                                                              &lt;NA&gt;
ENSG00000252262                                                                   RNA, 5S ribosomal pseudogene 61
ENSG00000207729                                                                                      microRNA 556
ENSG00000254706                                                                                              &lt;NA&gt;
ENSG00000239887                                                               chromosome 1 open reading frame 226
ENSG00000171722                                                                     spermatogenesis associated 46
ENSG00000198574                                                                          SH2 domain containing 1B
ENSG00000227243                                                                                              &lt;NA&gt;
ENSG00000152332                                                                      U2AF homology motif kinase 1
ENSG00000227941                                     ubiquinol-cytochrome c reductase binding protein pseudogene 2
ENSG00000259788                                                                                              &lt;NA&gt;
ENSG00000117143                                                       UDP-N-acetylglucosamine pyrophosphorylase 1
ENSG00000272574                                                                                              &lt;NA&gt;
ENSG00000162733                                                       discoidin domain receptor tyrosine kinase 2
ENSG00000243173                                                             RNA, 7SL, cytoplasmic 861, pseudogene
ENSG00000132196                                                            hydroxysteroid 17-beta dehydrogenase 7
ENSG00000185860                                                                 coiled-coil domain containing 190
ENSG00000230739                                                                                              &lt;NA&gt;
ENSG00000227667                                               cytochrome c oxidase subunit 7B, mitochondrial-like
ENSG00000117152                                                                regulator of G protein signaling 4
ENSG00000143248                                                                regulator of G protein signaling 5
ENSG00000232892                                                                              RGS5 antisense RNA 1
ENSG00000225755                                                                                              &lt;NA&gt;
ENSG00000232995                                                                      uncharacterized LOC127814295
ENSG00000237756                                                                                              &lt;NA&gt;
ENSG00000143228                                                       NUF2 component of NDC80 kinetochore complex
ENSG00000252740                                                                                              &lt;NA&gt;
ENSG00000225122                                                                                              &lt;NA&gt;
ENSG00000200327                                                                   RNA, 5S ribosomal pseudogene 62
ENSG00000212527                                                                   RNA, 5S ribosomal pseudogene 63
ENSG00000228289                                                                                              &lt;NA&gt;
ENSG00000212538                                                                      uncharacterized LOC124904671
ENSG00000225719                                                                                              &lt;NA&gt;
ENSG00000199849                                                              RNA, U5F small nuclear 6, pseudogene
ENSG00000213070                                                            high mobility group box 3 pseudogene 6
ENSG00000185630                                                                                    PBX homeobox 1
ENSG00000207082                                                             RNA, U6 small nuclear 171, pseudogene
ENSG00000269887                                                                                              &lt;NA&gt;
ENSG00000233693                                                                              PBX1 antisense RNA 1
ENSG00000271917                                                                                              &lt;NA&gt;
ENSG00000201987                                                                                              &lt;NA&gt;
ENSG00000225487                                                                                              &lt;NA&gt;
ENSG00000201270                                                             RNA, U6 small nuclear 755, pseudogene
ENSG00000212086                                                                                              &lt;NA&gt;
ENSG00000252359                                                                                              &lt;NA&gt;
ENSG00000162761                                                         LIM homeobox transcription factor 1 alpha
ENSG00000224702                                                                                              &lt;NA&gt;
ENSG00000238022                                                                                              &lt;NA&gt;
ENSG00000143171                                                                         retinoid X receptor gamma
ENSG00000237463                                                                            LRRC52 antisense RNA 1
ENSG00000230748                                                                              PRELID1 pseudogene 7
ENSG00000162763                                                                 leucine rich repeat containing 52
ENSG00000237783                                                                ribosomal protein S2 pseudogene 10
ENSG00000236206                                                                                              &lt;NA&gt;
ENSG00000143198                                                            microsomal glutathione S-transferase 3
ENSG00000143149                                                         aldehyde dehydrogenase 9 family member A1
ENSG00000206990                                                                                              &lt;NA&gt;
ENSG00000230175                                                                ribosomal protein S13 pseudogene 1
ENSG00000225272                                                               ribosomal protein L21 pseudogene 27
ENSG00000215838                                                                                              &lt;NA&gt;
ENSG00000273365                                                                                              &lt;NA&gt;
ENSG00000143183                                                           transmembrane and coiled-coil domains 1
ENSG00000224358                                                                                              &lt;NA&gt;
ENSG00000230659                                                               ribosomal protein L26 pseudogene 12
ENSG00000143179                                                                         uridine-cytidine kinase 2
ENSG00000236364                                                                                              &lt;NA&gt;
ENSG00000271527                                                      post-GPI attachment to proteins 2 pseudogene
ENSG00000226292                                                                               RPS3A pseudogene 10
ENSG00000207341                                                                   RNA, 5S ribosomal pseudogene 64
ENSG00000188859                                                       family with sequence similarity 78 member B
ENSG00000267884                                                                                              &lt;NA&gt;
ENSG00000203307                                                                                              &lt;NA&gt;
ENSG00000230898                                                                                              &lt;NA&gt;
ENSG00000215952                                                                                      microRNA 921
ENSG00000215835                                                              EWS RNA binding protein 1 pseudogene
ENSG00000229588                                                                      uncharacterized LOC112268276
ENSG00000225325                                                                                              &lt;NA&gt;
ENSG00000230231                                      flavin containing dimethylaniline monoxygenase 7, pseudogene
ENSG00000234142                                                                                              &lt;NA&gt;
ENSG00000238087                                      flavin containing dimethylaniline monoxygenase 8, pseudogene
ENSG00000215834                                                                                              &lt;NA&gt;
ENSG00000234984                                                                                              &lt;NA&gt;
ENSG00000232341                                                                 ribosomal protein L4 pseudogene 2
ENSG00000232148                                     flavin containing dimethylaniline monoxygenase 11, pseudogene
ENSG00000232223                                                                          calponin 2 pseudogene 10
ENSG00000143157                                                pogo transposable element derived with KRAB domain
ENSG00000152382                                                                         transcriptional adaptor 1
ENSG00000225171                                                          deoxyuridine triphosphatase pseudogene 6
ENSG00000237096                                                                                              &lt;NA&gt;
ENSG00000143195                                                  immunoglobulin like domain containing receptor 2
ENSG00000143194                                                       maelstrom spermatogenic transposon silencer
ENSG00000200036                                                                   RNA, 5S ribosomal pseudogene 65
ENSG00000238325                                                                                              &lt;NA&gt;
ENSG00000227907                                                                                              &lt;NA&gt;
ENSG00000143167                                                                                  glycoprotein A33
ENSG00000198842                                                      serine/threonine/tyrosine interacting like 2
ENSG00000213068                                                                ribosomal protein S17 pseudogene 6
ENSG00000231605                                                       long intergenic non-protein coding RNA 1363
ENSG00000272205                                                                                              &lt;NA&gt;
ENSG00000143190                                                                            POU class 2 homeobox 1
ENSG00000272033                                                                                              &lt;NA&gt;
ENSG00000198821                                                                                    CD247 molecule
ENSG00000233411                                                                                              &lt;NA&gt;
ENSG00000273160                                                                                              &lt;NA&gt;
ENSG00000227776                                                                                              &lt;NA&gt;
ENSG00000143162                                                      cellular repressor of E1A stimulated genes 1
ENSG00000231029                                                                ribosomal protein S18 pseudogene 4
ENSG00000241666                                                                                              &lt;NA&gt;
ENSG00000198771                                                                          RCSD domain containing 1
ENSG00000197965                                                                        myelin protein zero like 1
ENSG00000143199                                                                              adenylate cyclase 10
ENSG00000250762                                                                                              &lt;NA&gt;
ENSG00000232194                                                                                              &lt;NA&gt;
ENSG00000143158                                                                  mitochondrial pyruvate carrier 2
ENSG00000143164                                                                 DDB1 and CUL4 associated factor 6
ENSG00000221545                                                                                  microRNA 1255b-2
ENSG00000224837                                                                                              &lt;NA&gt;
ENSG00000143147                                                                    G protein-coupled receptor 161
ENSG00000143155                                                                   TOR signaling pathway regulator
ENSG00000237049                                                                ribosomal protein L34 pseudogene 1
ENSG00000237131                                                          cytochrome c oxidase subunit NDUFA4-like
ENSG00000213064                                                                          SFT2 domain containing 2
ENSG00000214262                                                                                              &lt;NA&gt;
ENSG00000206880                                                            RNA, U6 small nuclear 1310, pseudogene
ENSG00000143178                                                                     T-box transcription factor 19
ENSG00000227722                                                                                              &lt;NA&gt;
ENSG00000207974                                                                                      microRNA 557
ENSG00000228697                                                                      uncharacterized LOC101928565
ENSG00000215833                                                                                QRSL1 pseudogene 1
ENSG00000237658                                                                                              &lt;NA&gt;
ENSG00000143185                                                                      X-C motif chemokine ligand 2
ENSG00000227777                                                               ribosomal protein L7a pseudogene 19
ENSG00000143184                                                                      X-C motif chemokine ligand 1
ENSG00000229757                                                               ribosomal protein L7a pseudogene 21
ENSG00000143196                                                                                     dermatopontin
ENSG00000221578                                                                                              &lt;NA&gt;
ENSG00000235736                                                                                              &lt;NA&gt;
ENSG00000225826                                                        long intergenic non-protein coding RNA 626
ENSG00000229612                                                                                              &lt;NA&gt;
ENSG00000203601                                                                                              &lt;NA&gt;
ENSG00000213063                                                                                              &lt;NA&gt;
ENSG00000252987                                                                   RNA, 5S ribosomal pseudogene 66
ENSG00000237707                                                                      uncharacterized LOC101928596
ENSG00000143153                                                         ATPase Na+/K+ transporting subunit beta 1
ENSG00000143156                                                                          NME/NM23 family member 7
ENSG00000235575                                                                                              &lt;NA&gt;
ENSG00000117475                                                             basic leucine zipper nuclear factor 1
ENSG00000117477                                                                 coiled-coil domain containing 181
ENSG00000234437                                                                                              &lt;NA&gt;
ENSG00000117479                                                                 solute carrier family 19 member 2
ENSG00000234604                                                                                              &lt;NA&gt;
ENSG00000213062                                                                                              &lt;NA&gt;
ENSG00000198734                                                                              coagulation factor V
ENSG00000174175                                                                                        selectin P
ENSG00000000460                                         FIGNL1 interacting regulator of recombination and mitosis
ENSG00000188404                                                                                        selectin L
ENSG00000007908                                                                                        selectin E
ENSG00000230704                                                                      uncharacterized LOC101928628
ENSG00000171806                                                      methyltransferase 18, RPL3 N3(tau)-histidine
ENSG00000000457                                                                          SCY1 like pseudokinase 3
ENSG00000239494                                                             RNA, 7SL, cytoplasmic 333, pseudogene
ENSG00000075945                                                                      kinesin associated protein 3
ENSG00000243051                                                             RNA, 7SL, cytoplasmic 269, pseudogene
ENSG00000235378                                                  mitochondrial ribosomal protein S10 pseudogene 1
ENSG00000203260                                                                                              &lt;NA&gt;
ENSG00000232959                                                                                              &lt;NA&gt;
ENSG00000224896                                                                                              &lt;NA&gt;
ENSG00000203740                                                      N-terminal Xaa-Pro-Lys N-methyltransferase 2
ENSG00000263390                                                                                   microRNA 3119-2
ENSG00000233985                                                       long intergenic non-protein coding RNA 1681
ENSG00000238051                                                  iron-sulfur cluster assembly enzyme pseudogene 1
ENSG00000224286                                                       long intergenic non-protein coding RNA 1142
ENSG00000226967                                                                                              &lt;NA&gt;
ENSG00000263384                                                                                              &lt;NA&gt;
ENSG00000231407                                                                             GORAB antisense RNA 1
ENSG00000120370                                                                          golgin, RAB6 interacting
ENSG00000225545                                                                                              &lt;NA&gt;
ENSG00000235303                                                                                              &lt;NA&gt;
ENSG00000116132                                                                         paired related homeobox 1
ENSG00000271811                                                                                              &lt;NA&gt;
ENSG00000117501                                                          maestro heat like repeat family member 9
ENSG00000215924                                                                                              &lt;NA&gt;
ENSG00000226552                                                  alkylated DNA repair protein alkB homolog 8-like
ENSG00000007933                                                  flavin containing dimethylaniline monoxygenase 3
ENSG00000221390                                                                                    microRNA 1295a
ENSG00000117507                                                                                              &lt;NA&gt;
ENSG00000094963                                                  flavin containing dimethylaniline monoxygenase 2
ENSG00000225243                                                                                              &lt;NA&gt;
ENSG00000231424                                                                                              &lt;NA&gt;
ENSG00000010932                                                  flavin containing dimethylaniline monoxygenase 1
ENSG00000206692                                                                                              &lt;NA&gt;
ENSG00000230547                                                           high mobility group box 1 pseudogene 11
ENSG00000076258                                                  flavin containing dimethylaniline monoxygenase 4
ENSG00000225704                                                                                              &lt;NA&gt;
ENSG00000268062                                                                                SRP14 pseudogene 4
ENSG00000239428                                                                                 GM2A pseudogene 2
ENSG00000202082                                                                      uncharacterized LOC124901189
ENSG00000234333                                                                                CYCS pseudogene 53
ENSG00000238859                                                                                              &lt;NA&gt;
ENSG00000117523                                                                       proline rich coiled-coil 2C
ENSG00000239373                                                                                              &lt;NA&gt;
ENSG00000201126                                                                                              &lt;NA&gt;
ENSG00000034971                                                                                          myocilin
ENSG00000233328                                                                                              &lt;NA&gt;
ENSG00000230364                                                                 ribosomal protein L4 pseudogene 3
ENSG00000117533                                                             vesicle associated membrane protein 4
ENSG00000232261                                                       solute carrier family 5 member 4 pseudogene
ENSG00000271459                                                       solute carrier family 5 member 4 pseudogene
ENSG00000236741                                                                                              &lt;NA&gt;
ENSG00000253060                                                                      uncharacterized LOC124900454
ENSG00000010165                                                    methyltransferase 13, eEF1A N-terminus and K55
ENSG00000213060                                                                                              &lt;NA&gt;
ENSG00000252134                                                                                              &lt;NA&gt;
ENSG00000224600                                           ribosomal protein lateral stalk subunit P1 pseudogene 3
ENSG00000197959                                                                                         dynamin 3
ENSG00000233540                                                                        DNM3 intronic transcript 1
ENSG00000207949                                                                                              &lt;NA&gt;
ENSG00000230630                                                                                              &lt;NA&gt;
ENSG00000208024                                                                                   microRNA 199a-2
ENSG00000252354                                                                                              &lt;NA&gt;
ENSG00000206684                                                             RNA, U6 small nuclear 157, pseudogene
ENSG00000135845                                           phosphatidylinositol glycan anchor biosynthesis class C
ENSG00000180999                                                               chromosome 1 open reading frame 105
ENSG00000094975                                                         SUN domain containing ossification factor
ENSG00000251943                                                             RNA, U6 small nuclear 693, pseudogene
ENSG00000117560                                                                                        Fas ligand
ENSG00000229785                                                                                              &lt;NA&gt;
ENSG00000224228                                                                                              &lt;NA&gt;
ENSG00000227177                                                                                              &lt;NA&gt;
ENSG00000224000                                                                                              &lt;NA&gt;
ENSG00000120337                                                                         TNF superfamily member 18
ENSG00000230849                                                                                              &lt;NA&gt;
ENSG00000226375                                                                                              &lt;NA&gt;
ENSG00000117586                                                                          TNF superfamily member 4
ENSG00000251817                                                                                              &lt;NA&gt;
ENSG00000232751                                                               ribosomal protein L26 pseudogene 11
ENSG00000231615                                                              centrosomal protein 57kDa pseudogene
ENSG00000203739                                                                             PRDX6 antisense RNA 1
ENSG00000117592                                                                                   peroxiredoxin 6
ENSG00000162753                                                      solute carrier family 9 member C2 (putative)
ENSG00000238272                                                                                              &lt;NA&gt;
ENSG00000183831                                                                          ankyrin repeat domain 45
ENSG00000232113                                                                               testis expressed 50
ENSG00000238430                                                                                              &lt;NA&gt;
ENSG00000076321                                                                       kelch like family member 20
ENSG00000225591                                                                                              &lt;NA&gt;
ENSG00000200674                                                                              RN7SK pseudogene 160
ENSG00000120334                                                                              centromere protein L
ENSG00000252357                                                                                              &lt;NA&gt;
ENSG00000117593                                                         aspartyl-tRNA synthetase 2, mitochondrial
ENSG00000270084                                                                                              &lt;NA&gt;
ENSG00000234741                                                                          growth arrest specific 5
ENSG00000208317                                                                                              &lt;NA&gt;
ENSG00000185278                                                          zinc finger and BTB domain containing 37
ENSG00000117601                                                                          serpin family C member 1
ENSG00000252231                                                                   RNA, 5S ribosomal pseudogene 67
ENSG00000135870                                                               ring finger and CCCH-type domains 1
ENSG00000200755                                                                   RNA, 5S ribosomal pseudogene 68
ENSG00000236535                                                                                              &lt;NA&gt;
ENSG00000224977                                                                        RC3H1 divergent transcript
ENSG00000225713                                                                ribosomal protein L30 pseudogene 1
ENSG00000227373                                                                     RABGAP1L divergent transcript
ENSG00000152061                                                              RAB GTPase activating protein 1 like
ENSG00000238872                                                                                              &lt;NA&gt;
ENSG00000266125                                                                                              &lt;NA&gt;
ENSG00000237317                                                                                              &lt;NA&gt;
ENSG00000203737                                                                     G protein-coupled receptor 52
ENSG00000223828                                                                                              &lt;NA&gt;
ENSG00000231378                                                                                              &lt;NA&gt;
ENSG00000237249                                                                                              &lt;NA&gt;
ENSG00000223525                                                                                              &lt;NA&gt;
ENSG00000235869                                                               ribosomal protein S26 pseudogene 12
ENSG00000229531                                                                          RABGAP1L antisense RNA 1
ENSG00000252552                                                             RNA, U6 small nuclear 307, pseudogene
ENSG00000116161                                                                         calcyclin binding protein
ENSG00000120333                                                               mitochondrial ribosomal protein S14
ENSG00000206659                                                                                              &lt;NA&gt;
ENSG00000181101                                                                                              &lt;NA&gt;
ENSG00000120332                                                                                        tenascin N
ENSG00000235750                                                                                          KIAA0040
ENSG00000230687                                                                                              &lt;NA&gt;
ENSG00000233946                                                                ribosomal protein S29 pseudogene 4
ENSG00000260990                                                                                              &lt;NA&gt;
ENSG00000116147                                                                                        tenascin R
ENSG00000235628                                                                                              &lt;NA&gt;
ENSG00000224718                                                       long intergenic non-protein coding RNA 1657
ENSG00000227740                                                       long intergenic non-protein coding RNA 2803
ENSG00000230777                                                                                              &lt;NA&gt;
ENSG00000143207                                                                          COP1 E3 ubiquitin ligase
ENSG00000252906                                                                   small Cajal body-specific RNA 3
ENSG00000228686                                                                                              &lt;NA&gt;
ENSG00000236021                                                                                              &lt;NA&gt;
ENSG00000232463                                                                ribosomal protein L13 pseudogene 7
ENSG00000253025                                                              RNA, U2 small nuclear 12, pseudogene
ENSG00000227815                                                      zinc finger AN1-type containing 1 pseudogene
ENSG00000231020                                                                                              &lt;NA&gt;
ENSG00000225904                                                                                              &lt;NA&gt;
ENSG00000116183                                                                                      pappalysin 2
ENSG00000237514                                                                                              &lt;NA&gt;
ENSG00000152092                                                                                     astrotactin 1
ENSG00000202609                                                                                      microRNA 488
ENSG00000198797                                                     BMP/retinoic acid inducible neural specific 2
ENSG00000222749                                                                                              &lt;NA&gt;
ENSG00000224968                                                                                              &lt;NA&gt;
ENSG00000227579                                                                                              &lt;NA&gt;
ENSG00000266393                                                                                              &lt;NA&gt;
ENSG00000236720                                                       long intergenic non-protein coding RNA 1741
ENSG00000120341                                              SEC16 homolog B, endoplasmic reticulum export factor
ENSG00000254154                                                                                              &lt;NA&gt;
ENSG00000242193                                                                                              &lt;NA&gt;
ENSG00000224687                                                                            RASAL2 antisense RNA 1
ENSG00000075391                                                                      RAS protein activator like 2
ENSG00000270575                                                                                              &lt;NA&gt;
ENSG00000213058                                                                                              &lt;NA&gt;
ENSG00000260938                                                                                              &lt;NA&gt;
ENSG00000188585                                                               C-type lectin domain containing 20A
ENSG00000240021                                                                               testis expressed 35
ENSG00000213057                                                      chromosome 1 putative open reading frame 220
ENSG00000184909                                                                                              &lt;NA&gt;
ENSG00000201347                                                                   RNA, 5S ribosomal pseudogene 69
ENSG00000273384                                                                                              &lt;NA&gt;
ENSG00000266417                                                                                     microRNA 4424
ENSG00000273062                                                                                              &lt;NA&gt;
ENSG00000116191                                                    Ral GEF with PH domain and SH3 binding motif 2
ENSG00000228196                                                                                              &lt;NA&gt;
ENSG00000201791                                                                                              &lt;NA&gt;
ENSG00000116194                                                                               angiopoietin like 1
ENSG00000116199                                                            FAM20B glycosaminoglycan xylosylkinase
ENSG00000232750                                                                                              &lt;NA&gt;
ENSG00000186283                                                                          torsin family 3 member A
ENSG00000143322                                                ABL proto-oncogene 2, non-receptor tyrosine kinase
ENSG00000234041                                                                                              &lt;NA&gt;
ENSG00000231905                                                                                              &lt;NA&gt;
ENSG00000212338                                                                      uncharacterized LOC124900432
ENSG00000201619                                                                       small nucleolar RNA SNORA67
ENSG00000231564                                                                                              &lt;NA&gt;
ENSG00000225711                                                                                              &lt;NA&gt;
ENSG00000223794                                                      cytochrome c oxidase subunit 5B pseudogene 8
ENSG00000228191                                                                                              &lt;NA&gt;
ENSG00000057252                                                                        sterol O-acyltransferase 1
ENSG00000263633                                                                                              &lt;NA&gt;
ENSG00000162779                                                   axonemal dynein light chain domain containing 1
ENSG00000224620                                                                                              &lt;NA&gt;
ENSG00000236539                                                                                              &lt;NA&gt;
ENSG00000269064                                                                                              &lt;NA&gt;
ENSG00000261250                                                                                              &lt;NA&gt;
ENSG00000116218                                                             NPHS2 stomatin family member, podocin
ENSG00000251875                                                              RNA, U5F small nuclear 2, pseudogene
ENSG00000227141                                                                                              &lt;NA&gt;
ENSG00000261060                                                                                              &lt;NA&gt;
ENSG00000162782                                                                         tudor domain containing 5
ENSG00000221547                                                                                              &lt;NA&gt;
ENSG00000243062                                                                      uncharacterized LOC128071543
ENSG00000143340                                                      family with sequence similarity 163 member A
ENSG00000229407                                                                                              &lt;NA&gt;
ENSG00000231966                                                                                              &lt;NA&gt;
ENSG00000169905                                                                   torsin 1A interacting protein 2
ENSG00000258664                                                                                              &lt;NA&gt;
ENSG00000272906                                                                                              &lt;NA&gt;
ENSG00000143337                                                                   torsin 1A interacting protein 1
ENSG00000264916                                                             RNA, 7SL, cytoplasmic 230, pseudogene
ENSG00000261831                                                                                              &lt;NA&gt;
ENSG00000260360                                                                                              &lt;NA&gt;
ENSG00000135837                                                                           centrosomal protein 350
ENSG00000235145                                                                ribosomal protein SA pseudogene 16
ENSG00000223450                                                                ribosomal protein S24 pseudogene 5
ENSG00000261817                                                                                              &lt;NA&gt;
ENSG00000116260                                                                     quiescin sulfhydryl oxidase 1
ENSG00000121454                                                                                    LIM homeobox 4
ENSG00000230124                                                              acyl-CoA binding domain containing 6
ENSG00000135847                                                                                              &lt;NA&gt;
ENSG00000235060                                                                                              &lt;NA&gt;
ENSG00000265435                                                                                     microRNA 3121
ENSG00000206905                                                                                              &lt;NA&gt;
ENSG00000266683                                                                                              &lt;NA&gt;
ENSG00000236719                                              ovarian adenocarcinoma amplified long non-coding RNA
ENSG00000143324                                                   xenotropic and polytropic retrovirus receptor 1
ENSG00000272292                                                                                              &lt;NA&gt;
ENSG00000266825                                                                                              &lt;NA&gt;
ENSG00000225857                                                                                              &lt;NA&gt;
ENSG00000135835                                                                                          KIAA1614
ENSG00000243155                                                                                              &lt;NA&gt;
ENSG00000232586                                                                          KIAA1614 antisense RNA 1
ENSG00000251520                                                                                              &lt;NA&gt;
ENSG00000270711                                                                                              &lt;NA&gt;
ENSG00000234237                                                                                              &lt;NA&gt;
ENSG00000135823                                                                                        syntaxin 6
ENSG00000153029                                                 major histocompatibility complex, class I-related
ENSG00000162783                                                                        immediate early response 5
ENSG00000272198                                                                                              &lt;NA&gt;
ENSG00000237292                                                       long intergenic non-protein coding RNA 1732
ENSG00000225359                                                                                              &lt;NA&gt;
ENSG00000179452                                                       long intergenic non-protein coding RNA 1699
ENSG00000198216                                                    calcium voltage-gated channel subunit alpha1 E
ENSG00000252977                                                                   RNA, 5S ribosomal pseudogene 70
ENSG00000272880                                                                                              &lt;NA&gt;
ENSG00000222397                                                                                              &lt;NA&gt;
ENSG00000179930                                                                           zinc finger protein 648
ENSG00000224810                                                                                              &lt;NA&gt;
ENSG00000225982                                                                                              &lt;NA&gt;
ENSG00000232309                                                                                              &lt;NA&gt;
ENSG00000228918                                                                                              &lt;NA&gt;
ENSG00000232096                                                                                              &lt;NA&gt;
ENSG00000206764                                                             RNA, U6 small nuclear 152, pseudogene
ENSG00000228664                                                                ribosomal protein L18 pseudogene 2
ENSG00000231684                                                                                              &lt;NA&gt;
ENSG00000135821                                                                          glutamate-ammonia ligase
ENSG00000203730                                                                transmembrane epididymal protein 1
ENSG00000203729                                                        long intergenic non-protein coding RNA 272
ENSG00000270443                                                                                              &lt;NA&gt;
ENSG00000233537                                                                                              &lt;NA&gt;
ENSG00000121446                                                           regulator of G protein signaling like 1
ENSG00000135828                                                                                    ribonuclease L
ENSG00000143333                                                               regulator of G protein signaling 16
ENSG00000261504                                                       long intergenic non-protein coding RNA 1686
ENSG00000261185                                                                                              &lt;NA&gt;
ENSG00000135824                                                                regulator of G protein signaling 8
ENSG00000227181                                                                                              &lt;NA&gt;
ENSG00000271269                                                                                              &lt;NA&gt;
ENSG00000264809                                                                                              &lt;NA&gt;
ENSG00000135838                                                                N-acetylneuraminate pyruvate lyase
ENSG00000135829                                                                               DExH-box helicase 9
ENSG00000157060                                                         SHC binding and spindle associated 1 like
ENSG00000224040                                                                                              &lt;NA&gt;
ENSG00000199837                                                                                              &lt;NA&gt;
ENSG00000226570                                                                                              &lt;NA&gt;
ENSG00000176855                                                                          keratin 18 pseudogene 28
ENSG00000264768                                                                                              &lt;NA&gt;
ENSG00000207472                                                              RNA, U6 small nuclear 41, pseudogene
ENSG00000135862                                                                           laminin subunit gamma 1
ENSG00000224468                                                                             LAMC1 antisense RNA 1
ENSG00000058085                                                                           laminin subunit gamma 2
ENSG00000157064                                                     nicotinamide nucleotide adenylyltransferase 2
ENSG00000233562                                                                                RPS3A pseudogene 8
ENSG00000232860                                                                              SMG7 antisense RNA 1
ENSG00000116698                                                          SMG7 nonsense mediated mRNA decay factor
ENSG00000265042                                                                                              &lt;NA&gt;
ENSG00000116701                                                                     neutrophil cytosolic factor 2
ENSG00000270009                                                                                              &lt;NA&gt;
ENSG00000162704                                                       actin related protein 2/3 complex subunit 5
ENSG00000143344                                             ral guanine nucleotide dissociation stimulator like 1
ENSG00000173627                                 apolipoprotein B mRNA editing enzyme catalytic polypeptide like 4
ENSG00000270994                                                           T-box transcription factor T pseudogene
ENSG00000227554                                                                                              &lt;NA&gt;
ENSG00000198756                                                         collagen beta(1-O)galactosyltransferase 2
ENSG00000198860                                                             tRNA splicing endonuclease subunit 15
ENSG00000199840                                                                                              &lt;NA&gt;
ENSG00000207080                                                                                              &lt;NA&gt;
ENSG00000231791                                                                                              &lt;NA&gt;
ENSG00000244568                                                             RNA, 7SL, cytoplasmic 654, pseudogene
ENSG00000271387                                                                      C1orf21 divergent transcript
ENSG00000116667                                                                chromosome 1 open reading frame 21
ENSG00000230470                                                                                              &lt;NA&gt;
ENSG00000232036                                     tRNA methyltransferase 2 homolog B (S. cerevisiae) pseudogene
ENSG00000252790                                                                                              &lt;NA&gt;
ENSG00000116406                                         ER degradation enhancing alpha-mannosidase like protein 3
ENSG00000135842                                                                       niban apoptosis regulator 1
ENSG00000252222                                                               RNA, U7 small nuclear 13 pseudogene
ENSG00000260976                                                                                              &lt;NA&gt;
ENSG00000201312                                                                   RNA, 5S ribosomal pseudogene 72
ENSG00000121481                                                                             ring finger protein 2
ENSG00000232792                                                              ferritin heavy chain 1 pseudogene 25
ENSG00000121486                                                                         tRNA methyltransferase 1L
ENSG00000116668                                                                 SWT1 RNA endoribonuclease homolog
ENSG00000231084                                                                                              &lt;NA&gt;
ENSG00000213051                                                                 ribosomal protein L5 pseudogene 5
ENSG00000201421                                                                                              &lt;NA&gt;
ENSG00000206640                                                                                              &lt;NA&gt;
ENSG00000233583                                                                                              &lt;NA&gt;
ENSG00000252612                                                                                              &lt;NA&gt;
ENSG00000238061                                                                                              &lt;NA&gt;
ENSG00000116679                                                              influenza virus NS1A binding protein
ENSG00000273004                                                                                              &lt;NA&gt;
ENSG00000261024                                                                                              &lt;NA&gt;
ENSG00000252407                                                              RNA, U7 small nuclear 183 pseudogene
ENSG00000270920                                     MAPK regulated corepressor interacting protein 2 pseudogene 2
ENSG00000228309                                                       long intergenic non-protein coding RNA 1350
ENSG00000207108                                                                                              &lt;NA&gt;
ENSG00000201596                                                                                              &lt;NA&gt;
ENSG00000261729                                                                      uncharacterized GS1-204I12.4
ENSG00000143341                                                                                      hemicentin 1
ENSG00000224691                                                                                              &lt;NA&gt;
ENSG00000116690                                                                                    proteoglycan 4
ENSG00000047410                                              translocated promoter region, nuclear basket protein
ENSG00000202025                                                            RNA, U6 small nuclear 1240, pseudogene
ENSG00000157181                                                            odr-4 GPCR localization factor homolog
ENSG00000268662                                                                                              &lt;NA&gt;
ENSG00000262180                                                                                              &lt;NA&gt;
ENSG00000116703                                                                                         phosducin
ENSG00000229739                                                                               PDC antisense RNA 1
ENSG00000273198                                                                                              &lt;NA&gt;
ENSG00000228238                                                                                              &lt;NA&gt;
ENSG00000233196                                                                parkin coregulated like pseudogene
ENSG00000073756                                                             prostaglandin-endoperoxide synthase 2
ENSG00000273129                                                                                              &lt;NA&gt;
ENSG00000116711                                                                        phospholipase A2 group IVA
ENSG00000236030                                                                                              &lt;NA&gt;
ENSG00000231599                                                                                              &lt;NA&gt;
ENSG00000272827                                                                                              &lt;NA&gt;
ENSG00000271558                                                                                              &lt;NA&gt;
ENSG00000228012                                                                                              &lt;NA&gt;
ENSG00000225462                                                        farnesyl diphosphate synthase pseudogene 1
ENSG00000230426                                                       long intergenic non-protein coding RNA 1036
ENSG00000236401                                     solute carrier family 4 member 1 adaptor protein pseudogene 2
ENSG00000223847                                                                                              &lt;NA&gt;
ENSG00000150732                                                                                              &lt;NA&gt;
ENSG00000222240                                                                              RN7SK pseudogene 156
ENSG00000261182                                                       long intergenic non-protein coding RNA 3121
ENSG00000224278                                                                  DEAD-box helicase 19B pseudogene
ENSG00000225006                                                                                              &lt;NA&gt;
ENSG00000235083                                                                                              &lt;NA&gt;
ENSG00000231022                                                                                RPS3A pseudogene 9
ENSG00000237283                                                                                              &lt;NA&gt;
ENSG00000238054                                                                                              &lt;NA&gt;
ENSG00000226486                                                                                              &lt;NA&gt;
ENSG00000271036                                                                              CLPTM1L pseudogene 1
ENSG00000226196                                                                                              &lt;NA&gt;
ENSG00000252553                                                                   RNA, 5S ribosomal pseudogene 73
ENSG00000232212                                                                                              &lt;NA&gt;
ENSG00000238270                                                                                              &lt;NA&gt;
ENSG00000230987                                                                   DExH-box helicase 29 pseudogene
ENSG00000162670                                                     BMP/retinoic acid inducible neural specific 3
ENSG00000225811                                                                                              &lt;NA&gt;
ENSG00000237457                                                                       BRINP3 divergent transcript
ENSG00000241505                                                                                              &lt;NA&gt;
ENSG00000231175                                                       long intergenic non-protein coding RNA 1720
ENSG00000236025                                                                                              &lt;NA&gt;
ENSG00000238108                                                                                              &lt;NA&gt;
ENSG00000228020                                                                                              &lt;NA&gt;
ENSG00000261642                                                                                              &lt;NA&gt;
ENSG00000271187                                                                                              &lt;NA&gt;
ENSG00000233882                                                       long intergenic non-protein coding RNA 1680
ENSG00000223344                                                                                              &lt;NA&gt;
ENSG00000228215                                                                                              &lt;NA&gt;
ENSG00000150681                                                               regulator of G protein signaling 18
ENSG00000226723                                                                                              &lt;NA&gt;
ENSG00000236792                                                                                              &lt;NA&gt;
ENSG00000253148                                                               regulator of G protein signaling 21
ENSG00000221145                                                                                              &lt;NA&gt;
ENSG00000232498                                                                                              &lt;NA&gt;
ENSG00000236069                                                                                              &lt;NA&gt;
ENSG00000090104                                                                regulator of G protein signaling 1
ENSG00000127074                                                               regulator of G protein signaling 13
ENSG00000231767                                                               ribosomal protein S27a pseudogene 5
ENSG00000228687                                                                                              &lt;NA&gt;
ENSG00000226814                                              integrin subunit beta 1 binding protein 1 pseudogene
ENSG00000116741                                                                regulator of G protein signaling 2
ENSG00000223075                                                                              RN7SK pseudogene 126
ENSG00000234871                                                                                              &lt;NA&gt;
ENSG00000234473                                                              zinc finger protein 101 pseudogene 2
ENSG00000116750                                                                 ubiquitin C-terminal hydrolase L5
ENSG00000238754                                                                 small Cajal body-specific RNA 18B
ENSG00000116747                                                                       Ro60, Y RNA binding protein
ENSG00000272579                                                                                              &lt;NA&gt;
ENSG00000023572                                                                                    glutaredoxin 2
ENSG00000134371                                                                            cell division cycle 73
ENSG00000221680                                                                                     microRNA 1278
ENSG00000162630                                                                  beta-1,3-galactosyltransferase 2
ENSG00000232077                                                       long intergenic non-protein coding RNA 1031
ENSG00000226640                                                                                              &lt;NA&gt;
ENSG00000237011                                                                                              &lt;NA&gt;
ENSG00000252241                                                                                              &lt;NA&gt;
ENSG00000237213                                                              ribosomal protein L23a pseudogene 22
ENSG00000227240                                                                                              &lt;NA&gt;
ENSG00000233057                                  eukaryotic translation elongation factor 1 alpha 1 pseudogene 14
ENSG00000231714                                                                                              &lt;NA&gt;
ENSG00000251813                                                             RNA, U6 small nuclear 983, pseudogene
ENSG00000228167                                                                                              &lt;NA&gt;
ENSG00000265108                                                                                              &lt;NA&gt;
ENSG00000227421                                                       long intergenic non-protein coding RNA 1724
ENSG00000162687                                           potassium sodium-activated channel subfamily T member 2
ENSG00000265986                                                                                     microRNA 4735
ENSG00000000971                                                                               complement factor H
ENSG00000116785                                                                     complement factor H related 3
ENSG00000244414                                                                     complement factor H related 1
ENSG00000080910                                                                     complement factor H related 2
ENSG00000134365                                                                     complement factor H related 4
ENSG00000134389                                                                     complement factor H related 5
ENSG00000143278                                                                   coagulation factor XIII B chain
ENSG00000066279                                                          assembly factor for spindle microtubules
ENSG00000235748                                                                                              &lt;NA&gt;
ENSG00000177888                                                          zinc finger and BTB domain containing 41
ENSG00000134376                                                          crumbs cell polarity complex component 1
ENSG00000237861                                                                                              &lt;NA&gt;
ENSG00000221879                                                                                              &lt;NA&gt;
ENSG00000230260                                                                                              &lt;NA&gt;
ENSG00000213047                                                                         DENN domain containing 1B
ENSG00000207139                                                                                              &lt;NA&gt;
ENSG00000213046                                                                                              &lt;NA&gt;
ENSG00000235582                                                                                RPL24 pseudogene 5
ENSG00000233040                                                                                              &lt;NA&gt;
ENSG00000224901                                                                                              &lt;NA&gt;
ENSG00000203724                                                                chromosome 1 open reading frame 53
ENSG00000143355                                                                                    LIM homeobox 9
ENSG00000151414                                                                             NIMA related kinase 7
ENSG00000232824                                                                                              &lt;NA&gt;
ENSG00000151418                                                              ATPase H+ transporting V1 subunit G3
ENSG00000223881                                                                      uncharacterized LOC124904478
ENSG00000081237                                                      protein tyrosine phosphatase receptor type C
ENSG00000261573                                                                                              &lt;NA&gt;
ENSG00000236278                                                                                              &lt;NA&gt;
ENSG00000229989                                                                                              &lt;NA&gt;
ENSG00000207975                                                                                   microRNA 181b-1
ENSG00000207759                                                                                   microRNA 181a-1
ENSG00000227747                                                                                              &lt;NA&gt;
ENSG00000225172                                                                                              &lt;NA&gt;
ENSG00000233410                                                                                              &lt;NA&gt;
ENSG00000235492                                                       long intergenic non-protein coding RNA 1221
ENSG00000231718                                                       long intergenic non-protein coding RNA 2789
ENSG00000239006                                                                                              &lt;NA&gt;
ENSG00000228190                                                              ribosomal protein L23a pseudogene 16
ENSG00000236468                                  eukaryotic translation elongation factor 1 alpha 1 pseudogene 44
ENSG00000263805                                                                                              &lt;NA&gt;
ENSG00000231984                                                 2-iminobutanoate/2-iminopropanoate deaminase-like
ENSG00000228530                                                                                              &lt;NA&gt;
ENSG00000200139                                                             RNA, U6 small nuclear 778, pseudogene
ENSG00000229747                                                                                              &lt;NA&gt;
ENSG00000202491                                                             RNA, U6 small nuclear 716, pseudogene
ENSG00000202329                                                             RNA, U6 small nuclear 609, pseudogene
ENSG00000116833                                                     nuclear receptor subfamily 5 group A member 2
ENSG00000252860                                                             RNA, U6 small nuclear 570, pseudogene
ENSG00000221403                                                                                              &lt;NA&gt;
ENSG00000229220                                                                                              &lt;NA&gt;
ENSG00000233827                                                                                              &lt;NA&gt;
ENSG00000273093                                                                                              &lt;NA&gt;
ENSG00000213045                                                                                              &lt;NA&gt;
ENSG00000203721                                                        long intergenic non-protein coding RNA 862
ENSG00000162702                                                                           zinc finger protein 281
ENSG00000230623                                                                                              &lt;NA&gt;
ENSG00000118193                                                                          kinesin family member 14
ENSG00000118197                                                                              DEAD-box helicase 59
ENSG00000260088                                                                             DDX59 antisense RNA 1
ENSG00000118200                                  calmodulin regulated spectrin associated protein family member 2
ENSG00000231333                                                                ribosomal protein L34 pseudogene 6
ENSG00000170128                                                                     G protein-coupled receptor 25
ENSG00000163362                                                                         innate immunity activator
ENSG00000233217                                                                                              &lt;NA&gt;
ENSG00000201032                                                             RNA, U6 small nuclear 704, pseudogene
ENSG00000116852                                                                         kinesin family member 21B
ENSG00000229191                                                                                              &lt;NA&gt;
ENSG00000234132                                                                      uncharacterized LOC101929305
ENSG00000081248                                                    calcium voltage-gated channel subunit alpha1 S
ENSG00000232237                                                  achaete-scute family bHLH transcription factor 5
ENSG00000116857                                                                           transmembrane protein 9
ENSG00000163395                                  immunoglobulin like and fibronectin type III domain containing 1
ENSG00000229821                                                                                              &lt;NA&gt;
ENSG00000081277                                                                                     plakophilin 1
ENSG00000118194                                                                         troponin T2, cardiac type
ENSG00000159166                                                                                         ladinin 1
ENSG00000159173                                                                   troponin I1, slow skeletal type
ENSG00000227048                                       peptidyl-prolyl cis-trans isomerase NIMA-interacting 4-like
ENSG00000224818                                                                                              &lt;NA&gt;
ENSG00000174307                                                 pleckstrin homology like domain family A member 3
ENSG00000159176                                                               cysteine and glycine rich protein 1
ENSG00000224536                                                                             CSRP1 antisense RNA 1
ENSG00000223396                                                                                              &lt;NA&gt;
ENSG00000242150                                                                                              &lt;NA&gt;
ENSG00000269690                                                                                              &lt;NA&gt;
ENSG00000134369                                                                                neuron navigator 1
ENSG00000236390                                                                                              &lt;NA&gt;
ENSG00000231871                                                                              IPO9 antisense RNA 1
ENSG00000264802                                                                                     microRNA 5191
ENSG00000235121                                                                                              &lt;NA&gt;
ENSG00000200942                                                             RNA, U6 small nuclear 501, pseudogene
ENSG00000221028                                                                                     microRNA 1231
ENSG00000198700                                                                                        importin 9
ENSG00000198892                                                                             shisa family member 4
ENSG00000223774                                                                                              &lt;NA&gt;
ENSG00000163431                                                                                       leiomodin 1
ENSG00000134375                                                   translocase of inner mitochondrial membrane 17A
ENSG00000206637                                                                small nucleolar RNA, H/ACA box 70H
ENSG00000238003                                                                ribosomal protein L10 pseudogene 4
ENSG00000176393                                                                            arginyl aminopeptidase
ENSG00000273478                                                                                              &lt;NA&gt;
ENSG00000234678                                                                                              &lt;NA&gt;
ENSG00000163435                                                               E74 like ETS transcription factor 3
ENSG00000249007                                                                                              &lt;NA&gt;
ENSG00000232296                                                                                              &lt;NA&gt;
ENSG00000235811                                                                                              &lt;NA&gt;
ENSG00000227109                                                              cysteine rich protein 1 pseudogene 3
ENSG00000170075                                                              G protein-coupled receptor 37 like 1
ENSG00000143862                                                                                ARF like GTPase 8A
ENSG00000143851                                                  protein tyrosine phosphatase non-receptor type 7
ENSG00000243323                                                                                              &lt;NA&gt;
ENSG00000133067                                       leucine rich repeat containing G protein-coupled receptor 6
ENSG00000238571                                                                                              &lt;NA&gt;
ENSG00000239046                                                                                              &lt;NA&gt;
ENSG00000077152                                                                 ubiquitin conjugating enzyme E2 T
ENSG00000077157                                                      protein phosphatase 1 regulatory subunit 12B
ENSG00000229120                                                                                              &lt;NA&gt;
ENSG00000272262                                                              RNA, U6 small nuclear 89, pseudogene
ENSG00000232626                                                                FKBP prolyl isomerase 8 pseudogene
ENSG00000236439                                                                                              &lt;NA&gt;
ENSG00000253042                                                                       small nucleolar RNA SNORA70
ENSG00000143858                                                                                   synaptotagmin 2
ENSG00000226862                                                                                              &lt;NA&gt;
ENSG00000225620                                                                                              &lt;NA&gt;
ENSG00000117139                                                                             lysine demethylase 5B
ENSG00000235449                                                                                              &lt;NA&gt;
ENSG00000226148                                                                                              &lt;NA&gt;
ENSG00000260021                                                                                              &lt;NA&gt;
ENSG00000228288                                                                 MGAT4 family member E, pseudogene
ENSG00000184774                                                                                              &lt;NA&gt;
ENSG00000214796                                                                                              &lt;NA&gt;
ENSG00000234996                                                                                              &lt;NA&gt;
ENSG00000243113                                                                                              &lt;NA&gt;
ENSG00000183155                                                                            RAB interacting factor
ENSG00000117153                                                                       kelch like family member 12
ENSG00000230280                                                                                              &lt;NA&gt;
ENSG00000199471                                                                                              &lt;NA&gt;
ENSG00000159346                                                                            adiponectin receptor 1
ENSG00000159348                                                                         cytochrome b5 reductase 1
ENSG00000234761                                                                                              &lt;NA&gt;
ENSG00000231547                                                                                              &lt;NA&gt;
ENSG00000163444                                                                        transmembrane protein 183A
ENSG00000143847                                                                 PTPRF interacting protein alpha 4
ENSG00000122180                                                                                          myogenin
ENSG00000163485                                                                             adenosine A1 receptor
ENSG00000234775                                                                                              &lt;NA&gt;
ENSG00000224671                                                                                              &lt;NA&gt;
ENSG00000133055                                                                          myosin binding protein H
ENSG00000133048                                                                                chitinase 3 like 1
ENSG00000133063                                                                                       chitinase 1
ENSG00000236523                                                                     nucleophosmin 1 pseudogene 40
ENSG00000231507                                                       long intergenic non-protein coding RNA 1353
ENSG00000233791                                                                         BTG2 divergent transcript
ENSG00000159388                                                                   BTG anti-proliferation factor 2
ENSG00000202300                                                             RNA, U6 small nuclear 487, pseudogene
ENSG00000122176                                                                                      fibromodulin
ENSG00000229652                                                                                              &lt;NA&gt;
ENSG00000271588                                                                                LARP7 pseudogene 1
ENSG00000188783                                         proline and arginine rich end leucine rich repeat protein
ENSG00000188770                                                                                           opticin
ENSG00000058668                                                        ATPase plasma membrane Ca2+ transporting 4
ENSG00000236035                                                                                              &lt;NA&gt;
ENSG00000221643                                                                 small nucleolar RNA, H/ACA box 77
ENSG00000122188                                                                lymphocyte transmembrane adaptor 1
ENSG00000058673                                                              zinc finger CCCH-type containing 11A
ENSG00000257315                                                                 zinc finger BED-type containing 6
ENSG00000227417                                                                                              &lt;NA&gt;
ENSG00000223505                                                                                              &lt;NA&gt;
ENSG00000182004                                                     small nuclear ribonucleoprotein polypeptide E
ENSG00000236430                                                                                              &lt;NA&gt;
ENSG00000232917                                                                                              &lt;NA&gt;
ENSG00000237379                                                                                              &lt;NA&gt;
ENSG00000211554                                                                                              &lt;NA&gt;
ENSG00000176754                                                        long intergenic non-protein coding RNA 303
ENSG00000143842                                                                   SRY-box transcription factor 13
ENSG00000261065                                                                                              &lt;NA&gt;
ENSG00000143845                                                                             ethanolamine kinase 2
ENSG00000230550                                                             estrogen receptor responsive lncRNA 1
ENSG00000143839                                                                                             renin
ENSG00000225522                                                                                              &lt;NA&gt;
ENSG00000170498                                                                      KiSS-1 metastasis suppressor
ENSG00000174567                                                                                golgi transport 1A
ENSG00000143850                                                          pleckstrin homology domain containing A6
ENSG00000231691                                                                                              &lt;NA&gt;
ENSG00000219133                                                               ribosomal protein L21 pseudogene 19
ENSG00000226330                                                                                              &lt;NA&gt;
ENSG00000237848                                                                                              &lt;NA&gt;
ENSG00000158615                                                      protein phosphatase 1 regulatory subunit 15B
ENSG00000133056                           phosphatidylinositol-4-phosphate 3-kinase catalytic subunit type 2 beta
ENSG00000198625                                                                             MDM4 regulator of p53
ENSG00000236779                                                                                              &lt;NA&gt;
ENSG00000200408                                                                   RNA, 5S ribosomal pseudogene 74
ENSG00000240710                                                                                              &lt;NA&gt;
ENSG00000170382                                                                    leucine rich repeat neuronal 2
ENSG00000240219                                                                                              &lt;NA&gt;
ENSG00000252731                                                                                              &lt;NA&gt;
ENSG00000228153                                                                                              &lt;NA&gt;
ENSG00000252650                                                                   RNA, 5S ribosomal pseudogene 75
ENSG00000251861                                                                      uncharacterized LOC124900453
ENSG00000163531                                                                                       neurofascin
ENSG00000252946                                                                                              &lt;NA&gt;
ENSG00000229657                                                              ribosomal protein L13a pseudogene 11
ENSG00000184144                                                                                       contactin 2
ENSG00000251696                                                                                              &lt;NA&gt;
ENSG00000174529                                                                          transmembrane protein 81
ENSG00000117222                            RB binding protein 5, histone lysine methyltransferase complex subunit
ENSG00000271580                                                                         glycogenin 2 pseudogene 2
ENSG00000236108                                                           signal peptidase complex subunit 1-like
ENSG00000133059                                                 dual serine/threonine and tyrosine protein kinase
ENSG00000213041                                                                ribosomal protein L17 pseudogene 8
ENSG00000133069                                                     transmembrane and coiled-coil domain family 2
ENSG00000225063                                                                                              &lt;NA&gt;
ENSG00000163545                                                                              NUAK family kinase 2
ENSG00000162873                                                                        kelch domain containing 8A
ENSG00000235363                                                                                              &lt;NA&gt;
ENSG00000226235                                                                             LEMD1 antisense RNA 1
ENSG00000186007                                                                           LEM domain containing 1
ENSG00000199059                                                                                     microRNA 135b
ENSG00000224717                                                                        LEMD1 divergent transcript
ENSG00000117266                                                                        cyclin dependent kinase 18
ENSG00000253097                                                              RNA, U2 small nuclear 19, pseudogene
ENSG00000174514                                                major facilitator superfamily domain containing 4A
ENSG00000206762                                                             RNA, U6 small nuclear 418, pseudogene
ENSG00000158711                                                                     ETS transcription factor ELK4
ENSG00000236942                                                                                              &lt;NA&gt;
ENSG00000158715                                                                 solute carrier family 45 member 3
ENSG00000069275                                     nuclear casein kinase and cyclin dependent kinase substrate 1
ENSG00000268313                                                                                              &lt;NA&gt;
ENSG00000201944                                                                       small nucleolar RNA SNORA72
ENSG00000117280                                                                 RAB29, member RAS oncogene family
ENSG00000133065                                                                 solute carrier family 41 member 1
ENSG00000162877                                                                 peptidase M20 domain containing 1
ENSG00000174502                                                                 solute carrier family 26 member 9
ENSG00000227687                                                                                              &lt;NA&gt;
ENSG00000229874                                                                                              &lt;NA&gt;
ENSG00000196550                                                       family with sequence similarity 72 member A
ENSG00000236889                                                                                              &lt;NA&gt;
ENSG00000225483                                                                ribosomal protein L22 pseudogene 4
ENSG00000226780                                                                       AVPR1B divergent transcript
ENSG00000198049                                                                  arginine vasopressin receptor 1B
ENSG00000196533                                                                                              &lt;NA&gt;
ENSG00000252692                                                                       small nucleolar RNA SNORD60
ENSG00000240754                                                                                              &lt;NA&gt;
ENSG00000196188                                                                                       cathepsin E
ENSG00000229509                                                                                              &lt;NA&gt;
ENSG00000163486                                                                                              &lt;NA&gt;
ENSG00000233501                                                                                              &lt;NA&gt;
ENSG00000143466                                                                                              &lt;NA&gt;
ENSG00000162888                                                                             IKBKE antisense RNA 1
ENSG00000261000                                                                                              &lt;NA&gt;
ENSG00000136653                                                                                              &lt;NA&gt;
ENSG00000234981                                                               ribosomal protein L7a pseudogene 20
ENSG00000143486                                                       eukaryotic translation initiation factor 2D
ENSG00000237605                                                                             DYRK3 antisense RNA 1
ENSG00000143479                                      dual specificity tyrosine phosphorylation regulated kinase 3
ENSG00000252853                                                                                              &lt;NA&gt;
ENSG00000162889                                                                   MAPK activated protein kinase 2
ENSG00000224114                                                                ribosomal protein S14 pseudogene 1
ENSG00000199349                                                                                              &lt;NA&gt;
ENSG00000136634                                                                                    interleukin 10
ENSG00000142224                                                                                    interleukin 19
ENSG00000162891                                                                                    interleukin 20
ENSG00000162892                                                                                    interleukin 24
ENSG00000162894                                                                                    Fc mu receptor
ENSG00000271680                                                                                              &lt;NA&gt;
ENSG00000226945                                                                                              &lt;NA&gt;
ENSG00000162896                                                                 polymeric immunoglobulin receptor
ENSG00000162897                                                                          Fc alpha and mu receptor
ENSG00000182795                                                               chromosome 1 open reading frame 116
ENSG00000238401                                                                                              &lt;NA&gt;
ENSG00000180667                                                                               YOD1 deubiquitinase
ENSG00000123836                                             6-phosphofructo-2-kinase/fructose-2,6-biphosphatase 2
ENSG00000123843                                                       complement component 4 binding protein beta
ENSG00000123838                                                      complement component 4 binding protein alpha
ENSG00000226565                                                                                              &lt;NA&gt;
ENSG00000224462                                                                                C4BPA pseudogene 1
ENSG00000243636                                                                                              &lt;NA&gt;
ENSG00000232621                                                                                C4BPA pseudogene 2
ENSG00000237074                                                                                              &lt;NA&gt;
ENSG00000196352                                                                CD55 molecule (Cromer blood group)
ENSG00000117322                                                                         complement C3d receptor 2
ENSG00000203710                                                 complement C3b/C4b receptor 1 (Knops blood group)
ENSG00000253044                                                                                              &lt;NA&gt;
ENSG00000236911                                                                                              &lt;NA&gt;
ENSG00000197721                                                                complement C3b/C4b receptor 1 like
ENSG00000244703                                                                        CD46 molecule pseudogene 1
ENSG00000226289                                                     cell division cycle associated 4 pseudogene 3
ENSG00000117335                                                                                     CD46 molecule
ENSG00000234219                                                                                              &lt;NA&gt;
ENSG00000203709                                                                                              &lt;NA&gt;
ENSG00000226202                                                                                              &lt;NA&gt;
ENSG00000174059                                                                                     CD34 molecule
ENSG00000076356                                                                                         plexin A2
ENSG00000226843                                                                                              &lt;NA&gt;
ENSG00000261453                                                                                              &lt;NA&gt;
ENSG00000259815                                                                                              &lt;NA&gt;
ENSG00000227887                                                                                              &lt;NA&gt;
ENSG00000232812                                                       long intergenic non-protein coding RNA 1717
ENSG00000236950                                                       long intergenic non-protein coding RNA 1774
ENSG00000232537                                                                                              &lt;NA&gt;
ENSG00000228081                                                                                              &lt;NA&gt;
ENSG00000224540                                                                                              &lt;NA&gt;
ENSG00000225712                                                                                              &lt;NA&gt;
ENSG00000227940                                                       long intergenic non-protein coding RNA 1696
ENSG00000231648                                                                                              &lt;NA&gt;
ENSG00000230937                                                                                  MIR205 host gene
ENSG00000224260                                                                                              &lt;NA&gt;
ENSG00000008118                                                    calcium/calmodulin dependent protein kinase IG
ENSG00000196878                                                                            laminin subunit beta 3
ENSG00000264831                                                                                              &lt;NA&gt;
ENSG00000227591                                                                           HSD11B1 antisense RNA 1
ENSG00000123689                                                                                    G0/G1 switch 2
ENSG00000117594                                                            hydroxysteroid 11-beta dehydrogenase 1
ENSG00000236136                                                                                              &lt;NA&gt;
ENSG00000009790                                                                       TRAF3 interacting protein 3
ENSG00000162757                                                                chromosome 1 open reading frame 74
ENSG00000117595                                                                    interferon regulatory factor 6
ENSG00000232222                                                                                              &lt;NA&gt;
ENSG00000117597                                                          UTP25 small subunit processome component
ENSG00000143469                                                                                  synaptotagmin 14
ENSG00000203706                                                                                              &lt;NA&gt;
ENSG00000082497                                                                         SERTA domain containing 4
ENSG00000228110                                                     ST13, Hsp70 interacting protein pseudogene 19
ENSG00000233455                                                                                              &lt;NA&gt;
ENSG00000054392                                                                          hedgehog acyltransferase
ENSG00000200972                                                              RNA, U5A small nuclear 8, pseudogene
ENSG00000270936                                                                                BPNT2 pseudogene 1
ENSG00000143473                                              potassium voltage-gated channel subfamily H member 1
ENSG00000224668                                                                           importin 8 pseudogene 1
ENSG00000234233                                                                                              &lt;NA&gt;
ENSG00000234004                                                                                              &lt;NA&gt;
ENSG00000223562                                                                                              &lt;NA&gt;
ENSG00000226986                                                                                              &lt;NA&gt;
ENSG00000221488                                                                                              &lt;NA&gt;
ENSG00000117625                                                                                REST corepressor 3
ENSG00000082512                                                                  TNF receptor associated factor 5
ENSG00000153363                                                        long intergenic non-protein coding RNA 467
ENSG00000236809                                                                     sorting nexin 25 pseudogene 1
ENSG00000261252                                                                                              &lt;NA&gt;
ENSG00000238137                                                                                              &lt;NA&gt;
ENSG00000198570                                                                           RD3 regulator of GUCY2D
ENSG00000223649                                                                                              &lt;NA&gt;
ENSG00000170385                                                                 solute carrier family 30 member 1
ENSG00000261314                                                                                              &lt;NA&gt;
ENSG00000228792                                                                                              &lt;NA&gt;
ENSG00000227764                                             non-coding transcript regulating alternative splicing
ENSG00000222080                                                                                              &lt;NA&gt;
ENSG00000224763                                                        farnesyl diphosphate synthase pseudogene 8
ENSG00000117650                                                                             NIMA related kinase 2
ENSG00000231057                                                                         NEK2 divergent transcript
ENSG00000226868                                                                                              &lt;NA&gt;
ENSG00000123684                                                        lysophosphatidylglycerol acyltransferase 1
ENSG00000241395                                                             RNA, 7SL, cytoplasmic 344, pseudogene
ENSG00000212205                                                                                              &lt;NA&gt;
ENSG00000229258                                                                            LPGAT1 antisense RNA 1
ENSG00000233626                                                                                              &lt;NA&gt;
ENSG00000143493                                                                      integrator complex subunit 7
ENSG00000212187                                                                       small nucleolar RNA SNORA26
ENSG00000143476                                                  denticleless E3 ubiquitin protein ligase homolog
ENSG00000220749                                                               ribosomal protein L21 pseudogene 28
ENSG00000264358                                                                                     microRNA 3122
ENSG00000252879                                                                               RN7SK pseudogene 98
ENSG00000229983                                                                                              &lt;NA&gt;
ENSG00000226251                                                       long intergenic non-protein coding RNA 2608
ENSG00000066027                                                  protein phosphatase 2 regulatory subunit B'alpha
ENSG00000230063                                                                                              &lt;NA&gt;
ENSG00000234915                                                                                              &lt;NA&gt;
ENSG00000225338                                                              ribosomal protein L23a pseudogene 18
ENSG00000201544                                                                small nucleolar RNA, H/ACA box 16B
ENSG00000229832                                                                                              &lt;NA&gt;
ENSG00000065600                                                               proton activated chloride channel 1
ENSG00000117691                                                                      neudesin neurotrophic factor
ENSG00000224535                                                       long intergenic non-protein coding RNA 2771
ENSG00000228067                                                                                              &lt;NA&gt;
ENSG00000260805                                                                                              &lt;NA&gt;
ENSG00000162772                                                                 activating transcription factor 3
ENSG00000264590                                                                                              &lt;NA&gt;
ENSG00000235862                                                                                              &lt;NA&gt;
ENSG00000162771                                                  golgi associated RAB2 interactor family member 4
ENSG00000226036                                                                                              &lt;NA&gt;
ENSG00000237980                                                                                              &lt;NA&gt;
ENSG00000123685                                              basic leucine zipper ATF-like transcription factor 3
ENSG00000207491                                                                                              &lt;NA&gt;
ENSG00000117697                                                       NSL1 component of MIS12 kinetochore complex
ENSG00000203705                                                                    TatD DNase domain containing 3
ENSG00000236905                                                                                 RPS5 pseudogene 4
ENSG00000185523                                                                     spermatogenesis associated 45
ENSG00000198468                                                                       FLVCR1 divergent transcript
ENSG00000235182                                                                                              &lt;NA&gt;
ENSG00000236317                                                                ribosomal protein S28 pseudogene 2
ENSG00000162769                                                              FLVCR choline and heme transporter 1
ENSG00000143494                                                                                       vasohibin 2
ENSG00000174606                                                                                   angel homolog 2
ENSG00000136643                                                                    ribosomal protein S6 kinase C1
ENSG00000228646                                                               ribosomal protein L31 pseudogene 13
ENSG00000225233                                                                                              &lt;NA&gt;
ENSG00000221026                                                                                              &lt;NA&gt;
ENSG00000228255                                                                                              &lt;NA&gt;
ENSG00000230461                                                                             PROX1 antisense RNA 1
ENSG00000117707                                                                               prospero homeobox 1
ENSG00000272167                                                                                              &lt;NA&gt;
ENSG00000143499                                                                  SET and MYND domain containing 2
ENSG00000228470                                                                                              &lt;NA&gt;
ENSG00000152104                                                 protein tyrosine phosphatase non-receptor type 14
ENSG00000213036                                                                                              &lt;NA&gt;
ENSG00000215819                                                                          keratin 18 pseudogene 12
ENSG00000117724                                                                              centromere protein F
ENSG00000250536                                                                                              &lt;NA&gt;
ENSG00000224584                                                                                              &lt;NA&gt;
ENSG00000185221                                                                                              &lt;NA&gt;
ENSG00000223869                                                                                              &lt;NA&gt;
ENSG00000082482                                            potassium two pore domain channel subfamily K member 2
ENSG00000232809                                                                                              &lt;NA&gt;
ENSG00000136636                                             potassium channel tetramerization domain containing 3
ENSG00000042781                                                                                           usherin
ENSG00000202498                                                                      small nucleolar RNA SNORD116
ENSG00000229242                                                                                              &lt;NA&gt;
ENSG00000233620                                                                             USH2A antisense RNA 2
ENSG00000236292                                                                                              &lt;NA&gt;
ENSG00000226013                                                                                              &lt;NA&gt;
ENSG00000196482                                                                   estrogen related receptor gamma
ENSG00000092978                                                                       G-patch domain containing 2
ENSG00000229841                                                                                              &lt;NA&gt;
ENSG00000162814                                                                     spermatogenesis associated 17
ENSG00000234070                                                                           SPATA17 antisense RNA 1
ENSG00000228247                                                                                              &lt;NA&gt;
ENSG00000231814                                                        long intergenic non-protein coding RNA 210
ENSG00000230714                                                                                              &lt;NA&gt;
ENSG00000232100                                                       long intergenic non-protein coding RNA 1653
ENSG00000201493                                                             RNA, U1 small nuclear 141, pseudogene
ENSG00000067533                                                               ribosomal RNA processing 15 homolog
ENSG00000229016                                                                                              &lt;NA&gt;
ENSG00000223375                                                                                              &lt;NA&gt;
ENSG00000232480                                                                                              &lt;NA&gt;
ENSG00000092969                                                                 transforming growth factor beta 2
ENSG00000228208                                                       long intergenic non-protein coding RNA 2869
ENSG00000212610                                                                            small nucleolar RNA U3
ENSG00000226693                                                                                              &lt;NA&gt;
ENSG00000225561                                                                                              &lt;NA&gt;
ENSG00000228063                                                                      LYPLAL1 divergent transcript
ENSG00000143353                                                                          lysophospholipase like 1
ENSG00000225920                                                                                              &lt;NA&gt;
ENSG00000223842                                                                                              &lt;NA&gt;
ENSG00000228536                                                                                              &lt;NA&gt;
ENSG00000230024                                                                                              &lt;NA&gt;
ENSG00000238232                                                                                              &lt;NA&gt;
ENSG00000215817                                                              zinc finger CCCH-type containing 11B
ENSG00000252240                                                                                              &lt;NA&gt;
ENSG00000196660                                                                solute carrier family 30 member 10
ENSG00000252086                                                                   RNA, 5S ribosomal pseudogene 76
ENSG00000221673                                                                            small nucleolar RNA U3
ENSG00000136628                                                                 glutamyl-prolyl-tRNA synthetase 1
ENSG00000238798                                                                                              &lt;NA&gt;
ENSG00000162813                                                            3'(2'), 5'-bisphosphate nucleotidase 1
ENSG00000067704                                                        isoleucyl-tRNA synthetase 2, mitochondrial
ENSG00000207590                                                                                      microRNA 215
ENSG00000207624                                                                                    microRNA 194-1
ENSG00000238576                                                                                              &lt;NA&gt;
ENSG00000232134                                                              ribosomal protein S15a pseudogene 12
ENSG00000118873                                            RAB3 GTPase activating non-catalytic protein subunit 2
ENSG00000222370                                                                small nucleolar RNA, H/ACA box 36B
ENSG00000270585                                                                      sorting nexin 2 pseudogene 1
ENSG00000270708                                                                                              &lt;NA&gt;
ENSG00000218283                                                                                              &lt;NA&gt;
ENSG00000213033                                                                                              &lt;NA&gt;
ENSG00000230318                                                   X-ray repair cross complementing 6 pseudogene 3
ENSG00000232883                                           ribosomal protein lateral stalk subunit P0 pseudogene 5
ENSG00000226927                                                                                              &lt;NA&gt;
ENSG00000260505                                                                                              &lt;NA&gt;
ENSG00000224867                                                                                              &lt;NA&gt;
ENSG00000235163                                                               ribosomal protein L7a pseudogene 81
ENSG00000234863                                                                                              &lt;NA&gt;
ENSG00000226226                                                                                              &lt;NA&gt;
ENSG00000231529                                                                                              &lt;NA&gt;
ENSG00000116141                                                          microtubule affinity regulating kinase 1
ENSG00000243872                                                             RNA, 7SL, cytoplasmic 464, pseudogene
ENSG00000233012                                                                histone deacetylase 1 pseudogene 2
ENSG00000225782                                                                                              &lt;NA&gt;
ENSG00000162817                                                               chromosome 1 open reading frame 115
ENSG00000117791                                                      mitochondrial amidoxime reducing component 2
ENSG00000186205                                                      mitochondrial amidoxime reducing component 1
ENSG00000221571                                                                                              &lt;NA&gt;
ENSG00000272823                                                                                              &lt;NA&gt;
ENSG00000238078                                                       long intergenic non-protein coding RNA 1352
ENSG00000257551                                                                               HLX antisense RNA 1
ENSG00000136630                                                                                H2.0 like homeobox
ENSG00000226211                                                                                              &lt;NA&gt;
ENSG00000234754                                                       long intergenic non-protein coding RNA 2817
ENSG00000232436                                                                                              &lt;NA&gt;
ENSG00000227585                                                                                              &lt;NA&gt;
ENSG00000143507                                                                   dual specificity phosphatase 10
ENSG00000227925                                                                                              &lt;NA&gt;
ENSG00000200033                                                             RNA, U6 small nuclear 403, pseudogene
ENSG00000238042                                                                                              &lt;NA&gt;
ENSG00000228437                                                                                              &lt;NA&gt;
ENSG00000212094                                                                                              &lt;NA&gt;
ENSG00000232679                                                       long intergenic non-protein coding RNA 2257
ENSG00000236230                                                                                              &lt;NA&gt;
ENSG00000227613                                                                                QRSL1 pseudogene 2
ENSG00000226643                                                                                              &lt;NA&gt;
ENSG00000234419                                                                                              &lt;NA&gt;
ENSG00000222399                                                             RNA, U6 small nuclear 791, pseudogene
ENSG00000143512                                                                                       HHIP like 2
ENSG00000143498                            TATA-box binding protein associated factor, RNA polymerase I subunit A
ENSG00000225265                                                                             TAF1A antisense RNA 1
ENSG00000154305                                                                 MIA SH3 domain ER export factor 3
ENSG00000229399                                                                                              &lt;NA&gt;
ENSG00000272750                                                                                              &lt;NA&gt;
ENSG00000186063                                                         axin interactor, dorsalization associated
ENSG00000263877                                                                                              &lt;NA&gt;
ENSG00000162819                                                             BRO1 domain and CAAX motif containing
ENSG00000197520                                                      family with sequence similarity 177 member B
ENSG00000228106                                                                                              &lt;NA&gt;
ENSG00000154309                                                        dispatched RND transporter family member 1
ENSG00000239054                                                                                              &lt;NA&gt;
ENSG00000234523                                            NADH:ubiquinone oxidoreductase subunit B1 pseudogene 2
ENSG00000187554                                                                              toll like receptor 5
ENSG00000236846                                                                      uncharacterized LOC124904522
ENSG00000226601                                                                                              &lt;NA&gt;
ENSG00000143502                                                                         sushi domain containing 4
ENSG00000251789                                                              RNA, U4 small nuclear 57, pseudogene
ENSG00000178395                                                                 coiled-coil domain containing 185
ENSG00000203697                                                                                         calpain 8
ENSG00000235428                                                                                              &lt;NA&gt;
ENSG00000227002                                                                                              &lt;NA&gt;
ENSG00000212398                                                            RNA, U6 small nuclear 1248, pseudogene
ENSG00000162909                                                                                         calpain 2
ENSG00000143514                                                               tumor protein p53 binding protein 2
ENSG00000227621                                                                                              &lt;NA&gt;
ENSG00000188460                                                                                              &lt;NA&gt;
ENSG00000233771                                                                                              &lt;NA&gt;
ENSG00000272645                                                                                              &lt;NA&gt;
ENSG00000212157                                                            RNA, U6 small nuclear 1319, pseudogene
ENSG00000232372                                                                                              &lt;NA&gt;
ENSG00000243000                                                                                              &lt;NA&gt;
ENSG00000185495                                                                                              &lt;NA&gt;
ENSG00000263182                                                                                              &lt;NA&gt;
ENSG00000269358                                                                                              &lt;NA&gt;
ENSG00000229930                                                                                              &lt;NA&gt;
ENSG00000252484                                                                               RN7SK pseudogene 49
ENSG00000143756                                                                                  F-box protein 28
ENSG00000236773                                                                                              &lt;NA&gt;
ENSG00000143753                                                                delta 4-desaturase, sphingolipid 1
ENSG00000201898                                                                       small nucleolar RNA SNORA72
ENSG00000232628                                                                      uncharacterized LOC101927143
ENSG00000237101                                                                      uncharacterized LOC101927164
ENSG00000143748                                                                                  nuclear VCP like
ENSG00000221406                                                                                              &lt;NA&gt;
ENSG00000229742                                                                                              &lt;NA&gt;
ENSG00000206887                                                            RNA, U6 small nuclear 1008, pseudogene
ENSG00000238856                                                                                              &lt;NA&gt;
ENSG00000143771                                                                         cornichon family member 4
ENSG00000162923                                                                               WD repeat domain 26
ENSG00000266618                                                                                     microRNA 4742
ENSG00000143786                                                cornichon family AMPA receptor auxiliary protein 3
ENSG00000229991                                                aldehyde reductase family 1 member B1 pseudogene 1
ENSG00000233384                                                                             CNIH3 antisense RNA 2
ENSG00000234247                                                                               DNAJB6 pseudogene 6
ENSG00000229400                                                                                              &lt;NA&gt;
ENSG00000251933                                                                                              &lt;NA&gt;
ENSG00000225334                                                                                              &lt;NA&gt;
ENSG00000185842                                                                    dynein axonemal heavy chain 14
ENSG00000143815                                                                                  lamin B receptor
ENSG00000203691                                                                                              &lt;NA&gt;
ENSG00000234476                                                                                              &lt;NA&gt;
ENSG00000154380                                                                              ENAH actin regulator
ENSG00000227496                                                                      uncharacterized LOC102723834
ENSG00000226349                                                                                              &lt;NA&gt;
ENSG00000223306                                                            RNA, U6 small nuclear 1304, pseudogene
ENSG00000143742                                                                     signal recognition particle 9
ENSG00000234112                                                     left-right determination factor 3, pseudogene
ENSG00000143819                                                                               epoxide hydrolase 1
ENSG00000242861                                                                                              &lt;NA&gt;
ENSG00000196187                                                                         transmembrane protein 63A
ENSG00000243709                                                                 left-right determination factor 1
ENSG00000255835                                                                                              &lt;NA&gt;
ENSG00000143811                                                               pyrroline-5-carboxylate reductase 2
ENSG00000248322                                                                                              &lt;NA&gt;
ENSG00000143768                                                                 left-right determination factor 2
ENSG00000213032                                                                                              &lt;NA&gt;
ENSG00000143751                                                                 SDE2 telomere maintenance homolog
ENSG00000272562                                                                                              &lt;NA&gt;
ENSG00000163041                                                                                    H3.3 histone A
ENSG00000225518                                                       long intergenic non-protein coding RNA 1703
ENSG00000270598                                                                                              &lt;NA&gt;
ENSG00000182827                                                              acyl-CoA binding domain containing 3
ENSG00000234478                                                                                              &lt;NA&gt;
ENSG00000223570                                                                ribosomal protein L34 pseudogene 7
ENSG00000185155                                                                          Mix paired-like homeobox
ENSG00000183814                                                           lin-9 DREAM MuvB core complex component
ENSG00000238545                                                                                              &lt;NA&gt;
ENSG00000239094                                                                                              &lt;NA&gt;
ENSG00000236994                                                              Y-box binding protein 1 pseudogene 9
ENSG00000143799                                                                     poly(ADP-ribose) polymerase 1
ENSG00000270287                                                                                              &lt;NA&gt;
ENSG00000229965                                                                                RPS3A pseudogene 7
ENSG00000223282                                                                                              &lt;NA&gt;
ENSG00000177770                                                                                              &lt;NA&gt;
ENSG00000203685                                                stum, mechanosensory transduction mediator homolog
ENSG00000143772                                                                 inositol-trisphosphate 3-kinase B
ENSG00000228382                                                                       ITPKB intronic transcript 1
ENSG00000228548                                                                                              &lt;NA&gt;
ENSG00000238183                                                                ribosomal protein S27 pseudogene 5
ENSG00000143801                                                                                      presenilin 2
ENSG00000163050                                                                                      coenzyme Q8A
ENSG00000228525                                                                                              &lt;NA&gt;
ENSG00000143776                                                                CDC42 binding protein kinase alpha
ENSG00000233706                                                                                              &lt;NA&gt;
ENSG00000228625                                                                                              &lt;NA&gt;
ENSG00000228729                                                                            cathepsin B pseudogene
ENSG00000236636                                                                                              &lt;NA&gt;
ENSG00000234277                                                       long intergenic non-protein coding RNA 1641
ENSG00000232864                        nuclear casein kinase and cyclin dependent kinase substrate 1 pseudogene 1
ENSG00000242757                                                                ribosomal protein S18 pseudogene 3
ENSG00000224834                                                                                              &lt;NA&gt;
ENSG00000237193                                                                                              &lt;NA&gt;
ENSG00000237469                                                           tubulin beta 8 class VIII pseudogene 10
ENSG00000235827                                                                                              &lt;NA&gt;
ENSG00000227711                                                                                              &lt;NA&gt;
ENSG00000202264                                                                   RNA, 5S ribosomal pseudogene 77
ENSG00000181450                                                                           zinc finger protein 678
ENSG00000225934                                           family with sequence similarity 133 member A pseudogene
ENSG00000265216                                                                                              &lt;NA&gt;
ENSG00000215812                                                                                              &lt;NA&gt;
ENSG00000143740                                                                 synaptosome associated protein 47
ENSG00000081692                                                                       jumonji domain containing 4
ENSG00000230005                                                                                              &lt;NA&gt;
ENSG00000185888                                                                                serine protease 38
ENSG00000143816                                                                              Wnt family member 9A
ENSG00000264483                                                                                     microRNA 5008
ENSG00000233003                                                                                              &lt;NA&gt;
ENSG00000154342                                                                              Wnt family member 3A
ENSG00000143761                                                                                      ARF GTPase 1
ENSG00000264944                                                                                              &lt;NA&gt;
ENSG00000143793                                                                chromosome 1 open reading frame 35
ENSG00000162910                                                               mitochondrial ribosomal protein L55
ENSG00000224566                                                                                              &lt;NA&gt;
ENSG00000227625                                                                                              &lt;NA&gt;
ENSG00000143774                                                                                guanylate kinase 1
ENSG00000198835                                                                      gap junction protein gamma 2
ENSG00000203684                                                                        IBA57 divergent transcript
ENSG00000181873                                                         iron-sulfur cluster assembly factor IBA57
ENSG00000162913                                                                             OBSCN antisense RNA 1
ENSG00000154358                                    obscurin, cytoskeletal calmodulin and titin-interacting RhoGEF
ENSG00000269890                                                                                              &lt;NA&gt;
ENSG00000269934                                                                      uncharacterized LOC124904535
ENSG00000270110                                                                                              &lt;NA&gt;
ENSG00000270104                                                                                              &lt;NA&gt;
ENSG00000154370                                                                    tripartite motif containing 11
ENSG00000270094                                                                                              &lt;NA&gt;
ENSG00000231563                                                                                              &lt;NA&gt;
ENSG00000162931                                                                    tripartite motif containing 17
ENSG00000168148                                                                      H3.4 histone, cluster member
ENSG00000230841                                                              ribosomal protein L23a pseudogene 15
ENSG00000181218                                                                          H2A clustered histone 25
ENSG00000196890                                                                          H2B clustered histone 26
ENSG00000266174                                                                                    microRNA 4666a
ENSG00000181201                                                              H2B clustered histone 27, pseudogene
ENSG00000168159                                                                           ring finger protein 187
ENSG00000215811                                                                                              &lt;NA&gt;
ENSG00000202056                                                                   RNA, 5S ribosomal pseudogene 19
ENSG00000183929                                                                                              &lt;NA&gt;
ENSG00000199352                                                                               RNA, 5S ribosomal 1
ENSG00000201588                                                                               RNA, 5S ribosomal 2
ENSG00000199337                                                                               RNA, 5S ribosomal 3
ENSG00000200381                                                                               RNA, 5S ribosomal 4
ENSG00000199396                                                                               RNA, 5S ribosomal 5
ENSG00000200624                                                                               RNA, 5S ribosomal 6
ENSG00000202521                                                                               RNA, 5S ribosomal 7
ENSG00000200343                                                                               RNA, 5S ribosomal 8
ENSG00000201321                                                                               RNA, 5S ribosomal 9
ENSG00000199910                                                                              RNA, 5S ribosomal 10
ENSG00000199334                                                                              RNA, 5S ribosomal 11
ENSG00000199270                                                                              RNA, 5S ribosomal 12
ENSG00000202526                                                                              RNA, 5S ribosomal 13
ENSG00000201355                                                                              RNA, 5S ribosomal 14
ENSG00000201925                                                                              RNA, 5S ribosomal 15
ENSG00000202257                                                                              RNA, 5S ribosomal 16
ENSG00000200370                                                                              RNA, 5S ribosomal 17
ENSG00000212237                                                                   RNA, 5S ribosomal pseudogene 18
ENSG00000206878                                                                      uncharacterized LOC124900442
ENSG00000234975                                                               ferritin heavy chain 1 pseudogene 2
ENSG00000116574                                                                       ras homolog family member U
ENSG00000271475                                     eukaryotic translation elongation factor 1 alpha 2 pseudogene
ENSG00000271399                                                                                              &lt;NA&gt;
ENSG00000229840                                                                                              &lt;NA&gt;
ENSG00000236975                                                       long intergenic non-protein coding RNA 2815
ENSG00000233920                                                                                              &lt;NA&gt;
ENSG00000177800                                                                          transmembrane protein 78
ENSG00000177788                                                                             RAB4A antisense RNA 1
ENSG00000240524                                                                                              &lt;NA&gt;
ENSG00000168118                                                                 RAB4A, member RAS oncogene family
ENSG00000213029                                                                                              &lt;NA&gt;
ENSG00000237481                                                                                              &lt;NA&gt;
ENSG00000154429                                                   centriole, cilia and spindle associated protein
ENSG00000252506                                                             RNA, U6 small nuclear 180, pseudogene
ENSG00000252051                                                                              RN7SK pseudogene 276
ENSG00000230331                                                                                              &lt;NA&gt;
ENSG00000143632                                                                    actin alpha 1, skeletal muscle
ENSG00000226920                                                                                              &lt;NA&gt;
ENSG00000069248                                                                                   nucleoporin 133
ENSG00000223635                                                                                              &lt;NA&gt;
ENSG00000135776                                                        ATP binding cassette subfamily B member 10
ENSG00000199672                                                              RNA, U4 small nuclear 21, pseudogene
ENSG00000201492                                                                   RNA, 5S ribosomal pseudogene 78
ENSG00000229367                                                                                              &lt;NA&gt;
ENSG00000135801                                                 TATA-box binding protein associated factor 5 like
ENSG00000135763                                                                  URB2 ribosome biogenesis homolog
ENSG00000213028                                                                                              &lt;NA&gt;
ENSG00000225984                                                                                              &lt;NA&gt;
ENSG00000227043                                                       long intergenic non-protein coding RNA 1682
ENSG00000228058                                                       long intergenic non-protein coding RNA 1736
ENSG00000211525                                                                                              &lt;NA&gt;
ENSG00000143641                                                   polypeptide N-acetylgalactosaminyltransferase 2
ENSG00000227006                                                                      uncharacterized LOC124904542
ENSG00000224407                                                                                              &lt;NA&gt;
ENSG00000203257                                                                                              &lt;NA&gt;
ENSG00000177614                                                           piggyBac transposable element derived 5
ENSG00000232964                                                       long intergenic non-protein coding RNA 1737
ENSG00000235817                                                                ribosomal protein S24 pseudogene 4
ENSG00000135775                                                           component of oligomeric golgi complex 2
ENSG00000135744                                                                                   angiotensinogen
ENSG00000244137                                                                             CAPN9 antisense RNA 1
ENSG00000263779                                                                                              &lt;NA&gt;
ENSG00000135773                                                                                         calpain 9
ENSG00000202063                                                                   RNA, 5S ribosomal pseudogene 79
ENSG00000225656                                                                      uncharacterized LOC124904546
ENSG00000119280                                                               chromosome 1 open reading frame 198
ENSG00000223393                                                                                              &lt;NA&gt;
ENSG00000240502                                                             RNA, 7SL, cytoplasmic 837, pseudogene
ENSG00000238985                                                                                              &lt;NA&gt;
ENSG00000143643                                                                tetratricopeptide repeat domain 13
ENSG00000173409                                                    ARV1 homolog, fatty acid homeostasis modulator
ENSG00000252131                                                                                              &lt;NA&gt;
ENSG00000182118                                                       family with sequence similarity 89 member A
ENSG00000221290                                                                                              &lt;NA&gt;
ENSG00000227934                                                                                              &lt;NA&gt;
ENSG00000229595                                                                                              &lt;NA&gt;
ENSG00000119283                                                                    tripartite motif containing 67
ENSG00000235710                                                                            TRIM67 antisense RNA 1
ENSG00000143633                                                    40S small subunit processome assembly factor 1
ENSG00000116906                                                              glyceronephosphate O-acyltransferase
ENSG00000222407                                                                   RNA, 5S ribosomal pseudogene 80
ENSG00000116903                                                                       exocyst complex component 8
ENSG00000010072                                                                       SprT-like N-terminal domain
ENSG00000135766                                                           egl-9 family hypoxia inducible factor 1
ENSG00000223982                                                                                              &lt;NA&gt;
ENSG00000233461                                                                        TSNAX divergent transcript
ENSG00000270106                                                           TSNAX-DISC1 readthrough (NMD candidate)
ENSG00000116918                                                                      translin associated factor X
ENSG00000229228                                                                                              &lt;NA&gt;
ENSG00000162946                                                                            DISC1 scaffold protein
ENSG00000222986                                                              RNA, U5A small nuclear 5, pseudogene
ENSG00000226758                                                                       DISC1 intronic transcript 1
ENSG00000235152                                                                                              &lt;NA&gt;
ENSG00000236372                                                                                              &lt;NA&gt;
ENSG00000224436                                                                                              &lt;NA&gt;
ENSG00000242794                                                             RNA, 7SL, cytoplasmic 299, pseudogene
ENSG00000116991                                                  signal induced proliferation associated 1 like 2
ENSG00000238382                                                            RNA, U6 small nuclear 1211, pseudogene
ENSG00000225919                                                       long intergenic non-protein coding RNA 1745
ENSG00000236497                                                       long intergenic non-protein coding RNA 1744
ENSG00000212916                                                                 microtubule associated protein 10
ENSG00000206835                                                              RNA, U1 small nuclear 74, pseudogene
ENSG00000232175                                                                                              &lt;NA&gt;
ENSG00000135778                                                         nucleoside-triphosphatase, cancer-related
ENSG00000135749                                                                                         pecanex 2
ENSG00000231940                                                                 ribosomal protein S7 pseudogene 3
ENSG00000251508                                                                                              &lt;NA&gt;
ENSG00000143674                                                 mitogen-activated protein kinase kinase kinase 21
ENSG00000252501                                                              RNA, U4 small nuclear 77, pseudogene
ENSG00000135750                                            potassium two pore domain channel subfamily K member 1
ENSG00000265744                                                                                     microRNA 4427
ENSG00000225486                                                                                              &lt;NA&gt;
ENSG00000183780                                                                solute carrier family 35 member F3
ENSG00000234453                                                                                              &lt;NA&gt;
ENSG00000236101                                                            Rac family small GTPase 1 pseudogene 7
ENSG00000233332                                                                      uncharacterized LOC124904553
ENSG00000231272                                                                                              &lt;NA&gt;
ENSG00000236244                                                                                              &lt;NA&gt;
ENSG00000232166                                                                ribosomal protein L9 pseudogene 10
ENSG00000264377                                                                                     microRNA 4671
ENSG00000235605                                                                ribosomal protein S15 pseudogene 2
ENSG00000236358                                                                                              &lt;NA&gt;
ENSG00000273367                                                                                              &lt;NA&gt;
ENSG00000231663                                                                              COA6 antisense RNA 1
ENSG00000168275                                                            cytochrome c oxidase assembly factor 6
ENSG00000059588                                                      tRNA guanosine 2 -O-methyltransferase TARBP1
ENSG00000231768                                                       long intergenic non-protein coding RNA 1354
ENSG00000230404                                                                                              &lt;NA&gt;
ENSG00000212144                                                                            U8 small nucleolar RNA
ENSG00000168264                                                  interferon regulatory factor 2 binding protein 2
ENSG00000228830                                                                                              &lt;NA&gt;
ENSG00000224939                                                        long intergenic non-protein coding RNA 184
ENSG00000272362                                                                                              &lt;NA&gt;
ENSG00000228044                                                                      uncharacterized LOC101927787
ENSG00000241475                                                                                              &lt;NA&gt;
ENSG00000230628                                                                                              &lt;NA&gt;
ENSG00000224037                                                                                              &lt;NA&gt;
ENSG00000227630                                                       long intergenic non-protein coding RNA 1132
ENSG00000201638                                                                                RNY4 pseudogene 16
ENSG00000239690                                                             RNA, 7SL, cytoplasmic 668, pseudogene
ENSG00000237520                                                       long intergenic non-protein coding RNA 2971
ENSG00000238005                                                  lncRNA negative regulator of antiviral signaling
ENSG00000258082                                                                                              &lt;NA&gt;
ENSG00000233018                                                                                              &lt;NA&gt;
ENSG00000273416                                                                                              &lt;NA&gt;
ENSG00000173726                                                    translocase of outer mitochondrial membrane 20
ENSG00000207181                                                                small nucleolar RNA, H/ACA box 14B
ENSG00000188739                                                                      RNA binding motif protein 34
ENSG00000054267                                                                     AT-rich interaction domain 4B
ENSG00000232686                                                                                              &lt;NA&gt;
ENSG00000263439                                                                                     microRNA 4753
ENSG00000236863                                                              ribosomal protein L23a pseudogene 23
ENSG00000234086                                                                                              &lt;NA&gt;
ENSG00000152904                                                             geranylgeranyl diphosphate synthase 1
ENSG00000227962                                                                                              &lt;NA&gt;
ENSG00000230026                                                                                              &lt;NA&gt;
ENSG00000116957                                                                                              &lt;NA&gt;
ENSG00000243533                                                                                              &lt;NA&gt;
ENSG00000229795                                                                ribosomal protein S21 pseudogene 1
ENSG00000162885                                                      beta-1,3-N-acetylgalactosaminyltransferase 2
ENSG00000238236                                                                              MT-CYB pseudogene 14
ENSG00000235638                                                                              MT-ND6 pseudogene 14
ENSG00000231199                                                                              MT-ND5 pseudogene 19
ENSG00000226663                                                                              MT-ND4 pseudogene 10
ENSG00000231582                                                                             MT-ND4L pseudogene 21
ENSG00000232714                                                                               MT-ND3 pseudogene 8
ENSG00000235761                                                                              MT-CO3 pseudogene 46
ENSG00000168243                                                                         G protein subunit gamma 4
ENSG00000270710                                                                                              &lt;NA&gt;
ENSG00000227236                                                                                              &lt;NA&gt;
ENSG00000143669                                                                   lysosomal trafficking regulator
ENSG00000235674                                                                                              &lt;NA&gt;
ENSG00000229463                                                                                              &lt;NA&gt;
ENSG00000222831                                                                                     microRNA 1537
ENSG00000252056                                                                                              &lt;NA&gt;
ENSG00000206803                                                             RNA, U6 small nuclear 968, pseudogene
ENSG00000237845                                                                                              &lt;NA&gt;
ENSG00000229291                                                                                              &lt;NA&gt;
ENSG00000116962                                                                                         nidogen 1
ENSG00000252822                                                                                              &lt;NA&gt;
ENSG00000235371                                                                                              &lt;NA&gt;
ENSG00000077585                                                                   G protein-coupled receptor 137B
ENSG00000086619                                                       endoplasmic reticulum oxidoreductase 1 beta
ENSG00000222650                                                              RNA, U2 small nuclear 70, pseudogene
ENSG00000237922                                                                                              &lt;NA&gt;
ENSG00000252638                                                                                              &lt;NA&gt;
ENSG00000186197                                                                  EDAR associated via death domain
ENSG00000244457                                                                            enolase 1 pseudogene 1
ENSG00000116977                                                                                        galectin 8
ENSG00000223776                                                                            LGALS8 antisense RNA 1
ENSG00000273058                                                                                              &lt;NA&gt;
ENSG00000230325                                                                                              &lt;NA&gt;
ENSG00000119285                                                                          HEAT repeat containing 1
ENSG00000077522                                                                                   actinin alpha 2
ENSG00000116984                                           5-methyltetrahydrofolate-homocysteine methyltransferase
ENSG00000226498                                                                ribosomal protein SA pseudogene 21
ENSG00000237991                                                                ribosomal protein L35 pseudogene 1
ENSG00000244020                                                                         metallothionein 1H like 1
ENSG00000198626                                                                              ryanodine receptor 2
ENSG00000252396                                                                              RN7SK pseudogene 195
ENSG00000266262                                                                                     microRNA 4428
ENSG00000252290                                                                                              &lt;NA&gt;
ENSG00000237250                                                   POTE ankyrin domain family, member F pseudogene
ENSG00000116996                                                                     zona pellucida glycoprotein 4
ENSG00000243781                                                                                              &lt;NA&gt;
ENSG00000270188                                                                                              &lt;NA&gt;
ENSG00000232154                                                                              MT-CYB pseudogene 15
ENSG00000225723                                                                              MT-ND6 pseudogene 15
ENSG00000227860                                                                              MT-ND5 pseudogene 18
ENSG00000230019                                                                                              &lt;NA&gt;
ENSG00000232989                                                                                              &lt;NA&gt;
ENSG00000234464                                                                      uncharacterized LOC105373220
ENSG00000252371                                                             RNA, U6 small nuclear 725, pseudogene
ENSG00000215808                                                       long intergenic non-protein coding RNA 1139
ENSG00000231877                                                                                              &lt;NA&gt;
ENSG00000215149                                                                          keratin 18 pseudogene 32
ENSG00000224783                                                                                              &lt;NA&gt;
ENSG00000227854                                                                                              &lt;NA&gt;
ENSG00000259776                                                                      uncharacterized LOC105373223
ENSG00000227185                                                                                              &lt;NA&gt;
ENSG00000133019                                                                 cholinergic receptor muscarinic 3
ENSG00000233355                                                                             CHRM3 antisense RNA 2
ENSG00000234601                                                                             CHRM3 antisense RNA 1
ENSG00000231979                                                                                              &lt;NA&gt;
ENSG00000215805                             3-hydroxy-3-methylglutaryl-Coenzyme A synthase 1 (soluble) pseudogene
ENSG00000217327                                                                                              &lt;NA&gt;
ENSG00000155816                                                                                          formin 2
ENSG00000228818                                                proteasome 26S subunit, non-ATPase, 2 pseudogene 1
ENSG00000202041                                                                                              &lt;NA&gt;
ENSG00000223694                                                                                 ADH5 pseudogene 3
ENSG00000233735                                                                                              &lt;NA&gt;
ENSG00000252317                                                                                              &lt;NA&gt;
ENSG00000233519                                                                                              &lt;NA&gt;
ENSG00000268365                                                                                              &lt;NA&gt;
ENSG00000180875                                                              gremlin 2, DAN family BMP antagonist
ENSG00000224359                                                                                              &lt;NA&gt;
ENSG00000226014                                                                                              &lt;NA&gt;
ENSG00000231440                                                                                              &lt;NA&gt;
ENSG00000228844                                                                ribosomal protein S11 pseudogene 2
ENSG00000251750                                                              RNA, U5F small nuclear 8, pseudogene
ENSG00000234872                                                                                              &lt;NA&gt;
ENSG00000199241                                                                                              &lt;NA&gt;
ENSG00000230015                                                                      uncharacterized LOC100506929
ENSG00000226919                                                                                              &lt;NA&gt;
ENSG00000182901                                                                regulator of G protein signaling 7
ENSG00000223963                                                            THAP domain containing 12 pseudogene 8
ENSG00000215802                                                                                              &lt;NA&gt;
ENSG00000233615                                          heterogeneous nuclear ribonucleoprotein A1 pseudogene 42
ENSG00000238085                                                                                              &lt;NA&gt;
ENSG00000265831                                                                                     microRNA 3123
ENSG00000224348                                                                ribosomal protein L36 pseudogene 6
ENSG00000225554                                                                                              &lt;NA&gt;
ENSG00000091483                                                                                fumarate hydratase
ENSG00000117009                                                                        kynurenine 3-monooxygenase
ENSG00000054277                                                                                           opsin 3
ENSG00000203668                                                                       CHM like Rab escort protein
ENSG00000162843                                                                               WD repeat domain 64
ENSG00000229022                                                                 ribosomal protein L6 pseudogene 3
ENSG00000174371                                                                                     exonuclease 1
ENSG00000235990                                                              ribosomal protein L23a pseudogene 20
ENSG00000196289                                                                                          beclin 2
ENSG00000213026                                                                                              &lt;NA&gt;
ENSG00000197769                                              microtubule associated protein 1 light chain 3 gamma
ENSG00000223119                                                                                              &lt;NA&gt;
ENSG00000224625                                                            tubulin beta 8 class VIII pseudogene 6
ENSG00000180287                                                                   phospholipase D family member 5
ENSG00000222120                                                                                              &lt;NA&gt;
ENSG00000272865                                                                                              &lt;NA&gt;
ENSG00000252084                                                                               RN7SK pseudogene 12
ENSG00000224525                                                                                              &lt;NA&gt;
ENSG00000226750                                                                                              &lt;NA&gt;
ENSG00000235467                                                               ribosomal protein L10a pseudogene 5
ENSG00000213690                                                                                              &lt;NA&gt;
ENSG00000270859                                                                                              &lt;NA&gt;
ENSG00000215800                                                                                              &lt;NA&gt;
ENSG00000270818                                                                                 protein RCC2-like
ENSG00000264972                                                                                              &lt;NA&gt;
ENSG00000230199                                                                                              &lt;NA&gt;
ENSG00000234116                                                                                              &lt;NA&gt;
ENSG00000231512                                                                                              &lt;NA&gt;
ENSG00000253326                                                                                              &lt;NA&gt;
ENSG00000214837                                                                                              &lt;NA&gt;
ENSG00000212230                                                             RNA, U6 small nuclear 747, pseudogene
ENSG00000143702                                                                           centrosomal protein 170
ENSG00000227230                                                                                              &lt;NA&gt;
ENSG00000232085                                                                                              &lt;NA&gt;
ENSG00000269795                                                                                              &lt;NA&gt;
ENSG00000054282                                                  SHH signaling and ciliogenesis regulator SDCCAG8
ENSG00000224727                                                                                              &lt;NA&gt;
ENSG00000265201                                                                                     microRNA 4677
ENSG00000117020                                                                     AKT serine/threonine kinase 3
ENSG00000236031                                                                                              &lt;NA&gt;
ENSG00000226766                                                                                              &lt;NA&gt;
ENSG00000232184                                                                                              &lt;NA&gt;
ENSG00000228939                                                                        AKT3 intronic transcript 1
ENSG00000226828                                                       long intergenic non-protein coding RNA 2774
ENSG00000179456                                                          zinc finger and BTB domain containing 18
ENSG00000268146                                                                                              &lt;NA&gt;
ENSG00000229960                                                                                              &lt;NA&gt;
ENSG00000244066                                                             RNA, 7SL, cytoplasmic 148, pseudogene
ENSG00000237759                                                                                              &lt;NA&gt;
ENSG00000173728                                                                 sperm microtubule inner protein 3
ENSG00000240963                                                                                              &lt;NA&gt;
ENSG00000225401                                                                                              &lt;NA&gt;
ENSG00000035687                                                                       adenylosuccinate synthase 2
ENSG00000179397                                                         catsper channel auxiliary subunit epsilon
ENSG00000238952                                                                                              &lt;NA&gt;
ENSG00000227735                                                                                 CYCS pseudogene 5
ENSG00000121644                                                                      desumoylating isopeptidase 2
ENSG00000232059                                                                                              &lt;NA&gt;
ENSG00000203667                                                        cytochrome c oxidase assembly factor COX20
ENSG00000188206                                                                                              &lt;NA&gt;
ENSG00000153187                                                         heterogeneous nuclear ribonucleoprotein U
ENSG00000273175                                                                                              &lt;NA&gt;
ENSG00000201758                                                                               RN7SK pseudogene 55
ENSG00000252073                                                             RNA, U6 small nuclear 947, pseudogene
ENSG00000272195                                                                                              &lt;NA&gt;
ENSG00000203666                                                                  EF-hand calcium binding domain 2
ENSG00000252282                                                            RNA, U6 small nuclear 1089, pseudogene
ENSG00000251754                                                             RNA, U6 small nuclear 999, pseudogene
ENSG00000223353                                                                                              &lt;NA&gt;
ENSG00000201170                                                             RNA, U1 small nuclear 132, pseudogene
ENSG00000162849                                                                         kinesin family member 26B
ENSG00000232192                                                                            KIF26B antisense RNA 1
ENSG00000232793                                                                                              &lt;NA&gt;
ENSG00000221165                                                                                              &lt;NA&gt;
ENSG00000238224                                                                                              &lt;NA&gt;
ENSG00000231612                                                                                              &lt;NA&gt;
ENSG00000185420                                                                  SET and MYND domain containing 3
ENSG00000235096                                                                                              &lt;NA&gt;
ENSG00000226876                                                                             SMYD3 antisense RNA 1
ENSG00000225222                              coiled-coil-helix-coiled-coil-helix domain containing 4 pseudogene 5
ENSG00000202184                                                            RNA, U6 small nuclear 1283, pseudogene
ENSG00000230184                                                                                              &lt;NA&gt;
ENSG00000207326                                                                                              &lt;NA&gt;
ENSG00000227728                                                                                              &lt;NA&gt;
ENSG00000242042                                                       long intergenic non-protein coding RNA 1743
ENSG00000230813                                                                                              &lt;NA&gt;
ENSG00000229112                                                                                              &lt;NA&gt;
ENSG00000162851                                                            transcription factor B2, mitochondrial
ENSG00000162852                                                               consortin, connexin sorting protein
ENSG00000225300                                                                                              &lt;NA&gt;
ENSG00000228955                                                               ribosomal protein L7a pseudogene 82
ENSG00000260698                                                                                              &lt;NA&gt;
ENSG00000235021                                                                                              &lt;NA&gt;
ENSG00000143653                                                             saccharopine dehydrogenase (putative)
ENSG00000228879                                                               ribosomal protein L35a pseudogene 6
ENSG00000223519                                                                                              &lt;NA&gt;
ENSG00000260855                                                                                              &lt;NA&gt;
ENSG00000227953                                                                                              &lt;NA&gt;
ENSG00000252495                                                                                              &lt;NA&gt;
ENSG00000235386                                                                                              &lt;NA&gt;
ENSG00000252011                                                                                              &lt;NA&gt;
ENSG00000153207                                                         AT-hook containing transcription factor 1
ENSG00000197472                                                                           zinc finger protein 695
ENSG00000135747                                                         ZNF670-ZNF695 readthrough (NMD candidate)
ENSG00000236775                                                                zinc finger protein 519 pseudogene
ENSG00000215796                                                                  DNA primase subunit 1 pseudogene
ENSG00000228982                                                                                              &lt;NA&gt;
ENSG00000188295                                                                           zinc finger protein 669
ENSG00000221953                                                       long intergenic non-protein coding RNA 2897
ENSG00000226164                                                  fibroblast growth factor receptor 3 pseudogene 6
ENSG00000196418                                                                           zinc finger protein 124
ENSG00000224014                                                                                              &lt;NA&gt;
ENSG00000215795                                                        peroxisomal biogenesis factor 5 pseudogene
ENSG00000259865                                                                                              &lt;NA&gt;
ENSG00000227671                                                                                              &lt;NA&gt;
ENSG00000263568                                                                                              &lt;NA&gt;
ENSG00000252516                                                                   RNA, 5S ribosomal pseudogene 82
ENSG00000232347                                                                                              &lt;NA&gt;
ENSG00000214144                                                                                              &lt;NA&gt;
ENSG00000235818                                                                                              &lt;NA&gt;
ENSG00000197617                                                        vomeronasal 1 receptor 5 (gene/pseudogene)
ENSG00000202079                                                                                              &lt;NA&gt;
ENSG00000162714                                                                           zinc finger protein 496
ENSG00000162711                                                              NLR family pyrin domain containing 3
ENSG00000177535                                                 olfactory receptor family 2 subfamily B member 11
ENSG00000203664                                                                                              &lt;NA&gt;
ENSG00000169224                                            germinal center associated signaling and motility like
ENSG00000227135                                                                                              &lt;NA&gt;
ENSG00000196242                                                  olfactory receptor family 2 subfamily C member 3
ENSG00000236817                                                                      uncharacterized LOC102724446
ENSG00000177489                                                  olfactory receptor family 2 subfamily G member 2
ENSG00000177476                                                  olfactory receptor family 2 subfamily G member 3
ENSG00000252394                                                                                              &lt;NA&gt;
ENSG00000198452                                                 olfactory receptor family 14 subfamily L member 1
ENSG00000235749                                                                                              &lt;NA&gt;
ENSG00000230411                                       olfactory receptor family 3 subfamily D member 1 pseudogene
ENSG00000197437                                                 olfactory receptor family 13 subfamily G member 1
ENSG00000169214                                                  olfactory receptor family 6 subfamily F member 1
ENSG00000239395                                                                                              &lt;NA&gt;
ENSG00000241128                                                 olfactory receptor family 14 subfamily A member 2
ENSG00000153230                                                 olfactory receptor family 14 subfamily K member 1
ENSG00000221888                                                  olfactory receptor family 1 subfamily C member 1
ENSG00000228336                     olfactory receptor family 9 subfamily H member 1 pseudogene (gene/pseudogene)
ENSG00000196772                                                olfactory receptor family 14 subfamily A member 16
ENSG00000232908                                                                                              &lt;NA&gt;
ENSG00000230576                                       olfactory receptor family 6 subfamily R member 1 pseudogene
ENSG00000197591                                                 olfactory receptor family 11 subfamily L member 1
ENSG00000162722                                                                    tripartite motif containing 58
ENSG00000238243                                                  olfactory receptor family 2 subfamily W member 3
ENSG00000177462                                                  olfactory receptor family 2 subfamily T member 8
ENSG00000177275                                                 olfactory receptor family 2 subfamily AJ member 1
ENSG00000226191                                                                                              &lt;NA&gt;
ENSG00000196071                                                 olfactory receptor family 2 subfamily L member 13
ENSG00000224830                                                                                              &lt;NA&gt;
ENSG00000196936                                                                                              &lt;NA&gt;
ENSG00000187080                                                 olfactory receptor family 2 subfamily AK member 2
ENSG00000237492                                       olfactory receptor family 2 subfamily L member 9 pseudogene
ENSG00000224227                                       olfactory receptor family 2 subfamily L member 1 pseudogene
ENSG00000199442                                                                                              &lt;NA&gt;
ENSG00000232215                                       olfactory receptor family 2 subfamily L member 6 pseudogene
ENSG00000197454                                                  olfactory receptor family 2 subfamily L member 5
ENSG00000200085                                                                                              &lt;NA&gt;
ENSG00000203663                                                  olfactory receptor family 2 subfamily L member 2
ENSG00000200982                                                                                              &lt;NA&gt;
ENSG00000198128                                                  olfactory receptor family 2 subfamily L member 3
ENSG00000197067                                      olfactory receptor family 2 subfamily T member 32 pseudogene
ENSG00000177233                                       olfactory receptor family 2 subfamily M member 1 pseudogene
ENSG00000162727                                                  olfactory receptor family 2 subfamily M member 5
ENSG00000198601                                                  olfactory receptor family 2 subfamily M member 2
ENSG00000228198                                                  olfactory receptor family 2 subfamily M member 3
ENSG00000171180                                                  olfactory receptor family 2 subfamily M member 4
ENSG00000177212                                                 olfactory receptor family 2 subfamily T member 33
ENSG00000177201                                                 olfactory receptor family 2 subfamily T member 12
ENSG00000177186                                                  olfactory receptor family 2 subfamily M member 7
ENSG00000177174                                                olfactory receptor family 14 subfamily C member 36
ENSG00000196944                                                  olfactory receptor family 2 subfamily T member 4
ENSG00000198104                                                  olfactory receptor family 2 subfamily T member 6
ENSG00000175143                                                  olfactory receptor family 2 subfamily T member 1
ENSG00000227152                                olfactory receptor family 2 subfamily T member 7 (gene/pseudogene)
ENSG00000196240                                                  olfactory receptor family 2 subfamily T member 2
ENSG00000196539                                                  olfactory receptor family 2 subfamily T member 3
ENSG00000229255                                                                      uncharacterized LOC105373277
ENSG00000203661                                                 olfactory receptor family 2 subfamily T member 29
ENSG00000271934                                      olfactory receptor family 2 subfamily AS member 2 pseudogene
ENSG00000188558                                                  olfactory receptor family 2 subfamily G member 6
ENSG00000224521                                                                      uncharacterized LOC124904576
ENSG00000227102                                                                                              &lt;NA&gt;
ENSG00000182783                                                 olfactory receptor family 2 subfamily T member 29
ENSG00000183310                                                 olfactory receptor family 2 subfamily T member 34
ENSG00000184022                                                 olfactory receptor family 2 subfamily T member 10
ENSG00000201602                                                                                              &lt;NA&gt;
ENSG00000271701                                                                                              &lt;NA&gt;
ENSG00000183130                                                                                              &lt;NA&gt;
ENSG00000177151                               olfactory receptor family 2 subfamily T member 35 (gene/pseudogene)
ENSG00000187701                                                 olfactory receptor family 2 subfamily T member 27
ENSG00000189181                                                 olfactory receptor family 14 subfamily I member 1
ENSG00000229703                                                                                              &lt;NA&gt;
ENSG00000232694                                                                                              &lt;NA&gt;
ENSG00000242529                                                                                              &lt;NA&gt;
ENSG00000266949                                                                                              &lt;NA&gt;
ENSG00000229663                                                                              DPY19L4 pseudogene 1
ENSG00000175137                                                                 SH3 binding domain protein 5 like
ENSG00000264500                                                                                     microRNA 3124
ENSG00000171161                                                                           zinc finger protein 672
ENSG00000171163                                                                           zinc finger protein 692
ENSG00000227237                                                                       ZNF692 divergent transcript
ENSG00000185220                                                           piggyBac transposable element derived 2
ENSG00000200495                                                            RNA, U6 small nuclear 1205, pseudogene
ENSG00000233084                                                              ribosomal protein L23a pseudogene 25
ENSG00000237297                                                                                              &lt;NA&gt;
ENSG00000173876                                                                                              &lt;NA&gt;
ENSG00000232420                                                                                 IL9R pseudogene 2
ENSG00000015171                                                               zinc finger MYND-type containing 11
ENSG00000212331                                                                  RNA, 5S ribosomal pseudogene 297
ENSG00000151240                                                             disco interacting protein 2 homolog C
ENSG00000264248                                                                                              &lt;NA&gt;
ENSG00000201861                                                                  RNA, 5S ribosomal pseudogene 298
ENSG00000239822                                                             RNA, 7SL, cytoplasmic 754, pseudogene
ENSG00000233021                                                                                              &lt;NA&gt;
ENSG00000225140                                                                             DIP2C antisense RNA 2
ENSG00000263511                                                                                     microRNA 5699
ENSG00000180525                                                                             DIP2C antisense RNA 1
ENSG00000242357                                                                                              &lt;NA&gt;
ENSG00000272992                                                                                              &lt;NA&gt;
ENSG00000231601                                                                                              &lt;NA&gt;
ENSG00000107929                                                                           La ribonucleoprotein 4B
ENSG00000229869                                                                       LARP4B divergent transcript
ENSG00000205740                                                                                              &lt;NA&gt;
ENSG00000107937                                                                             GTP binding protein 4
ENSG00000148377                                                         isopentenyl-diphosphate delta isomerase 2
ENSG00000232656                                                                              IDI2 antisense RNA 1
ENSG00000067064                                                         isopentenyl-diphosphate delta isomerase 1
ENSG00000238924                                                               RNA, U7 small nuclear 82 pseudogene
ENSG00000047056                                                                               WD repeat domain 37
ENSG00000229205                                                        long intergenic non-protein coding RNA 200
ENSG00000185736                                                    adenosine deaminase RNA specific B2 (inactive)
ENSG00000233052                                                                                              &lt;NA&gt;
ENSG00000205696                                                                            ADARB2 antisense RNA 1
ENSG00000234962                                                                                              &lt;NA&gt;
ENSG00000226694                                                                                              &lt;NA&gt;
ENSG00000252998                                                             RNA, U6 small nuclear 889, pseudogene
ENSG00000227912                                                                                              &lt;NA&gt;
ENSG00000231326                                                       long intergenic non-protein coding RNA 2662
ENSG00000212156                                                             RNA, U6 small nuclear 576, pseudogene
ENSG00000234556                                                                                              &lt;NA&gt;
ENSG00000234170                                                                                              &lt;NA&gt;
ENSG00000264261                                                                                              &lt;NA&gt;
ENSG00000237500                                                                                              &lt;NA&gt;
ENSG00000235281                                                                      uncharacterized LOC105376350
ENSG00000231743                                                                                              &lt;NA&gt;
ENSG00000234182                                                                                              &lt;NA&gt;
ENSG00000273001                                                                         PFKP divergent transcript
ENSG00000067057                                                                     phosphofructokinase, platelet
ENSG00000107959                                                                     pitrilysin metallopeptidase 1
ENSG00000237399                                                                            PITRM1 antisense RNA 1
ENSG00000236968                                                                                              &lt;NA&gt;
ENSG00000226762                                                                      uncharacterized LOC124902537
ENSG00000227338                                                                                              &lt;NA&gt;
ENSG00000233321                                                       long intergenic non-protein coding RNA 2669
ENSG00000236892                                                                                              &lt;NA&gt;
ENSG00000229672                                                                                              &lt;NA&gt;
ENSG00000228353                                                                                              &lt;NA&gt;
ENSG00000067082                                                                        KLF transcription factor 6
ENSG00000230573                                                       long intergenic non-protein coding RNA 2639
ENSG00000226005                                                       long intergenic non-protein coding RNA 2660
ENSG00000227101                                                                      uncharacterized LOC107984195
ENSG00000236990                                                                                              &lt;NA&gt;
ENSG00000233117                                                                                              &lt;NA&gt;
ENSG00000224382                                                        long intergenic non-protein coding RNA 703
ENSG00000230096                                                                                              &lt;NA&gt;
ENSG00000207124                                                             RNA, U6 small nuclear 163, pseudogene
ENSG00000231298                                                        mitotically associated long non coding RNA
ENSG00000225269                                                        long intergenic non-protein coding RNA 705
ENSG00000165568                                                            aldo-keto reductase family 1 member E2
ENSG00000151631                                                                                              &lt;NA&gt;
ENSG00000187134                                                            aldo-keto reductase family 1 member C1
ENSG00000238840                                                                                              &lt;NA&gt;
ENSG00000151632                                                            aldo-keto reductase family 1 member C2
ENSG00000224251                                                                                              &lt;NA&gt;
ENSG00000239148                                                                                              &lt;NA&gt;
ENSG00000196139                                                            aldo-keto reductase family 1 member C3
ENSG00000251740                                                                                              &lt;NA&gt;
ENSG00000237831                                                                                              &lt;NA&gt;
ENSG00000239142                                                                            U8 small nucleolar RNA
ENSG00000225418                                                                                              &lt;NA&gt;
ENSG00000196326                                                                                              &lt;NA&gt;
ENSG00000198610                                                            aldo-keto reductase family 1 member C4
ENSG00000251909                                                                                              &lt;NA&gt;
ENSG00000228291                                                                                              &lt;NA&gt;
ENSG00000231039                                                                                              &lt;NA&gt;
ENSG00000224034                                                       long intergenic non-protein coding RNA 2561
ENSG00000215267                                                aldo-keto reductase family 1 member C7, pseudogene
ENSG00000223987                                                               ribosomal protein L26 pseudogene 28
ENSG00000178473                                                                                       urocortin 3
ENSG00000178462                                                                              tubulin alpha like 3
ENSG00000173848                                                               neuroepithelial cell transforming 1
ENSG00000178372                                                                                 calmodulin like 5
ENSG00000205488                                                                                              &lt;NA&gt;
ENSG00000178363                                                                                 calmodulin like 3
ENSG00000256462                                                                                              &lt;NA&gt;
ENSG00000242147                                                       long intergenic non-protein coding RNA 2677
ENSG00000231483                                                                                              &lt;NA&gt;
ENSG00000228951                                                                                              &lt;NA&gt;
ENSG00000228685                                                                                              &lt;NA&gt;
ENSG00000240577                                                             RNA, 7SL, cytoplasmic 445, pseudogene
ENSG00000196372                                                         ankyrin repeat and SOCS box containing 13
ENSG00000108021                                               transcription activation suppressor family member 2
ENSG00000226647                                                                                              &lt;NA&gt;
ENSG00000057608                                                                      GDP dissociation inhibitor 2
ENSG00000270427                                                                                              &lt;NA&gt;
ENSG00000272764                                                                                              &lt;NA&gt;
ENSG00000134461                                                                          ankyrin repeat domain 16
ENSG00000240180                                                                                              &lt;NA&gt;
ENSG00000134452                                                                              F-box DNA helicase 1
ENSG00000232807                                                                                              &lt;NA&gt;
ENSG00000134470                                                             interleukin 15 receptor subunit alpha
ENSG00000134460                                                              interleukin 2 receptor subunit alpha
ENSG00000251922                                                                       small nucleolar RNA SNORA14
ENSG00000229664                                                                                              &lt;NA&gt;
ENSG00000214015                                                               ribosomal protein L32 pseudogene 23
ENSG00000134453                                                                      RNA binding motif protein 17
ENSG00000170525                                             6-phosphofructo-2-kinase/fructose-2,6-biphosphatase 3
ENSG00000201581                                                                                              &lt;NA&gt;
ENSG00000263628                                                                                    microRNA 3155a
ENSG00000213994                                                                            PFKFB3 antisense RNA 1
ENSG00000238366                                                                                              &lt;NA&gt;
ENSG00000215244                                                       long intergenic non-protein coding RNA 2649
ENSG00000226705                                                             syndecan binding protein pseudogene 1
ENSG00000212743                                                                                              &lt;NA&gt;
ENSG00000065675                                                                            protein kinase C theta
ENSG00000237943                                                                             PRKCQ antisense RNA 1
ENSG00000225948                                                       long intergenic non-protein coding RNA 2648
ENSG00000223784                                                        long intergenic non-protein coding RNA 707
ENSG00000238266                                                                                              &lt;NA&gt;
ENSG00000227821                                                                                              &lt;NA&gt;
ENSG00000234248                                                                                              &lt;NA&gt;
ENSG00000223581                                                       long intergenic non-protein coding RNA 2665
ENSG00000270811                                                                                              &lt;NA&gt;
ENSG00000198879                                                                  Scm like with four mbt domains 2
ENSG00000235141                                                                                              &lt;NA&gt;
ENSG00000232591                                                       long intergenic non-protein coding RNA 2642
ENSG00000207453                                                             RNA, U6 small nuclear 535, pseudogene
ENSG00000230121                                                                                              &lt;NA&gt;
ENSG00000123243                                                       inter-alpha-trypsin inhibitor heavy chain 5
ENSG00000151655                                                       inter-alpha-trypsin inhibitor heavy chain 2
ENSG00000151657                                                                 Kin17 DNA and RNA binding protein
ENSG00000165629                                                                     ATP synthase F1 subunit gamma
ENSG00000165632                                                      TATA-box binding protein associated factor 3
ENSG00000233990                                                                                              &lt;NA&gt;
ENSG00000197308                                                                             GATA3 antisense RNA 1
ENSG00000232638                                                                                              &lt;NA&gt;
ENSG00000243350                                                                                              &lt;NA&gt;
ENSG00000107485                                                                            GATA binding protein 3
ENSG00000225053                                                                                              &lt;NA&gt;
ENSG00000232170                                                        long intergenic non-protein coding RNA 708
ENSG00000226861                                                                                              &lt;NA&gt;
ENSG00000226990                                                                                              &lt;NA&gt;
ENSG00000271251                                                                                              &lt;NA&gt;
ENSG00000213771                                                                           keratin 8 pseudogene 37
ENSG00000236420                                                                                              &lt;NA&gt;
ENSG00000212505                                                                  RNA, 5S ribosomal pseudogene 299
ENSG00000270234                                                                                              &lt;NA&gt;
ENSG00000234752                                                       long intergenic non-protein coding RNA 2676
ENSG00000223808                                                                                              &lt;NA&gt;
ENSG00000230014                                                        long intergenic non-protein coding RNA 709
ENSG00000235838                                   heat shock protein 90 alpha family class B member 7, pseudogene
ENSG00000228636                                                                      uncharacterized LOC124902542
ENSG00000224788                                                       long intergenic non-protein coding RNA 2670
ENSG00000229919                                                                                              &lt;NA&gt;
ENSG00000200849                                                                                              &lt;NA&gt;
ENSG00000272436                                                                                              &lt;NA&gt;
ENSG00000234306                                                                                              &lt;NA&gt;
ENSG00000270111                                                                                              &lt;NA&gt;
ENSG00000228997                                                                               ORMDL1 pseudogene 1
ENSG00000225383                                                                   surfactant associated 1, lncRNA
ENSG00000229240                                                        long intergenic non-protein coding RNA 710
ENSG00000231496                                                                                              &lt;NA&gt;
ENSG00000048740                                                                   CUGBP Elav-like family member 2
ENSG00000228027                                                                                              &lt;NA&gt;
ENSG00000229206                                                                                              &lt;NA&gt;
ENSG00000237986                                                                             CELF2 antisense RNA 2
ENSG00000230322                                                                                              &lt;NA&gt;
ENSG00000181800                                                                             CELF2 antisense RNA 1
ENSG00000148429                                                                              USP6 N-terminal like
ENSG00000271360                                                                            USP6NL antisense RNA 1
ENSG00000271046                                                                      uncharacterized LOC105376412
ENSG00000134463                                                           enoyl-CoA hydratase domain containing 3
ENSG00000148426                                                                         proline and serine rich 2
ENSG00000225778                                                                           PROSER2 antisense RNA 1
ENSG00000151461                                                    UPF2 regulator of nonsense mediated mRNA decay
ENSG00000251957                                                            RNA, U6 small nuclear 1095, pseudogene
ENSG00000181192                                            dehydrogenase E1 and transketolase domain containing 1
ENSG00000272507                                                              RNA, U6 small nuclear 88, pseudogene
ENSG00000065665                                                                  SEC61 translocon subunit alpha 2
ENSG00000265653                                                                                    microRNA 548ak
ENSG00000238900                                                                                              &lt;NA&gt;
ENSG00000165609                                                                                 nudix hydrolase 5
ENSG00000151465                                                                           cell division cycle 123
ENSG00000228302                                                                                              &lt;NA&gt;
ENSG00000265824                                                                                              &lt;NA&gt;
ENSG00000264036                                                             RNA, 7SL, cytoplasmic 198, pseudogene
ENSG00000183049                                                    calcium/calmodulin dependent protein kinase ID
ENSG00000252438                                                                                              &lt;NA&gt;
ENSG00000252118                                                          RNA, U6atac small nuclear 39, pseudogene
ENSG00000263584                                                                                     microRNA 4480
ENSG00000221331                                                                                     microRNA 548q
ENSG00000151468                                                                   coiled-coil domain containing 3
ENSG00000212499                                                                  RNA, 5S ribosomal pseudogene 300
ENSG00000225251                                                                ribosomal protein L5 pseudogene 25
ENSG00000123240                                                                                        optineurin
ENSG00000235763                                                                                              &lt;NA&gt;
ENSG00000234175                                                                                              &lt;NA&gt;
ENSG00000228330                                                                                              &lt;NA&gt;
ENSG00000203414                                                                                              &lt;NA&gt;
ENSG00000237540                                                                                              &lt;NA&gt;
ENSG00000065328                                       minichromosome maintenance 10 replication initiation factor
ENSG00000272055                                                               RNA, U6 small nuclear 6, pseudogene
ENSG00000165623                                        upper zone of growth plate and cartilage matrix associated
ENSG00000107537                                                                       phytanoyl-CoA 2-hydroxylase
ENSG00000226209                                                                                              &lt;NA&gt;
ENSG00000086475                                                                      selenophosphate synthetase 1
ENSG00000233256                                                                                              &lt;NA&gt;
ENSG00000165626                                                                           BEN domain containing 7
ENSG00000202508                                                                                              &lt;NA&gt;
ENSG00000227175                                                                                              &lt;NA&gt;
ENSG00000165630                                                                     pre-mRNA processing factor 18
ENSG00000227474                                                                ribosomal protein L6 pseudogene 24
ENSG00000239665                                                                                              &lt;NA&gt;
ENSG00000151474                                                                         FERM domain containing 4A
ENSG00000273474                                                                                              &lt;NA&gt;
ENSG00000268549                                                                                              &lt;NA&gt;
ENSG00000222235                                                                                              &lt;NA&gt;
ENSG00000225112                                                                                              &lt;NA&gt;
ENSG00000199407                                                                  RNA, 5S ribosomal pseudogene 301
ENSG00000234091                                                                                              &lt;NA&gt;
ENSG00000215227                                                           nuclear transport factor 2 pseudogene 5
ENSG00000229751                                                                                              &lt;NA&gt;
ENSG00000235410                                                                                              &lt;NA&gt;
ENSG00000266321                                                                                     microRNA 4293
ENSG00000221371                                                                                     microRNA 1265
ENSG00000065809                                                      family with sequence similarity 107 member B
ENSG00000236495                                                                      uncharacterized LOC105376429
ENSG00000201766                                                                  RNA, 5S ribosomal pseudogene 302
ENSG00000237032                                                                 ribosomal protein SA pseudogene 7
ENSG00000185267                                                             cerebral dopamine neurotrophic factor
ENSG00000187522                                                     heat shock protein family A (Hsp70) member 14
ENSG00000272853                                                                                              &lt;NA&gt;
ENSG00000152455                                                          SUV39H2 histone lysine methyltransferase
ENSG00000152457                                                                          DNA cross-link repair 1C
ENSG00000197889                                                               meiosis/spermiogenesis associated 1
ENSG00000235623                                     olfactory receptor family 7 subfamily E member 110 pseudogene
ENSG00000228547                                                                                              &lt;NA&gt;
ENSG00000182531                                                                                              &lt;NA&gt;
ENSG00000237470                                                                                              &lt;NA&gt;
ENSG00000152463                                                                              oleoyl-ACP hydrolase
ENSG00000176244                                                              acyl-CoA binding domain containing 7
ENSG00000228312                                                                                              &lt;NA&gt;
ENSG00000176236                                                                        RPP38 divergent transcript
ENSG00000152464                                                                    ribonuclease P/MRP subunit p38
ENSG00000152465                                                                          N-myristoyltransferase 2
ENSG00000206448                                                          peptidylprolyl isomerase A pseudogene 30
ENSG00000228181                                                                                              &lt;NA&gt;
ENSG00000148468                                                     family with sequence similarity 171 member A1
ENSG00000232739                                                                                              &lt;NA&gt;
ENSG00000077943                                                                          integrin subunit alpha 8
ENSG00000148481                                                                  MINDY lysine 48 deubiquitinase 3
ENSG00000239130                                                                                              &lt;NA&gt;
ENSG00000252537                                                                                              &lt;NA&gt;
ENSG00000237913                                                                ferritin light chain pseudogene 19
ENSG00000201260                                                            RNA, U6 small nuclear 1075, pseudogene
ENSG00000226140                                                       long intergenic non-protein coding RNA 2654
ENSG00000238552                                                                                              &lt;NA&gt;
ENSG00000165983                                                                        phosphotriesterase related
ENSG00000223156                                                              RNA, U2 small nuclear 18, pseudogene
ENSG00000165985                                                                             complement C1q like 3
ENSG00000148484                                                                          Ras suppressor protein 1
ENSG00000225213                                                                                              &lt;NA&gt;
ENSG00000107611                                                                                           cubilin
ENSG00000273153                                                                                              &lt;NA&gt;
ENSG00000107614                                                            tRNA aspartic acid methyltransferase 1
ENSG00000229124                                                                               VIM antisense RNA 1
ENSG00000026025                                                                                          vimentin
ENSG00000234961                                                                                              &lt;NA&gt;
ENSG00000148488                                      ST8 alpha-N-acetyl-neuraminide alpha-2,8-sialyltransferase 6
ENSG00000204832                                                                           ST8SIA6 antisense RNA 1
ENSG00000251803                                                                                              &lt;NA&gt;
ENSG00000236582                                                            PRP38 domain containing A pseudogene 2
ENSG00000165996                                                                   3-hydroxyacyl-CoA dehydratase 1
ENSG00000260589                                                                         STAM divergent transcript
ENSG00000136738                                                               signal transducing adaptor molecule
ENSG00000251959                                                                                              &lt;NA&gt;
ENSG00000229190                                                                                              &lt;NA&gt;
ENSG00000148483                                                                         transmembrane protein 236
ENSG00000183748                                                                                              &lt;NA&gt;
ENSG00000207937                                                                                              &lt;NA&gt;
ENSG00000184040                                                                                              &lt;NA&gt;
ENSG00000120586                                                                                              &lt;NA&gt;
ENSG00000207938                                                                                      microRNA 511
ENSG00000235637                                                                                              &lt;NA&gt;
ENSG00000148482                                                                solute carrier family 39 member 12
ENSG00000226083                                                                          SLC39A12 antisense RNA 1
ENSG00000165995                                            calcium voltage-gated channel auxiliary subunit beta 2
ENSG00000235020                                                                                              &lt;NA&gt;
ENSG00000240291                                                                                              &lt;NA&gt;
ENSG00000225527                                                                                              &lt;NA&gt;
ENSG00000241058                                                                  NOP2/Sun RNA methyltransferase 6
ENSG00000271786                                                                                              &lt;NA&gt;
ENSG00000152487                                                                                              &lt;NA&gt;
ENSG00000165997                                                                                ARF like GTPase 5B
ENSG00000225509                                                                                AIFM1 pseudogene 1
ENSG00000234244                                                                      uncharacterized LOC105376440
ENSG00000234813                                                                                              &lt;NA&gt;
ENSG00000226255                                                   ubiquitin conjugating enzyme E2 V2 pseudogene 1
ENSG00000204740                                                  MAM and LDL receptor class A domain containing 1
ENSG00000227734                                                                                              &lt;NA&gt;
ENSG00000239539                                                                                              &lt;NA&gt;
ENSG00000236960                                                                                              &lt;NA&gt;
ENSG00000200545                                                                            small nucleolar RNA U3
ENSG00000252001                                                                  RNA, 5S ribosomal pseudogene 303
ENSG00000233968                                                                            MALRD1 antisense RNA 1
ENSG00000230818                                                                              MT-ND2 pseudogene 16
ENSG00000212072                                                                                              &lt;NA&gt;
ENSG00000252832                                                            RNA, U6 small nuclear 1212, pseudogene
ENSG00000120594                                                                        plexin domain containing 2
ENSG00000238246                                                                                              &lt;NA&gt;
ENSG00000228339                                                   adenosylmethionine decarboxylase 1 pseudogene 1
ENSG00000270727                                                                                              &lt;NA&gt;
ENSG00000265372                                                                                     microRNA 4675
ENSG00000078114                                                                                         nebulette
ENSG00000235940                                                                              MT-ND1 pseudogene 21
ENSG00000230112                                                                                              &lt;NA&gt;
ENSG00000228753                                          eukaryotic translation initiation factor 4B pseudogene 2
ENSG00000228219                                                                     nucleophosmin 1 pseudogene 30
ENSG00000204683                                                                                              &lt;NA&gt;
ENSG00000231920                                                                                              &lt;NA&gt;
ENSG00000228860                                                                                              &lt;NA&gt;
ENSG00000232853                                                             leucine zipper protein 4 pseudogene 1
ENSG00000207264                                                              RNA, U6 small nuclear 15, pseudogene
ENSG00000230109                                                       long intergenic non-protein coding RNA 2643
ENSG00000231553                                                                                 MRM3 pseudogene 1
ENSG00000199222                                                                                              &lt;NA&gt;
ENSG00000251749                                                                                              &lt;NA&gt;
ENSG00000204682                                                                                 MIR1915 host gene
ENSG00000222071                                                                                     microRNA 1915
ENSG00000180592                                                                      SKI/DACH domain containing 1
ENSG00000078403                                            MLLT10 histone lysine methyltransferase DOT1L cofactor
ENSG00000207347                                                             RNA, U6 small nuclear 306, pseudogene
ENSG00000223984                                                                                              &lt;NA&gt;
ENSG00000201390                                                            RNA, U6 small nuclear 1141, pseudogene
ENSG00000136770                                                  DnaJ heat shock protein family (Hsp40) member C1
ENSG00000252634                                                                              RN7SK pseudogene 219
ENSG00000203471                                                                                              &lt;NA&gt;
ENSG00000201364                                                                               RN7SK pseudogene 37
ENSG00000232497                                                                                              &lt;NA&gt;
ENSG00000236777                                                                                              &lt;NA&gt;
ENSG00000223601                                                        endogenous Bornavirus like nucleoprotein 1
ENSG00000260205                                                                                              &lt;NA&gt;
ENSG00000227462                                                       proteasome activator subunit 2 pseudogene 6
ENSG00000261671                                                                                              &lt;NA&gt;
ENSG00000233318                                                                                              &lt;NA&gt;
ENSG00000148444                                                                          COMM domain containing 3
ENSG00000269897                                                                           COMMD3-BMI1 readthrough
ENSG00000168283                                                         BMI1 proto-oncogene, polycomb ring finger
ENSG00000272516                                                                                              &lt;NA&gt;
ENSG00000271981                                                                                              &lt;NA&gt;
ENSG00000272366                                                                                              &lt;NA&gt;
ENSG00000077327                                                                        sperm associated antigen 6
ENSG00000233451                                                                                              &lt;NA&gt;
ENSG00000150867                                            phosphatidylinositol-5-phosphate 4-kinase type 2 alpha
ENSG00000206842                                                             RNA, U6 small nuclear 413, pseudogene
ENSG00000165309                                                                     armadillo repeat containing 3
ENSG00000223131                                                                  RNA, 5S ribosomal pseudogene 304
ENSG00000221221                                                                                              &lt;NA&gt;
ENSG00000148450                                                                 methionine sulfoxide reductase B2
ENSG00000229932                                                                                              &lt;NA&gt;
ENSG00000252049                                                                      uncharacterized LOC124900299
ENSG00000168267                                                       pancreas associated transcription factor 1a
ENSG00000204566                                                                                              &lt;NA&gt;
ENSG00000227537                                                                                              &lt;NA&gt;
ENSG00000179133                                                               chromosome 10 open reading frame 67
ENSG00000224215                                                                          C10orf67 antisense RNA 1
ENSG00000264574                                                                                              &lt;NA&gt;
ENSG00000238515                                                                                              &lt;NA&gt;
ENSG00000165312                                                                              OTU deubiquitinase 1
ENSG00000120549                                                                                          KIAA1217
ENSG00000223928                                                                                              &lt;NA&gt;
ENSG00000207930                                                                                      microRNA 603
ENSG00000269879                                                                                              &lt;NA&gt;
ENSG00000107863                                                                  Rho GTPase activating protein 21
ENSG00000199535                                                                  RNA, 5S ribosomal pseudogene 305
ENSG00000099256                                                    phosphoribosyl transferase domain containing 1
ENSG00000228667                                                                                              &lt;NA&gt;
ENSG00000240294                                                                              RN7SK pseudogene 241
ENSG00000273107                                                                                              &lt;NA&gt;
ENSG00000151023                                                         enkurin, TRPC channel interacting protein
ENSG00000185875                                                                         threonine synthase like 1
ENSG00000266069                                                                                              &lt;NA&gt;
ENSG00000231422                                                       long intergenic non-protein coding RNA 1516
ENSG00000233642                                                                            GPR158 antisense RNA 1
ENSG00000151025                                                                    G protein-coupled receptor 158
ENSG00000222543                                                                              RN7SK pseudogene 220
ENSG00000227465                                                                                              &lt;NA&gt;
ENSG00000271563                                                         histone cell cycle regulator pseudogene 1
ENSG00000223019                                                                  RNA, 5S ribosomal pseudogene 306
ENSG00000251711                                                             RNA, U6 small nuclear 632, pseudogene
ENSG00000226304                                                                      uncharacterized LOC101929073
ENSG00000095777                                                                                       myosin IIIA
ENSG00000136750                                                                         glutamate decarboxylase 2
ENSG00000077420                      amyloid beta precursor protein binding family B member 1 interacting protein
ENSG00000199733                                                                  RNA, 5S ribosomal pseudogene 307
ENSG00000236894                                                                                              &lt;NA&gt;
ENSG00000233261                                                                                              &lt;NA&gt;
ENSG00000231976                                                                                              &lt;NA&gt;
ENSG00000234296                                                                                              &lt;NA&gt;
ENSG00000227932                                                                                              &lt;NA&gt;
ENSG00000148459                                                         decaprenyl diphosphate synthase subunit 1
ENSG00000234788                                         heat shock protein family A (Hsp70) member 8 pseudogene 3
ENSG00000235843                                                                                              &lt;NA&gt;
ENSG00000136754                                                                                  abl interactor 1
ENSG00000223027                                                                       small nucleolar RNA SNORA57
ENSG00000206605                                                             RNA, U6 small nuclear 946, pseudogene
ENSG00000238414                                                                                              &lt;NA&gt;
ENSG00000232224                                                                                              &lt;NA&gt;
ENSG00000236983                                                                                              &lt;NA&gt;
ENSG00000107890                                                               ankyrin repeat domain containing 26
ENSG00000199855                                                             RNA, U6 small nuclear 490, pseudogene
ENSG00000136758                                                                                YME1 like 1 ATPase
ENSG00000120539                                               microtubule associated serine/threonine kinase like
ENSG00000252639                                                              RNA, U2 small nuclear 24, pseudogene
ENSG00000107897                                                              acyl-CoA binding domain containing 5
ENSG00000251839                                                               RNA, U7 small nuclear 12 pseudogene
ENSG00000263577                                                                                              &lt;NA&gt;
ENSG00000262412                                                                                              &lt;NA&gt;
ENSG00000230445                                           leucine rich repeat containing 37 member A6, pseudogene
ENSG00000238021                                                                                              &lt;NA&gt;
ENSG00000200369                                                             RNA, U6 small nuclear 666, pseudogene
ENSG00000215409                                                                                              &lt;NA&gt;
ENSG00000207135                                                             RNA, U6 small nuclear 452, pseudogene
ENSG00000260151                                                       long intergenic non-protein coding RNA 2673
ENSG00000213770                                                                                              &lt;NA&gt;
ENSG00000237956                                                                                              &lt;NA&gt;
ENSG00000182077                                                     patched domain containing 3 (gene/pseudogene)
ENSG00000099246                                                                 RAB18, member RAS oncogene family
ENSG00000150051                                                                                   mohawk homeobox
ENSG00000230500                                                                                              &lt;NA&gt;
ENSG00000169126                                                        outer dynein arm docking complex subunit 2
ENSG00000251810                                                                              RN7SK pseudogene 132
ENSG00000226016                                                                                              &lt;NA&gt;
ENSG00000233472                                                                                              &lt;NA&gt;
ENSG00000226395                                                  mitochondrial ribosomal protein S21 pseudogene 5
ENSG00000150054                                                                      MAGUK p55 scaffold protein 7
ENSG00000222374                                                                                              &lt;NA&gt;
ENSG00000237746                                                                                              &lt;NA&gt;
ENSG00000222666                                                                            small nucleolar RNA U3
ENSG00000237128                                                       long intergenic non-protein coding RNA 2652
ENSG00000224439                                                                ribosomal protein SA pseudogene 10
ENSG00000222705                                                                               RN7SK pseudogene 39
ENSG00000254635                                                                                              &lt;NA&gt;
ENSG00000095787                                                     WW domain containing adaptor with coiled-coil
ENSG00000252401                                                           RNA, U4atac small nuclear 6, pseudogene
ENSG00000231911                                                               TP53RK binding protein pseudogene 1
ENSG00000207483                                                            RNA, U6 small nuclear 1067, pseudogene
ENSG00000095739                                                          BMP and activin membrane bound inhibitor
ENSG00000236716                                                                                              &lt;NA&gt;
ENSG00000201001                                                             RNA, U6 small nuclear 270, pseudogene
ENSG00000235824                                                        long intergenic non-protein coding RNA 837
ENSG00000232624                                                              chromosome 10 open reading frame 126
ENSG00000271220                                                                                              &lt;NA&gt;
ENSG00000204365                                                                                              &lt;NA&gt;
ENSG00000199402                                                                  RNA, 5S ribosomal pseudogene 308
ENSG00000229605                                                               ribosomal protein L21 pseudogene 93
ENSG00000120563                                                                                   lysozyme like 1
ENSG00000224597                                                                                              &lt;NA&gt;
ENSG00000197321                                                                                       supervillin
ENSG00000207612                                                                                      microRNA 604
ENSG00000212411                                                                      uncharacterized LOC124902571
ENSG00000216035                                                                                      microRNA 938
ENSG00000225976                                                                                              &lt;NA&gt;
ENSG00000222092                                                             RNA, U6 small nuclear 908, pseudogene
ENSG00000237936                                                                                              &lt;NA&gt;
ENSG00000165757                                                                  junctional cadherin 5 associated
ENSG00000200887                                                             RNA, U6 small nuclear 598, pseudogene
ENSG00000230125                                  eukaryotic translation elongation factor 1 alpha 1 pseudogene 39
ENSG00000259994                                                                                              &lt;NA&gt;
ENSG00000107951                                                                  mitochondrial poly(A) polymerase
ENSG00000250833                                                                                              &lt;NA&gt;
ENSG00000241621                                                                                              &lt;NA&gt;
ENSG00000220997                                                                                              &lt;NA&gt;
ENSG00000239625                                                             RNA, 7SL, cytoplasmic 241, pseudogene
ENSG00000214434                                                                                 NIFK pseudogene 1
ENSG00000235679                                                                                              &lt;NA&gt;
ENSG00000224473                                                                            cyclin D3 pseudogene 1
ENSG00000107968                                                  mitogen-activated protein kinase kinase kinase 8
ENSG00000213778                                                                                              &lt;NA&gt;
ENSG00000228800                                                                                              &lt;NA&gt;
ENSG00000239744                                                              RNA, 7SL, cytoplasmic 63, pseudogene
ENSG00000230298                                                                                              &lt;NA&gt;
ENSG00000151033                                                                                   lysozyme like 2
ENSG00000230998                                                                                              &lt;NA&gt;
ENSG00000234814                                                                                              &lt;NA&gt;
ENSG00000230720                                                       long intergenic non-protein coding RNA 2644
ENSG00000183621                                                                           zinc finger protein 438
ENSG00000272914                                                                                              &lt;NA&gt;
ENSG00000237135                                                                 DEAD-box helicase 10 pseudogene 1
ENSG00000263578                                                                                              &lt;NA&gt;
ENSG00000272381                                                       long intergenic non-protein coding RNA 2664
ENSG00000237036                                                                              ZEB1 antisense RNA 1
ENSG00000252479                                                                  RNA, 5S ribosomal pseudogene 309
ENSG00000148516                                                              zinc finger E-box binding homeobox 1
ENSG00000230397                                serine palmitoyltransferase long chain base subunit 1 pseudogene 1
ENSG00000196960                                                                                              &lt;NA&gt;
ENSG00000223834                                                                      uncharacterized LOC124906892
ENSG00000231855                                                                                              &lt;NA&gt;
ENSG00000237797                                                                                              &lt;NA&gt;
ENSG00000222412                                                                                              &lt;NA&gt;
ENSG00000165322                                                                  Rho GTPase activating protein 12
ENSG00000231148                                                            high mobility group box 1 pseudogene 7
ENSG00000230240                                                                                              &lt;NA&gt;
ENSG00000239731                                                             RNA, 7SL, cytoplasmic 825, pseudogene
ENSG00000170759                                                                          kinesin family member 5B
ENSG00000206660                                                                                              &lt;NA&gt;
ENSG00000234335                                                               ribosomal protein S4X pseudogene 11
ENSG00000235113                                                                                              &lt;NA&gt;
ENSG00000234811                                                                                              &lt;NA&gt;
ENSG00000252482                                                               RNA, U7 small nuclear 22 pseudogene
ENSG00000217094                                                                                              &lt;NA&gt;
ENSG00000233190                                                                                              &lt;NA&gt;
ENSG00000227253                                                                                              &lt;NA&gt;
ENSG00000120616                                                                    enhancer of polycomb homolog 1
ENSG00000226842                                                                                              &lt;NA&gt;
ENSG00000233825                                                                                              &lt;NA&gt;
ENSG00000222309                                                                                              &lt;NA&gt;
ENSG00000229327                                                                              EPC1 antisense RNA 1
ENSG00000200484                                                            RNA, U6 small nuclear 1244, pseudogene
ENSG00000216937                                                                   coiled-coil domain containing 7
ENSG00000231245                                                                                              &lt;NA&gt;
ENSG00000150076                                                                                              &lt;NA&gt;
ENSG00000273038                                                                                              &lt;NA&gt;
ENSG00000150093                                                                           integrin subunit beta 1
ENSG00000228816                                                                                              &lt;NA&gt;
ENSG00000229656                                                                        ITGB1 divergent transcript
ENSG00000234163                                                                             MT-ND4L pseudogene 11
ENSG00000265319                                                             RNA, 7SL, cytoplasmic 847, pseudogene
ENSG00000229878                                                                                              &lt;NA&gt;
ENSG00000235962                                                               ribosomal protein L7a pseudogene 53
ENSG00000233387                                                                                              &lt;NA&gt;
ENSG00000263576                                                                                              &lt;NA&gt;
ENSG00000099250                                                                                      neuropilin 1
ENSG00000238258                                                                                              &lt;NA&gt;
ENSG00000244356                                                             RNA, 7SL, cytoplasmic 398, pseudogene
ENSG00000273012                                                                                              &lt;NA&gt;
ENSG00000226412                                                                                              &lt;NA&gt;
ENSG00000203565                                                                                              &lt;NA&gt;
ENSG00000261683                                                        long intergenic non-protein coding RNA 838
ENSG00000226407                                                               ribosomal protein L23 pseudogene 11
ENSG00000223470                                                                                              &lt;NA&gt;
ENSG00000148498                                                              par-3 family cell polarity regulator
ENSG00000199200                                                                                              &lt;NA&gt;
ENSG00000234167                                                                            elongin B pseudogene 4
ENSG00000229235                                                               ribosomal protein L37 pseudogene 18
ENSG00000215184                                                                                              &lt;NA&gt;
ENSG00000226386                                                                                              &lt;NA&gt;
ENSG00000232525                                                                                              &lt;NA&gt;
ENSG00000223047                                                             RNA, U6 small nuclear 847, pseudogene
ENSG00000222909                                                             RNA, U6 small nuclear 193, pseudogene
ENSG00000213724                                                                                              &lt;NA&gt;
ENSG00000108094                                                                                          cullin 2
ENSG00000266228                                                                                     microRNA 3611
ENSG00000230534                                                                                              &lt;NA&gt;
ENSG00000095794                                                                 cAMP responsive element modulator
ENSG00000253054                                                               RNA, U7 small nuclear 77 pseudogene
ENSG00000233343                                                 ATPase H+ transporting V1 subunit G1 pseudogene 4
ENSG00000269952                                                                                              &lt;NA&gt;
ENSG00000233200                                                                                              &lt;NA&gt;
ENSG00000253070                                                             RNA, U6 small nuclear 794, pseudogene
ENSG00000108100                                                                                          cyclin Y
ENSG00000200097                                                            RNA, U6 small nuclear 1167, pseudogene
ENSG00000271335                                                                                              &lt;NA&gt;
ENSG00000177291                                                                      gap junction protein delta 4
ENSG00000273312                                                                                              &lt;NA&gt;
ENSG00000177283                                                                         frizzled class receptor 8
ENSG00000264780                                                                                              &lt;NA&gt;
ENSG00000226646                                                                ribosomal protein L7 pseudogene 37
ENSG00000227313                                                                                              &lt;NA&gt;
ENSG00000227475                                                                                              &lt;NA&gt;
ENSG00000236626                                                                              MT-ND5 pseudogene 17
ENSG00000228694                                                                              MT-ND4 pseudogene 18
ENSG00000237002                                                                                              &lt;NA&gt;
ENSG00000229644                                               nicotinamide phosphoribosyltransferase pseudogene 1
ENSG00000207271                                                                                              &lt;NA&gt;
ENSG00000238176                                                                                              &lt;NA&gt;
ENSG00000233533                                     MAP kinase interacting serine/threonine kinase 2 pseudogene 1
ENSG00000225355                                                                                              &lt;NA&gt;
ENSG00000148513                                                                         ankyrin repeat domain 30A
ENSG00000206796                                                             RNA, U6 small nuclear 811, pseudogene
ENSG00000234918                                                                                              &lt;NA&gt;
ENSG00000240800                                                                                              &lt;NA&gt;
ENSG00000244402                                                             RNA, 7SL, cytoplasmic 314, pseudogene
ENSG00000252621                                                                                              &lt;NA&gt;
ENSG00000235687                                                                                              &lt;NA&gt;
ENSG00000237970                                                                                              &lt;NA&gt;
ENSG00000236313                                                              vomeronasal 1 receptor 53 pseudogene
ENSG00000224920                                                                                              &lt;NA&gt;
ENSG00000225276                                                                              MT-ND1 pseudogene 18
ENSG00000256892                                                                                              &lt;NA&gt;
ENSG00000226578                                                                                              &lt;NA&gt;
ENSG00000260137                                                                                              &lt;NA&gt;
ENSG00000225192                                                                                              &lt;NA&gt;
ENSG00000198105                                                                           zinc finger protein 248
ENSG00000228828                                                                tousled like kinase 2 pseudogene 2
ENSG00000266800                                                                                              &lt;NA&gt;
ENSG00000236514                                                                                              &lt;NA&gt;
ENSG00000151963                                                               zinc finger protein 37C, pseudogene
ENSG00000235197                                                               zinc finger protein 33C, pseudogene
ENSG00000175395                                                                            zinc finger protein 25
ENSG00000266684                                                                                              &lt;NA&gt;
ENSG00000226447                                                                        ZNF25 divergent transcript
ENSG00000206840                                                                                              &lt;NA&gt;
ENSG00000189180                                                                           zinc finger protein 33A
ENSG00000252132                                                             RNA, U6 small nuclear 795, pseudogene
ENSG00000226086                                 eukaryotic translation initiation factor 3 subunit L pseudogene 3
ENSG00000235964                                                                                              &lt;NA&gt;
ENSG00000075407                                                                           zinc finger protein 37A
ENSG00000272983                                                                                              &lt;NA&gt;
ENSG00000273019                                                                                              &lt;NA&gt;
ENSG00000225965                                                                                              &lt;NA&gt;
ENSG00000241125                                                                                              &lt;NA&gt;
ENSG00000224761                                                                                              &lt;NA&gt;
ENSG00000236309                                                                                              &lt;NA&gt;
ENSG00000226113                                                                                              &lt;NA&gt;
ENSG00000234941                                                                                              &lt;NA&gt;
ENSG00000099251                                                                                              &lt;NA&gt;
ENSG00000120555                                                                                              &lt;NA&gt;
ENSG00000222314                                                            RNA, U6 small nuclear 1118, pseudogene
ENSG00000225119                                                                                              &lt;NA&gt;
ENSG00000228882                                                                                              &lt;NA&gt;
ENSG00000203496                                                                                              &lt;NA&gt;
ENSG00000215151                                            ATP binding cassette subfamily D member 1 pseudogene 2
ENSG00000225638                                                                                              &lt;NA&gt;
ENSG00000233867                                                    solute carrier family 9 member B1 pseudogene 3
ENSG00000227264                                                                                              &lt;NA&gt;
ENSG00000234541                                                                                CHEK2 pseudogene 5
ENSG00000227679                                                                                              &lt;NA&gt;
ENSG00000233832                                                                                              &lt;NA&gt;
ENSG00000229485                                                                                              &lt;NA&gt;
ENSG00000237592                                                                                              &lt;NA&gt;
ENSG00000271650                                                                                              &lt;NA&gt;
ENSG00000264398                                                                                              &lt;NA&gt;
ENSG00000228755                                                                                              &lt;NA&gt;
ENSG00000215146                                                                                              &lt;NA&gt;
ENSG00000182632                                                                                              &lt;NA&gt;
ENSG00000185904                                                        long intergenic non-protein coding RNA 839
ENSG00000234420                                                                                              &lt;NA&gt;
ENSG00000270762                                                                                              &lt;NA&gt;
ENSG00000233837                                 eukaryotic translation initiation factor 3 subunit L pseudogene 2
ENSG00000272373                                                                                              &lt;NA&gt;
ENSG00000272319                                                                                              &lt;NA&gt;
ENSG00000272387                                                                                              &lt;NA&gt;
ENSG00000271831                                                                                              &lt;NA&gt;
ENSG00000196693                                                                           zinc finger protein 33B
ENSG00000251783                                                            RNA, U6 small nuclear 1170, pseudogene
ENSG00000232109                                                              vomeronasal 1 receptor 54 pseudogene
ENSG00000233515                                                       long intergenic non-protein coding RNA 1518
ENSG00000231009                                                                              cubilin pseudogene 1
ENSG00000234864                                                       long intergenic non-protein coding RNA 2632
ENSG00000230425                                                                                              &lt;NA&gt;
ENSG00000270552                                                                                              &lt;NA&gt;
ENSG00000259869                                                                                              &lt;NA&gt;
ENSG00000165733                                                                   BMS1 ribosome biogenesis factor
ENSG00000238732                                                                                              &lt;NA&gt;
ENSG00000252416                                                             RNA, U6 small nuclear 885, pseudogene
ENSG00000234944                                                       long intergenic non-protein coding RNA 2623
ENSG00000229630                                                       long intergenic non-protein coding RNA 1264
ENSG00000263795                                                                                     microRNA 5100
ENSG00000165731                                                                                ret proto-oncogene
ENSG00000273008                                                                   CSGALNACT2 divergent transcript
ENSG00000169826                                           chondroitin sulfate N-acetylgalactosaminyltransferase 2
ENSG00000198915                                                                    RasGEF domain family member 1A
ENSG00000224265                                                       long intergenic non-protein coding RNA 2633
ENSG00000221468                                                          RNA, U6atac small nuclear 11, pseudogene
ENSG00000150201                                                  FXYD domain containing ion transport regulator 4
ENSG00000169813                                                         heterogeneous nuclear ribonucleoprotein F
ENSG00000221400                                                                   small nucleolar RNA, C/D box 3J
ENSG00000230555                                                                                              &lt;NA&gt;
ENSG00000243660                                                                           zinc finger protein 487
ENSG00000252532                                                              RNA, U7 small nuclear 193 pseudogene
ENSG00000236114                                                                 zinc finger protein 12 pseudogene
ENSG00000196793                                                                           zinc finger protein 239
ENSG00000232004                                                                                 CAP1 pseudogene 2
ENSG00000198298                                                                           zinc finger protein 485
ENSG00000223910                                                                                              &lt;NA&gt;
ENSG00000237389                                                                                              &lt;NA&gt;
ENSG00000238263                                                               ribosomal protein L21 pseudogene 88
ENSG00000169740                                                                            zinc finger protein 32
ENSG00000226245                                                                             ZNF32 antisense RNA 1
ENSG00000230565                                                                                              &lt;NA&gt;
ENSG00000228426                                                                             ZNF32 antisense RNA 3
ENSG00000271173                                                                                              &lt;NA&gt;
ENSG00000224162                                                                                              &lt;NA&gt;
ENSG00000223746                                                                                              &lt;NA&gt;
ENSG00000234973                                                       long intergenic non-protein coding RNA 2658
ENSG00000226790                                                                                              &lt;NA&gt;
ENSG00000204187                                                                                              &lt;NA&gt;
ENSG00000226808                                                        long intergenic non-protein coding RNA 619
ENSG00000236769                                                       long intergenic non-protein coding RNA 2659
ENSG00000227029                                                                                              &lt;NA&gt;
ENSG00000233395                                                        long intergenic non-protein coding RNA 841
ENSG00000238957                                                                                              &lt;NA&gt;
ENSG00000237590                                                                                              &lt;NA&gt;
ENSG00000229116                                                                                              &lt;NA&gt;
ENSG00000107562                                                                   C-X-C motif chemokine ligand 12
ENSG00000269515                                                                                              &lt;NA&gt;
ENSG00000214089                                                                                              &lt;NA&gt;
ENSG00000270767                                                                                              &lt;NA&gt;
ENSG00000234580                                                                      uncharacterized LOC124902534
ENSG00000227395                                          eukaryotic translation initiation factor 2A pseudogene 4
ENSG00000224812                                                                            TMEM72 antisense RNA 1
ENSG00000234504                                                                                              &lt;NA&gt;
ENSG00000187783                                                                          transmembrane protein 72
ENSG00000223462                                                                                              &lt;NA&gt;
ENSG00000273363                                                                                              &lt;NA&gt;
ENSG00000107551                                                            Ras association domain family member 4
ENSG00000165507                                                                        DEPP autophagy regulator 1
ENSG00000165511                                                                             ZNF22 antisense RNA 1
ENSG00000165512                                                                            zinc finger protein 22
ENSG00000226937                                                              centrosomal protein 164 pseudogene 1
ENSG00000270258                                                                                              &lt;NA&gt;
ENSG00000228462                                                                ribosomal protein S19 pseudogene 7
ENSG00000232554                                                                                              &lt;NA&gt;
ENSG00000235690                                                                              cubilin pseudogene 3
ENSG00000243349                                                                                              &lt;NA&gt;
ENSG00000236442                                                                                              &lt;NA&gt;
ENSG00000230501                                                                                              &lt;NA&gt;
ENSG00000263476                                                                                   microRNA 3156-1
ENSG00000227683                                                                                              &lt;NA&gt;
ENSG00000207071                                                            RNA, U6 small nuclear 1207, pseudogene
ENSG00000234993                                                                              cubilin pseudogene 2
ENSG00000224402                                       olfactory receptor family 6 subfamily D member 1 pseudogene
ENSG00000256574                                                 olfactory receptor family 13 subfamily A member 1
ENSG00000012779                                                                       arachidonate 5-lipoxygenase
ENSG00000231964                                                                      uncharacterized LOC102724323
ENSG00000165406                                                         membrane associated ring-CH-type finger 8
ENSG00000172671                                                                 zinc finger AN1-type containing 4
ENSG00000230869                                                                                              &lt;NA&gt;
ENSG00000237840                                           family with sequence similarity 21 member F, pseudogene
ENSG00000228702                                                                                              &lt;NA&gt;
ENSG00000172661                                                                           WASH complex subunit 2C
ENSG00000270434                                                                                              &lt;NA&gt;
ENSG00000231122                                                                                              &lt;NA&gt;
ENSG00000188234                                         ArfGAP with GTPase domain, ankyrin repeat and PH domain 4
ENSG00000239883                                                                                              &lt;NA&gt;
ENSG00000239152                                                                  RNA, 5S ribosomal pseudogene 310
ENSG00000204179                                                 protein tyrosine phosphatase non-receptor type 20
ENSG00000150175                                                                                              &lt;NA&gt;
ENSG00000243289                                                                                              &lt;NA&gt;
ENSG00000204177                                                                                              &lt;NA&gt;
ENSG00000238405                                                                  RNA, 5S ribosomal pseudogene 311
ENSG00000227194                                                                                              &lt;NA&gt;
ENSG00000215097                                                                                              &lt;NA&gt;
ENSG00000228745                                                                                              &lt;NA&gt;
ENSG00000230761                                                                                              &lt;NA&gt;
ENSG00000165874                                                           shieldin complex subunit 2 pseudogene 1
ENSG00000264977                                                                                              &lt;NA&gt;
ENSG00000272430                                                                                              &lt;NA&gt;
ENSG00000229927                                                                                              &lt;NA&gt;
ENSG00000229227                                                                      uncharacterized LOC105378289
ENSG00000231187                                                                                              &lt;NA&gt;
ENSG00000204176                                                                                  synaptotagmin 15
ENSG00000204175                                                G protein regulated inducer of neurite outgrowth 2
ENSG00000223477                                                                                              &lt;NA&gt;
ENSG00000204174                                                                        neuropeptide Y receptor Y4
ENSG00000213412                                          heterogeneous nuclear ribonucleoprotein A1 pseudogene 33
ENSG00000150165                                                                                              &lt;NA&gt;
ENSG00000270369                                                                                              &lt;NA&gt;
ENSG00000189090                                                       family with sequence similarity 25 member G
ENSG00000224919                                                                                              &lt;NA&gt;
ENSG00000204172                                         ArfGAP with GTPase domain, ankyrin repeat and PH domain 9
ENSG00000254929                                                                                              &lt;NA&gt;
ENSG00000252877                                                                  RNA, 5S ribosomal pseudogene 312
ENSG00000251079                                                                                              &lt;NA&gt;
ENSG00000232567                                                                                              &lt;NA&gt;
ENSG00000215065                                                                                              &lt;NA&gt;
ENSG00000232438                                                                                              &lt;NA&gt;
ENSG00000227310                                                                                              &lt;NA&gt;
ENSG00000189014                                                                                              &lt;NA&gt;
ENSG00000264710                                                                                              &lt;NA&gt;
ENSG00000226964                                                                                              &lt;NA&gt;
ENSG00000226667                                                                                              &lt;NA&gt;
ENSG00000215044                                                                                              &lt;NA&gt;
ENSG00000243536                                                                                              &lt;NA&gt;
ENSG00000259942                                                                                              &lt;NA&gt;
ENSG00000198250                                                                                              &lt;NA&gt;
ENSG00000204150                                                                                              &lt;NA&gt;
ENSG00000239492                                                                                              &lt;NA&gt;
ENSG00000186807                                                                                              &lt;NA&gt;
ENSG00000215033                                                                                              &lt;NA&gt;
ENSG00000152726                                                                                              &lt;NA&gt;
ENSG00000237393                                                                                              &lt;NA&gt;
ENSG00000072444                                                                                              &lt;NA&gt;
ENSG00000224036                                                                                              &lt;NA&gt;
ENSG00000231209                                                                                              &lt;NA&gt;
ENSG00000215024                                                                                              &lt;NA&gt;
ENSG00000251070                                                                                              &lt;NA&gt;
ENSG00000198035                                                                                              &lt;NA&gt;
ENSG00000252754                                                                                              &lt;NA&gt;
ENSG00000197910                                                                                              &lt;NA&gt;
ENSG00000270119                                                                                              &lt;NA&gt;
ENSG00000271217                                                                                              &lt;NA&gt;
ENSG00000165390                                                                                              &lt;NA&gt;
ENSG00000215020                                                                                              &lt;NA&gt;
ENSG00000226044                                                                                              &lt;NA&gt;
ENSG00000165388                                                                                              &lt;NA&gt;
ENSG00000228865                                                                                              &lt;NA&gt;
ENSG00000107618                                                                                              &lt;NA&gt;
ENSG00000266000                                                                                              &lt;NA&gt;
ENSG00000128802                                                                                              &lt;NA&gt;
ENSG00000107623                                                                                              &lt;NA&gt;
ENSG00000183675                                                                                              &lt;NA&gt;
ENSG00000197704                                                                                              &lt;NA&gt;
ENSG00000204164                                                                                              &lt;NA&gt;
ENSG00000222406                                                                                              &lt;NA&gt;
ENSG00000227781                                                                                              &lt;NA&gt;
ENSG00000213686                                                                                              &lt;NA&gt;
ENSG00000228418                                                                                              &lt;NA&gt;
ENSG00000232426                                                                                              &lt;NA&gt;
ENSG00000230210                                                                                              &lt;NA&gt;
ENSG00000266197                                                                                              &lt;NA&gt;
ENSG00000188279                                                                                              &lt;NA&gt;
ENSG00000179296                                                                                              &lt;NA&gt;
ENSG00000252149                                                                  RNA, 5S ribosomal pseudogene 315
ENSG00000243899                                                                                              &lt;NA&gt;
ENSG00000126542                                                                                              &lt;NA&gt;
ENSG00000232462                                                                                              &lt;NA&gt;
ENSG00000170324                                                                  FERM and PDZ domain containing 2
ENSG00000225482                                                                ribosomal protein S6 pseudogene 14
ENSG00000107643                                                                mitogen-activated protein kinase 8
ENSG00000128805                                                                  Rho GTPase activating protein 22
ENSG00000248682                                                                                              &lt;NA&gt;
ENSG00000231906                                                                                              &lt;NA&gt;
ENSG00000251413                                                                                              &lt;NA&gt;
ENSG00000236800                                                                                              &lt;NA&gt;
ENSG00000128815                                                                              WDFY family member 4
ENSG00000228754                                                              ribosomal protein L13a pseudogene 19
ENSG00000228403                                                                                              &lt;NA&gt;
ENSG00000241577                                                                                              &lt;NA&gt;
ENSG00000165383                                                                 leucine rich repeat containing 18
ENSG00000233665                                                                                              &lt;NA&gt;
ENSG00000226576                                                                                              &lt;NA&gt;
ENSG00000264800                                                                                     microRNA 4294
ENSG00000165633                                                       V-set and transmembrane domain containing 4
ENSG00000234736                                                                           FAM170B antisense RNA 1
ENSG00000172538                                                      family with sequence similarity 170 member B
ENSG00000204161                                                                         transmembrane protein 273
ENSG00000236208                                                                                              &lt;NA&gt;
ENSG00000177354                                                               chromosome 10 open reading frame 71
ENSG00000165606                                                                      dorsal root ganglia homeobox
ENSG00000235939                                                                                              &lt;NA&gt;
ENSG00000225830                                               ERCC excision repair 6, chromatin remodeling factor
ENSG00000243251                                                                                              &lt;NA&gt;
ENSG00000258838                                                                                              &lt;NA&gt;
ENSG00000271237                                                           high mobility group box 1 pseudogene 50
ENSG00000070748                                                                       choline O-acetyltransferase
ENSG00000187714                                                                solute carrier family 18 member A3
ENSG00000178645                                                               chromosome 10 open reading frame 53
ENSG00000197444                                                                      oxoglutarate dehydrogenase L
ENSG00000226389                                                                                              &lt;NA&gt;
ENSG00000229870                                                               ribosomal protein L21 pseudogene 89
ENSG00000227345                                                                   poly(ADP-ribose) glycohydrolase
ENSG00000230166                                                                                              &lt;NA&gt;
ENSG00000174196                                                                                              &lt;NA&gt;
ENSG00000270568                                                                                              &lt;NA&gt;
ENSG00000214986                                                                                              &lt;NA&gt;
ENSG00000174194                                                                                              &lt;NA&gt;
ENSG00000244393                                                                                              &lt;NA&gt;
ENSG00000272225                                                                                              &lt;NA&gt;
ENSG00000222100                                                                                              &lt;NA&gt;
ENSG00000225784                                                                                              &lt;NA&gt;
ENSG00000236787                                                                                              &lt;NA&gt;
ENSG00000204152                                          translocase of inner mitochondrial membrane 23 homolog B
ENSG00000223182                                                                                              &lt;NA&gt;
ENSG00000204169                                                                                              &lt;NA&gt;
ENSG00000228326                                                                                              &lt;NA&gt;
ENSG00000230553                                                                                              &lt;NA&gt;
ENSG00000138294                                                                                              &lt;NA&gt;
ENSG00000138293                                                                                              &lt;NA&gt;
ENSG00000138297                                                                                              &lt;NA&gt;
ENSG00000223111                                                                                              &lt;NA&gt;
ENSG00000214982                                                                                              &lt;NA&gt;
ENSG00000229464                                                                                              &lt;NA&gt;
ENSG00000178440                                                         TIMM23B-AGAP6 readthrough (NMD candidate)
ENSG00000222108                                                                  RNA, 5S ribosomal pseudogene 317
ENSG00000204149                                         ArfGAP with GTPase domain, ankyrin repeat and PH domain 6
ENSG00000235618                                                                                              &lt;NA&gt;
ENSG00000226631                                                     solute carrier family 9 member 3 pseudogene 3
ENSG00000099290                                                                           WASH complex subunit 2A
ENSG00000233011                                                                                              &lt;NA&gt;
ENSG00000188611                                                                N-acylsphingosine amidohydrolase 2
ENSG00000225137                                            dynein cytoplasmic 1 intermediate chain 2 pseudogene 1
ENSG00000198964                                                                          sphingomyelin synthase 1
ENSG00000269165                                                                                              &lt;NA&gt;
ENSG00000269700                                                                                              &lt;NA&gt;
ENSG00000225303                                                                                              &lt;NA&gt;
ENSG00000251950                                                                                              &lt;NA&gt;
ENSG00000238523                                                              RNA, U7 small nuclear 107 pseudogene
ENSG00000230036                                                                                              &lt;NA&gt;
ENSG00000226200                                                                                              &lt;NA&gt;
ENSG00000231588                                                                                              &lt;NA&gt;
ENSG00000231345                                                                                              &lt;NA&gt;
ENSG00000232706                                                                                              &lt;NA&gt;
ENSG00000226168                                                       POM121 transmembrane nucleoporin pseudogene
ENSG00000230011                                                                                              &lt;NA&gt;
ENSG00000213667                                                                                              &lt;NA&gt;
ENSG00000204147                                                               N-acylsphingosine amidohydrolase 2B
ENSG00000148584                                                                    APOBEC1 complementation factor
ENSG00000229711                                                                                              &lt;NA&gt;
ENSG00000236944                                                                                              &lt;NA&gt;
ENSG00000261368                                                                                              &lt;NA&gt;
ENSG00000185532                                                                   protein kinase cGMP-dependent 1
ENSG00000223502                                                                      uncharacterized LOC102724719
ENSG00000231132                                                                                              &lt;NA&gt;
ENSG00000266591                                                                                              &lt;NA&gt;
ENSG00000207813                                                                                      microRNA 605
ENSG00000235279                                                                                              &lt;NA&gt;
ENSG00000213659                                                             Ras suppressor protein 1 pseudogene 3
ENSG00000216022                                                                                              &lt;NA&gt;
ENSG00000177613                                                 cleavage stimulation factor subunit 2 tau variant
ENSG00000236671                                                                             PRKG1 antisense RNA 1
ENSG00000107984                                                        dickkopf WNT signaling pathway inhibitor 1
ENSG00000213657                                                               ribosomal protein L31 pseudogene 44
ENSG00000227972                                                            THAP domain containing 12 pseudogene 3
ENSG00000231131                                                                      uncharacterized LOC105378305
ENSG00000228651                                                                                              &lt;NA&gt;
ENSG00000165471                                                                          mannose binding lectin 2
ENSG00000201196                                                                                              &lt;NA&gt;
ENSG00000227121                                                                                              &lt;NA&gt;
ENSG00000231399                                                                                SNRPE pseudogene 8
ENSG00000226296                                                                                              &lt;NA&gt;
ENSG00000252161                                                                  RNA, 5S ribosomal pseudogene 318
ENSG00000233805                                                                                              &lt;NA&gt;
ENSG00000150275                                                                          protocadherin related 15
ENSG00000263921                                                                                              &lt;NA&gt;
ENSG00000252252                                                             RNA, U6 small nuclear 687, pseudogene
ENSG00000234173                                                                      uncharacterized LOC105378311
ENSG00000224697                                                                 neurofilament medium pseudogene 1
ENSG00000221594                                                                                   microRNA 548f-1
ENSG00000236958                                                                                              &lt;NA&gt;
ENSG00000236744                                                                                              &lt;NA&gt;
ENSG00000223800                                                                                              &lt;NA&gt;
ENSG00000228048                                                                                              &lt;NA&gt;
ENSG00000238355                                                                                              &lt;NA&gt;
ENSG00000249860                                                                                              &lt;NA&gt;
ENSG00000236993                                                                                              &lt;NA&gt;
ENSG00000270541                                                                                              &lt;NA&gt;
ENSG00000122952                                                              ZW10 interacting kinetochore protein
ENSG00000238707                                                                        small nucleolar RNA SNORD2
ENSG00000264747                                                                                     microRNA 3924
ENSG00000235810                                                                                              &lt;NA&gt;
ENSG00000223841                                                                                              &lt;NA&gt;
ENSG00000270192                                                                                              &lt;NA&gt;
ENSG00000232115                                                                                              &lt;NA&gt;
ENSG00000151151                                                                inositol polyphosphate multikinase
ENSG00000180221                                                                                              &lt;NA&gt;
ENSG00000238970                                                                                              &lt;NA&gt;
ENSG00000122873                                                                        CDGSH iron sulfur domain 1
ENSG00000228527                                                                                              &lt;NA&gt;
ENSG00000261076                                                                                              &lt;NA&gt;
ENSG00000072401                                                                ubiquitin conjugating enzyme E2 D1
ENSG00000108064                                                             transcription factor A, mitochondrial
ENSG00000122870                                                                 BicC family RNA binding protein 1
ENSG00000183055                                                                                              &lt;NA&gt;
ENSG00000252076                                                                              RN7SK pseudogene 196
ENSG00000237949                                                                      uncharacterized LOC102724768
ENSG00000226888                                          ribosomal protein lateral stalk subunit P1 pseudogene 10
ENSG00000226557                                                                                              &lt;NA&gt;
ENSG00000165443                                              phytanoyl-CoA 2-hydroxylase interacting protein like
ENSG00000148541                                                       family with sequence similarity 13 member C
ENSG00000236556                                                                                              &lt;NA&gt;
ENSG00000235469                                                                                              &lt;NA&gt;
ENSG00000235140                                                                                              &lt;NA&gt;
ENSG00000165449                                                                 solute carrier family 16 member 9
ENSG00000227877                                                                                        myoregulin
ENSG00000108091                                                                   coiled-coil domain containing 6
ENSG00000235931                                                       long intergenic non-protein coding RNA 1553
ENSG00000151150                                                                                         ankyrin 3
ENSG00000232682                                                                                              &lt;NA&gt;
ENSG00000202190                                                                                              &lt;NA&gt;
ENSG00000122872                                                                                              &lt;NA&gt;
ENSG00000254271                                                                                              &lt;NA&gt;
ENSG00000170312                                                                         cyclin dependent kinase 1
ENSG00000072422                                                               Rho related BTB domain containing 1
ENSG00000223107                                                              RNA, U2 small nuclear 72, pseudogene
ENSG00000227244                                                        long intergenic non-protein coding RNA 845
ENSG00000196932                                                                          transmembrane protein 26
ENSG00000237233                                                                            TMEM26 antisense RNA 1
ENSG00000183346                                                  ciliary associated calcium binding coiled-coil 1
ENSG00000272592                                                                                              &lt;NA&gt;
ENSG00000233643                                                                                              &lt;NA&gt;
ENSG00000150347                                                                     AT-rich interaction domain 5B
ENSG00000221272                                                                                              &lt;NA&gt;
ENSG00000221094                                                                                              &lt;NA&gt;
ENSG00000182010                                                                                        rhotekin 2
ENSG00000234756                                                       long intergenic non-protein coding RNA 2621
ENSG00000240940                                                             RNA, 7SL, cytoplasmic 591, pseudogene
ENSG00000138311                                                                           zinc finger protein 365
ENSG00000263920                                                                                              &lt;NA&gt;
ENSG00000234489                                                                                              &lt;NA&gt;
ENSG00000238280                                                                                              &lt;NA&gt;
ENSG00000181915                                                                    2-aminoethanethiol dioxygenase
ENSG00000122877                                                                           early growth response 2
ENSG00000199446                                                             RNA, U6 small nuclear 543, pseudogene
ENSG00000224301                                                                                              &lt;NA&gt;
ENSG00000148572                                                                 nuclear receptor binding factor 2
ENSG00000171988                                                                      jumonji domain containing 1C
ENSG00000234369                                                       TatD DNase domain containing 1 pseudogene 1
ENSG00000270421                                                                                              &lt;NA&gt;
ENSG00000221063                                                                                     microRNA 1296
ENSG00000235816                                                                                              &lt;NA&gt;
ENSG00000272767                                                                            JMJD1C antisense RNA 1
ENSG00000224412                                                                                              &lt;NA&gt;
ENSG00000165476                                                                      receptor accessory protein 3
ENSG00000232075                                                  mitochondrial ribosomal protein L35 pseudogene 2
ENSG00000270352                                                                                              &lt;NA&gt;
ENSG00000228566                                                                      uncharacterized LOC124902438
ENSG00000213609                                                               ribosomal protein L7a pseudogene 50
ENSG00000226426                                                                      uncharacterized LOC105378333
ENSG00000235489                                                                                              &lt;NA&gt;
ENSG00000233900                                                               ribosomal protein L17 pseudogene 35
ENSG00000270648                                        cytochrome P450 family 2 subfamily C member 61, pseudogene
ENSG00000216740                                                                                              &lt;NA&gt;
ENSG00000224714                                                       long intergenic non-protein coding RNA 2671
ENSG00000270754                                                                                              &lt;NA&gt;
ENSG00000227173                                                                                              &lt;NA&gt;
ENSG00000233724                                     WW domain containing E3 ubiquitin protein ligase 2 pseudogene
ENSG00000235356                                                                                              &lt;NA&gt;
ENSG00000228065                                                                                              &lt;NA&gt;
ENSG00000253012                                                                                              &lt;NA&gt;
ENSG00000183230                                                                                   catenin alpha 3
ENSG00000273360                                                                                              &lt;NA&gt;
ENSG00000252203                                                                                              &lt;NA&gt;
ENSG00000239000                                                                                              &lt;NA&gt;
ENSG00000198739                                                      leucine rich repeat transmembrane neuronal 3
ENSG00000225299                                                                                              &lt;NA&gt;
ENSG00000226448                                                               ribosomal protein L7a pseudogene 51
ENSG00000213606                                                                                              &lt;NA&gt;
ENSG00000225922                                                               ribosomal protein L21 pseudogene 92
ENSG00000108176                                                 DnaJ heat shock protein family (Hsp40) member C12
ENSG00000212520                                                            RNA, U6 small nuclear 1250, pseudogene
ENSG00000239942                                                             RNA, 7SL, cytoplasmic 394, pseudogene
ENSG00000237141                                                                                              &lt;NA&gt;
ENSG00000272892                                                                                              &lt;NA&gt;
ENSG00000219932                                                                ribosomal protein L12 pseudogene 8
ENSG00000096717                                                                                         sirtuin 1
ENSG00000148634                                      HECT and RLD domain containing E3 ubiquitin protein ligase 4
ENSG00000226318                                                                               RPS3A pseudogene 38
ENSG00000221159                                                                                              &lt;NA&gt;
ENSG00000266467                                                             RNA, 7SL, cytoplasmic 220, pseudogene
ENSG00000236375                                                                                              &lt;NA&gt;
ENSG00000138347                                                                                       myopalladin
ENSG00000222371                                                                              RN7SK pseudogene 202
ENSG00000179774                                                                atonal bHLH transcription factor 7
ENSG00000233590                                                                                              &lt;NA&gt;
ENSG00000234102                                                                                              &lt;NA&gt;
ENSG00000108187                                             phenazine biosynthesis like protein domain containing
ENSG00000096746                                                        heterogeneous nuclear ribonucleoprotein H3
ENSG00000204130                                                                  RUN and FYVE domain containing 2
ENSG00000138346                                                               DNA replication helicase/nuclease 2
ENSG00000234806                                                               ribosomal protein L26 pseudogene 29
ENSG00000199638                                                                  RNA, 5S ribosomal pseudogene 319
ENSG00000122912                                                                solute carrier family 25 member 16
ENSG00000226493                                                               ribosomal protein L26 pseudogene 27
ENSG00000207438                                                                                              &lt;NA&gt;
ENSG00000214881                                                                                              &lt;NA&gt;
ENSG00000138336                                                                  tet methylcytosine dioxygenase 1
ENSG00000213025                                                                                              &lt;NA&gt;
ENSG00000227583                                                                               RPS3A pseudogene 37
ENSG00000260400                                                                                              &lt;NA&gt;
ENSG00000251926                                                                                              &lt;NA&gt;
ENSG00000270494                                                                                              &lt;NA&gt;
ENSG00000060339                                                     cell division cycle and apoptosis regulator 1
ENSG00000195401                                                                                              &lt;NA&gt;
ENSG00000221182                                                                                              &lt;NA&gt;
ENSG00000221184                                                                                              &lt;NA&gt;
ENSG00000165730                                                                                   storkhead box 1
ENSG00000200218                                                             RNA, U6 small nuclear 697, pseudogene
ENSG00000107625                                                                              DExD-box helicase 50
ENSG00000206855                                                             RNA, U6 small nuclear 571, pseudogene
ENSG00000165732                                                                              DExD-box helicase 21
ENSG00000266122                                                                                              &lt;NA&gt;
ENSG00000198954                                                                    kinesin family binding protein
ENSG00000214875                                                                                              &lt;NA&gt;
ENSG00000229001                                                                                ACTB pseudogene 14
ENSG00000122862                                                                                         serglycin
ENSG00000122958                                                                VPS26 retromer complex component A
ENSG00000233163                                                               ribosomal protein S12 pseudogene 17
ENSG00000156502                                                                            Suv3 like RNA helicase
ENSG00000229261                                                                      uncharacterized LOC101928994
ENSG00000156510                                                                    hexokinase domain containing 1
ENSG00000231748                                                                                              &lt;NA&gt;
ENSG00000156515                                                                                      hexokinase 1
ENSG00000229197                                                              ribosomal protein S15a pseudogene 28
ENSG00000221774                                                                                              &lt;NA&gt;
ENSG00000075073                                                                             tachykinin receptor 2
ENSG00000232734                                                                                              &lt;NA&gt;
ENSG00000099282                                                                                    tetraspanin 15
ENSG00000233197                                                                                              &lt;NA&gt;
ENSG00000122859                                                                                      neurogenin 3
ENSG00000236154                                                                      uncharacterized LOC101929021
ENSG00000230755                                                                             MT-ATP6 pseudogene 23
ENSG00000235803                                                                              MT-CO2 pseudogene 23
ENSG00000235524                                                                              MT-CO1 pseudogene 23
ENSG00000231152                                                                              MT-ND2 pseudogene 15
ENSG00000226794                                                                              MT-ND1 pseudogene 20
ENSG00000171224                                                      family with sequence similarity 241 member B
ENSG00000235645                                                                                              &lt;NA&gt;
ENSG00000230469                                                                ribosomal protein L5 pseudogene 26
ENSG00000197467                                                                  collagen type XIII alpha 1 chain
ENSG00000222631                                                                                              &lt;NA&gt;
ENSG00000266082                                                                                              &lt;NA&gt;
ENSG00000224222                                                                                              &lt;NA&gt;
ENSG00000099284                                                                                macroH2A.2 histone
ENSG00000042286                                                                               AIF family member 2
ENSG00000156521                                                       trypsin like peroxisomal matrix peptidase 1
ENSG00000079332                                                        secretion associated Ras related GTPase 1A
ENSG00000229097                                                                                              &lt;NA&gt;
ENSG00000232142                                                                                              &lt;NA&gt;
ENSG00000180817                                                                       inorganic pyrophosphatase 1
ENSG00000148734                                                                        neuropeptide FF receptor 1
ENSG00000172731                                                                 leucine rich repeat containing 20
ENSG00000224725                                                                                              &lt;NA&gt;
ENSG00000148730                                     eukaryotic translation initiation factor 4E binding protein 2
ENSG00000156574                                                               nodal growth differentiation factor
ENSG00000197604                                                                                              &lt;NA&gt;
ENSG00000107719                                                           phosphatase domain containing paladin 1
ENSG00000230661                                                                                              &lt;NA&gt;
ENSG00000180644                                                                                        perforin 1
ENSG00000138316                                         ADAM metallopeptidase with thrombospondin type 1 motif 14
ENSG00000166220                                                               thymus, brain and testes associated
ENSG00000231366                                                                                              &lt;NA&gt;
ENSG00000166224                                                                   sphingosine-1-phosphate lyase 1
ENSG00000237998                                                                                              &lt;NA&gt;
ENSG00000166228                                                        pterin-4 alpha-carbinolamine dehydratase 1
ENSG00000271409                                                                                              &lt;NA&gt;
ENSG00000259267                                                       long intergenic non-protein coding RNA 2622
ENSG00000107731                                                                           unc-5 netrin receptor B
ENSG00000216004                                                                                              &lt;NA&gt;
ENSG00000237512                                                                             UNC5B antisense RNA 1
ENSG00000198246                                                                 solute carrier family 29 member 3
ENSG00000238918                                                                                              &lt;NA&gt;
ENSG00000107736                                                                               cadherin related 23
ENSG00000223817                                                                             CDH23 antisense RNA 1
ENSG00000214688                                                              chromosome 10 open reading frame 105
ENSG00000107738                                                                   V-set immunoregulatory receptor
ENSG00000197746                                                                                        prosaposin
ENSG00000238446                                                               RNA, U7 small nuclear 38 pseudogene
ENSG00000230526                                                       long intergenic non-protein coding RNA 3139
ENSG00000122863                                                                   carbohydrate sulfotransferase 3
ENSG00000272988                                                                                              &lt;NA&gt;
ENSG00000107742                                   SPARC (osteonectin), cwcv and kazal like domains proteoglycan 2
ENSG00000138303                                                activating signal cointegrator 1 complex subunit 1
ENSG00000200294                                                                small nucleolar RNA SNORA36 family
ENSG00000226701                                                                                              &lt;NA&gt;
ENSG00000166295                                                             anaphase promoting complex subunit 16
ENSG00000200170                                                                                              &lt;NA&gt;
ENSG00000168209                                                                 DNA damage inducible transcript 4
ENSG00000269926                                                                                              &lt;NA&gt;
ENSG00000148719                                                 DnaJ heat shock protein family (Hsp40) member B12
ENSG00000107745                                                                    mitochondrial calcium uptake 1
ENSG00000202513                                                             RNA, U6 small nuclear 805, pseudogene
ENSG00000226163                                                                                              &lt;NA&gt;
ENSG00000230609                                                                                COX7C pseudogene 4
ENSG00000238766                                                                                              &lt;NA&gt;
ENSG00000272536                                                             RNA, 7SL, cytoplasmic 840, pseudogene
ENSG00000231471                                                                                              &lt;NA&gt;
ENSG00000238215                                                                                              &lt;NA&gt;
ENSG00000201881                                                                                              &lt;NA&gt;
ENSG00000156026                                                                   mitochondrial calcium uniporter
ENSG00000266719                                                                                     microRNA 4676
ENSG00000272627                                                                                              &lt;NA&gt;
ENSG00000138315                                                                  oncoprotein induced transcript 3
ENSG00000215086                                                                                              &lt;NA&gt;
ENSG00000138308                                                                       phospholipase A2 group XIIB
ENSG00000213700                                                               ribosomal protein L17 pseudogene 50
ENSG00000122884                                                              prolyl 4-hydroxylase subunit alpha 1
ENSG00000232646                                                                                              &lt;NA&gt;
ENSG00000237768                                                                                              &lt;NA&gt;
ENSG00000201047                                                                                              &lt;NA&gt;
ENSG00000272630                                                                                              &lt;NA&gt;
ENSG00000166321                                                                                nudix hydrolase 13
ENSG00000272599                                                                                              &lt;NA&gt;
ENSG00000221164                                                                small nucleolar RNA, H/ACA box 11F
ENSG00000122882                                                                 ecdysoneless cell cycle regulator
ENSG00000138286                                                     family with sequence similarity 149 member B1
ENSG00000213551                                                  DnaJ heat shock protein family (Hsp40) member C9
ENSG00000199201                                                                                              &lt;NA&gt;
ENSG00000227382                                                                                              &lt;NA&gt;
ENSG00000182180                                                               mitochondrial ribosomal protein S16
ENSG00000236756                                                                 DNAJC9 and MRPS16 antisense RNA 1
ENSG00000227540                                                                                              &lt;NA&gt;
ENSG00000156042                                                          cilia and flagella associated protein 70
ENSG00000200356                                                             RNA, U6 small nuclear 833, pseudogene
ENSG00000238983                                                                                              &lt;NA&gt;
ENSG00000207473                                                                                              &lt;NA&gt;
ENSG00000138279                                                                                        annexin A7
ENSG00000233144                                                                                              &lt;NA&gt;
ENSG00000229659                                                                ribosomal protein L26 pseudogene 6
ENSG00000166343                                                       MSS51 mitochondrial translational activator
ENSG00000266344                                                                                              &lt;NA&gt;
ENSG00000107758                                                      protein phosphatase 3 catalytic subunit beta
ENSG00000221817                                                             PPP3CB antisense RNA 1 (head to head)
ENSG00000166348                                                                   ubiquitin specific peptidase 54
ENSG00000207327                                                             RNA, U6 small nuclear 883, pseudogene
ENSG00000237139                                                                                              &lt;NA&gt;
ENSG00000268584                                                                                              &lt;NA&gt;
ENSG00000272791                                                                                              &lt;NA&gt;
ENSG00000177791                                                                                        myozenin 1
ENSG00000166317                                                                               synaptopodin 2 like
ENSG00000271848                                                                           SYNPO2L antisense RNA 1
ENSG00000172650                                         ArfGAP with GTPase domain, ankyrin repeat and PH domain 5
ENSG00000242288                                                                          BMS1P4-AGAP5 readthrough
ENSG00000271816                                                                                 BMS1 pseudogene 4
ENSG00000272140                                                                                              &lt;NA&gt;
ENSG00000252072                                                                  RNA, 5S ribosomal pseudogene 320
ENSG00000224005                                                                                              &lt;NA&gt;
ENSG00000242338                                                                                              &lt;NA&gt;
ENSG00000250959                                                                                              &lt;NA&gt;
ENSG00000235316                                                                                              &lt;NA&gt;
ENSG00000270808                                                                                              &lt;NA&gt;
ENSG00000176986                                                     SEC24 homolog C, COPII coat complex component
ENSG00000267964                                                                                              &lt;NA&gt;
ENSG00000196968                                                                             fucosyltransferase 11
ENSG00000253045                                                                                              &lt;NA&gt;
ENSG00000172586                                           coiled-coil-helix-coiled-coil-helix domain containing 1
ENSG00000214655                                                                zinc finger SWIM-type containing 8
ENSG00000272589                                                                            ZSWIM8 antisense RNA 1
ENSG00000272916                                                                                              &lt;NA&gt;
ENSG00000166507                                                            N-deacetylase and N-sulfotransferase 2
ENSG00000148660                                              calcium/calmodulin dependent protein kinase II gamma
ENSG00000224195                                                                                              &lt;NA&gt;
ENSG00000229990                                                                                              &lt;NA&gt;
ENSG00000122861                                                                  plasminogen activator, urokinase
ENSG00000222047                                                      chromosome 10 putative open reading frame 55
ENSG00000035403                                                                                          vinculin
ENSG00000225761                                                                                              &lt;NA&gt;
ENSG00000267957                                                                                              &lt;NA&gt;
ENSG00000269772                                                                                              &lt;NA&gt;
ENSG00000185009                                                    adaptor related protein complex 3 subunit mu 1
ENSG00000156110                                                                                  adenosine kinase
ENSG00000236900                                                                                              &lt;NA&gt;
ENSG00000214629                                                                 ribosomal protein SA pseudogene 6
ENSG00000213731                                                                                              &lt;NA&gt;
ENSG00000232342                                                                                              &lt;NA&gt;
ENSG00000226253                                                                                              &lt;NA&gt;
ENSG00000206756                                                                                              &lt;NA&gt;
ENSG00000271710                                            NADH:ubiquinone oxidoreductase subunit A8 pseudogene 1
ENSG00000214626                                                         RNA polymerase III subunit D pseudogene 1
ENSG00000213525                                                                                              &lt;NA&gt;
ENSG00000272748                                                                                              &lt;NA&gt;
ENSG00000156650                                                                       lysine acetyltransferase 6B
ENSG00000234149                                                                                              &lt;NA&gt;
ENSG00000227186                                                                                              &lt;NA&gt;
ENSG00000188716                                                                   dual specificity phosphatase 29
ENSG00000237882                                                                                              &lt;NA&gt;
ENSG00000079393                                                                  dual specificity phosphatase 13B
ENSG00000156671                                                           sterile alpha motif domain containing 8
ENSG00000232437                                                                                              &lt;NA&gt;
ENSG00000263626                                                                                              &lt;NA&gt;
ENSG00000165637                                                                 voltage dependent anion channel 2
ENSG00000165644                                                  catechol-O-methyltransferase domain containing 1
ENSG00000227271                                                                                              &lt;NA&gt;
ENSG00000226051                                                                            ZNF503 antisense RNA 1
ENSG00000233313                                                                                              &lt;NA&gt;
ENSG00000270087                                                                                              &lt;NA&gt;
ENSG00000223428                                                                                              &lt;NA&gt;
ENSG00000236797                                                                                              &lt;NA&gt;
ENSG00000165655                                                                           zinc finger protein 503
ENSG00000237149                                                                            ZNF503 antisense RNA 2
ENSG00000273248                                                                                              &lt;NA&gt;
ENSG00000272692                                                                                              &lt;NA&gt;
ENSG00000236842                                                                                              &lt;NA&gt;
ENSG00000207583                                                                                      microRNA 606
ENSG00000148655                                                leucine rich melanocyte differentiation associated
ENSG00000268659                                                                                              &lt;NA&gt;
ENSG00000228280                                                                                              &lt;NA&gt;
ENSG00000215921                                                                                              &lt;NA&gt;
ENSG00000221232                                                                                              &lt;NA&gt;
ENSG00000265486                                                             RNA, 7SL, cytoplasmic 518, pseudogene
ENSG00000201954                                                             RNA, U6 small nuclear 673, pseudogene
ENSG00000230575                                                                                              &lt;NA&gt;
ENSG00000269256                                                                                              &lt;NA&gt;
ENSG00000252888                                                                                              &lt;NA&gt;
ENSG00000224948                                                                                              &lt;NA&gt;
ENSG00000156113                                           potassium calcium-activated channel subfamily M alpha 1
ENSG00000236467                                                                            KCNMA1 antisense RNA 1
ENSG00000225497                                                                            KCNMA1 antisense RNA 2
ENSG00000224500                                                                                              &lt;NA&gt;
ENSG00000225652                                                                                              &lt;NA&gt;
ENSG00000228092                                                     cytochrome c oxidase subunit 6C pseudogene 15
ENSG00000199592                                                                  RNA, 5S ribosomal pseudogene 321
ENSG00000213514                                                                                              &lt;NA&gt;
ENSG00000199664                                                            RNA, U6 small nuclear 1266, pseudogene
ENSG00000213513                                                                                              &lt;NA&gt;
ENSG00000228748                                                                                              &lt;NA&gt;
ENSG00000151208                                                              discs large MAGUK scaffold protein 5
ENSG00000204049                                                                                              &lt;NA&gt;
ENSG00000243446                                                             RNA, 7SL, cytoplasmic 284, pseudogene
ENSG00000233871                                                                                              &lt;NA&gt;
ENSG00000234612                                                                        H2A.Z histone pseudogene 5
ENSG00000148606                                                                      RNA polymerase III subunit A
ENSG00000138326                                                                             ribosomal protein S24
ENSG00000231957                                                           G protein subunit alpha i2 pseudogene 2
ENSG00000230417                                                        long intergenic non-protein coding RNA 595
ENSG00000227136                                                                                              &lt;NA&gt;
ENSG00000229543                                                                                              &lt;NA&gt;
ENSG00000230229                                                                                              &lt;NA&gt;
ENSG00000201393                                                                      uncharacterized LOC124902568
ENSG00000228683                                                                                              &lt;NA&gt;
ENSG00000223243                                                                                              &lt;NA&gt;
ENSG00000224596                                                                             ZMIZ1 antisense RNA 1
ENSG00000229569                                                                                              &lt;NA&gt;
ENSG00000108175                                                                 zinc finger MIZ-type containing 1
ENSG00000108179                                                                        peptidylprolyl isomerase F
ENSG00000165424                                                               zinc finger CCHC-type containing 24
ENSG00000235426                                                                                              &lt;NA&gt;
ENSG00000259021                                                                                              &lt;NA&gt;
ENSG00000241317                                                                                              &lt;NA&gt;
ENSG00000235705                                                                                              &lt;NA&gt;
ENSG00000272475                                                                                              &lt;NA&gt;
ENSG00000253626                                                eukaryotic translation initiation factor 5A like 1
ENSG00000271985                                                                                              &lt;NA&gt;
ENSG00000232965                                                               ribosomal protein S12 pseudogene 18
ENSG00000185303                                                                             surfactant protein A2
ENSG00000219430                                                mannose-binding lectin family member 3, pseudogene
ENSG00000225827                                                                                              &lt;NA&gt;
ENSG00000122852                                                                             surfactant protein A1
ENSG00000226676                                                       long intergenic non-protein coding RNA 2679
ENSG00000244733                                                                                              &lt;NA&gt;
ENSG00000226381                                                                                              &lt;NA&gt;
ENSG00000272489                                                                                              &lt;NA&gt;
ENSG00000224886                                                                                              &lt;NA&gt;
ENSG00000188199                                                                              NUT family member 2B
ENSG00000225484                                                                            NUTM2B antisense RNA 1
ENSG00000272447                                                                         uncharacterized LOC642361
ENSG00000228570                                                                              NUT family member 2E
ENSG00000214695                                                                                              &lt;NA&gt;
ENSG00000204437                                                                                              &lt;NA&gt;
ENSG00000214584                                                                                              &lt;NA&gt;
ENSG00000242600                                                                                              &lt;NA&gt;
ENSG00000133661                                                                              surfactant protein D
ENSG00000273372                                                                                              &lt;NA&gt;
ENSG00000235924                                                                                              &lt;NA&gt;
ENSG00000225100                                                                              DPY19L2 pseudogene 5
ENSG00000229616                                                                                              &lt;NA&gt;
ENSG00000224760                                                                                              &lt;NA&gt;
ENSG00000236217                                                                                              &lt;NA&gt;
ENSG00000227515                                                                                              &lt;NA&gt;
ENSG00000230091                                                                                              &lt;NA&gt;
ENSG00000133678                                                                         transmembrane protein 254
ENSG00000230171                                                               ribosomal protein L22 pseudogene 18
ENSG00000189129                                                                             placenta associated 9
ENSG00000122359                                                                                       annexin A11
ENSG00000237523                                                        long intergenic non-protein coding RNA 857
ENSG00000234319                                                                ribosomal protein S12 pseudogene 2
ENSG00000234382                                                                                              &lt;NA&gt;
ENSG00000234743                                                                                              &lt;NA&gt;
ENSG00000204038                                                                                              &lt;NA&gt;
ENSG00000151224                                                                 methionine adenosyltransferase 1A
ENSG00000232950                                                                                              &lt;NA&gt;
ENSG00000235858                                                                                              &lt;NA&gt;
ENSG00000170788                                                                         DPY30 domain containing 1
ENSG00000133665                                                                         DPY30 domain containing 2
ENSG00000122378                                                                             peroxiredoxin like 2A
ENSG00000271738                                                                                              &lt;NA&gt;
ENSG00000108219                                                                                    tetraspanin 14
ENSG00000226659                                                                                              &lt;NA&gt;
ENSG00000178217                                                                          SH2 domain containing 4B
ENSG00000231082                                                                                              &lt;NA&gt;
ENSG00000233353                                                                 ribosomal protein S7 pseudogene 9
ENSG00000233703                                                                                              &lt;NA&gt;
ENSG00000231060                                                                                              &lt;NA&gt;
ENSG00000227209                                                       tryptophanyl tRNA synthetase 2 pseudogene 1
ENSG00000226466                                                                                              &lt;NA&gt;
ENSG00000265990                                                                                              &lt;NA&gt;
ENSG00000185737                                                                                      neuregulin 3
ENSG00000221378                                                                                              &lt;NA&gt;
ENSG00000229458                                                                                              &lt;NA&gt;
ENSG00000225738                                                                              NRG3 antisense RNA 1
ENSG00000207275                                                             RNA, U6 small nuclear 441, pseudogene
ENSG00000200774                                                             RNA, U6 small nuclear 478, pseudogene
ENSG00000234931                                                                                              &lt;NA&gt;
ENSG00000265268                                                                                              &lt;NA&gt;
ENSG00000233945                                                       long intergenic non-protein coding RNA 2650
ENSG00000223565                                                                                              &lt;NA&gt;
ENSG00000212324                                                             RNA, U6 small nuclear 129, pseudogene
ENSG00000233258                                                                                              &lt;NA&gt;
ENSG00000200789                                                              RNA, U1 small nuclear 65, pseudogene
ENSG00000212769                                                                                              &lt;NA&gt;
ENSG00000271933                                                                                              &lt;NA&gt;
ENSG00000165678                                                    growth hormone inducible transmembrane protein
ENSG00000188373                                                              G protein-coupled receptor 15 ligand
ENSG00000148600                                                                  cadherin related family member 1
ENSG00000204033                                          leucine rich repeat, Ig-like and transmembrane domains 2
ENSG00000148602                                          leucine rich repeat, Ig-like and transmembrane domains 1
ENSG00000148604                                                                retinal G protein coupled receptor
ENSG00000229404                                                        long intergenic non-protein coding RNA 858
ENSG00000107771                                                                 coiled-coil serine rich protein 2
ENSG00000233189                                                                                              &lt;NA&gt;
ENSG00000225423                                                                        transportin 1 pseudogene 1
ENSG00000225928                                                                                              &lt;NA&gt;
ENSG00000178429                                                                                RPS3A pseudogene 5
ENSG00000238469                                                                                              &lt;NA&gt;
ENSG00000237267                                                       long intergenic non-protein coding RNA 1519
ENSG00000223993                                                                                              &lt;NA&gt;
ENSG00000224504                                                                      uncharacterized LOC101929662
ENSG00000230962                                                       long intergenic non-protein coding RNA 1520
ENSG00000223064                                                             RNA, U6 small nuclear 325, pseudogene
ENSG00000252730                                                                                              &lt;NA&gt;
ENSG00000182771                                                glutamate ionotropic receptor delta type subunit 1
ENSG00000234942                                                                             GRID1 antisense RNA 1
ENSG00000270002                                                                                              &lt;NA&gt;
ENSG00000252292                                                                              RN7SK pseudogene 238
ENSG00000236606                                                                                              &lt;NA&gt;
ENSG00000200487                                                                  RNA, 5S ribosomal pseudogene 322
ENSG00000199104                                                                                      microRNA 346
ENSG00000238803                                                                                              &lt;NA&gt;
ENSG00000062650                                                                       WAPL cohesin release factor
ENSG00000212332                                                             RNA, U6 small nuclear 780, pseudogene
ENSG00000227896                                                                         WAPL divergent transcript
ENSG00000230507                                                                ribosomal protein L7a pseudogene 8
ENSG00000122375                                                                                           opsin 4
ENSG00000122367                                                                              LIM domain binding 3
ENSG00000252189                                                                                              &lt;NA&gt;
ENSG00000272631                                                                                              &lt;NA&gt;
ENSG00000107779                                                       bone morphogenetic protein receptor type 1A
ENSG00000270874                                                                                              &lt;NA&gt;
ENSG00000200176                                                              RNA, U1 small nuclear 19, pseudogene
ENSG00000173269                                                                                      multimerin 2
ENSG00000173267                                                                                   synuclein gamma
ENSG00000272734                                                                                              &lt;NA&gt;
ENSG00000148671                                                                    adipogenesis regulatory factor
ENSG00000273413                                                                                              &lt;NA&gt;
ENSG00000271880                                                                                              &lt;NA&gt;
ENSG00000240089                                                                                 BMS1 pseudogene 3
ENSG00000151303                                        ArfGAP with GTPase domain, ankyrin repeat and PH domain 11
ENSG00000272508                                                                                              &lt;NA&gt;
ENSG00000261011                                                                                              &lt;NA&gt;
ENSG00000229969                                                                                              &lt;NA&gt;
ENSG00000188100                                                       family with sequence similarity 25 member A
ENSG00000271573                                                                                              &lt;NA&gt;
ENSG00000200253                                                             RNA, U6 small nuclear 529, pseudogene
ENSG00000148672                                                                         glutamate dehydrogenase 1
ENSG00000122376                                                                        shieldin complex subunit 2
ENSG00000237280                                                                                              &lt;NA&gt;
ENSG00000266323                                                                                              &lt;NA&gt;
ENSG00000223482                                                                            NUTM2A antisense RNA 1
ENSG00000184923                                                                              NUT family member 2A
ENSG00000224914                                                        long intergenic non-protein coding RNA 863
ENSG00000214562                                                                              NUT family member 2D
ENSG00000237740                                                                                              &lt;NA&gt;
ENSG00000236417                                                                                              &lt;NA&gt;
ENSG00000228055                                                                          cathepsin L pseudogene 1
ENSG00000231569                                                                                              &lt;NA&gt;
ENSG00000107789                                                     multiple inositol-polyphosphate phosphatase 1
ENSG00000222192                                                                                              &lt;NA&gt;
ENSG00000223761                                                                                              &lt;NA&gt;
ENSG00000225913                                                                                              &lt;NA&gt;
ENSG00000196566                                                                                              &lt;NA&gt;
ENSG00000234192                                                                                              &lt;NA&gt;
ENSG00000198682                                                  3'-phosphoadenosine 5'-phosphosulfate synthase 2
ENSG00000138138                                                             ATPase family AAA domain containing 1
ENSG00000223820                                                                                              &lt;NA&gt;
ENSG00000243782                                                              RNA, 7SL, cytoplasmic 78, pseudogene
ENSG00000227268                                                   killin, p53 regulated DNA replication inhibitor
ENSG00000171862                                                                    phosphatase and tensin homolog
ENSG00000224745                                                                                              &lt;NA&gt;
ENSG00000213613                                                                ribosomal protein L11 pseudogene 3
ENSG00000200891                                                                       small nucleolar RNA SNORD74
ENSG00000227905                                                                                              &lt;NA&gt;
ENSG00000184719                                                             renalase, FAD dependent amine oxidase
ENSG00000201548                                                                                              &lt;NA&gt;
ENSG00000204022                                                                            lipase family member J
ENSG00000237205                                                                                              &lt;NA&gt;
ENSG00000182333                                                                            lipase F, gastric type
ENSG00000271408                          N-ethylmaleimide-sensitive factor attachment protein, gamma pseudogene 1
ENSG00000204021                                                                            lipase family member K
ENSG00000226358                                                                           keratin 8 pseudogene 38
ENSG00000204020                                                                            lipase family member N
ENSG00000235150                                                                                              &lt;NA&gt;
ENSG00000173239                                                                            lipase family member M
ENSG00000152766                                                                          ankyrin repeat domain 22
ENSG00000234256                                                    pentatricopeptide repeat domain 2 pseudogene 2
ENSG00000138134                                                                       STAM binding protein like 1
ENSG00000180139                                                                             ACTA2 antisense RNA 1
ENSG00000107796                                                                      actin alpha 2, smooth muscle
ENSG00000026103                                                                   Fas cell surface death receptor
ENSG00000261438                                                                                              &lt;NA&gt;
ENSG00000238991                                                                                              &lt;NA&gt;
ENSG00000265375                                                                                   microRNA 4679-2
ENSG00000233292                                                                                              &lt;NA&gt;
ENSG00000138135                                                                        cholesterol 25-hydroxylase
ENSG00000107798                                                                     lipase A, lysosomal acid type
ENSG00000266769                                                                                              &lt;NA&gt;
ENSG00000232110                                                                      uncharacterized LOC124902477
ENSG00000119922                                       interferon induced protein with tetratricopeptide repeats 2
ENSG00000119917                                       interferon induced protein with tetratricopeptide repeats 3
ENSG00000224289                                                                                              &lt;NA&gt;
ENSG00000204010                                      interferon induced protein with tetratricopeptide repeats 1B
ENSG00000185745                                       interferon induced protein with tetratricopeptide repeats 1
ENSG00000152778                                       interferon induced protein with tetratricopeptide repeats 5
ENSG00000152779                                                                solute carrier family 16 member 12
ENSG00000234452                                                                          SLC16A12 antisense RNA 1
ENSG00000152782                                                                             pantothenate kinase 1
ENSG00000198997                                                                                      microRNA 107
ENSG00000249962                                                                                              &lt;NA&gt;
ENSG00000232936                                                                             PANK1 antisense RNA 1
ENSG00000225836                                                                                              &lt;NA&gt;
ENSG00000235100                                                                                              &lt;NA&gt;
ENSG00000240996                                                                                              &lt;NA&gt;
ENSG00000138182                                                                         kinesin family member 20B
ENSG00000232229                                                        long intergenic non-protein coding RNA 865
ENSG00000270670                                                                                              &lt;NA&gt;
ENSG00000226159                                                       long intergenic non-protein coding RNA 1375
ENSG00000228938                                                                                              &lt;NA&gt;
ENSG00000222451                                                                              RN7SK pseudogene 143
ENSG00000236373                                                       long intergenic non-protein coding RNA 2653
ENSG00000224750                                                                                              &lt;NA&gt;
ENSG00000238291                                                                                              &lt;NA&gt;
ENSG00000148680                                                                    5-hydroxytryptamine receptor 7
ENSG00000148688                                                                    ribonuclease P/MRP subunit p30
ENSG00000222305                                                                                              &lt;NA&gt;
ENSG00000148677                                                                           ankyrin repeat domain 1
ENSG00000201604                                                             RNA, U6 small nuclear 740, pseudogene
ENSG00000225519                                                                                              &lt;NA&gt;
ENSG00000273124                                                                      uncharacterized LOC124902479
ENSG00000224851                                                                                              &lt;NA&gt;
ENSG00000220585                                                                                              &lt;NA&gt;
ENSG00000234043                                                                                              &lt;NA&gt;
ENSG00000180628                                                                      polycomb group ring finger 5
ENSG00000165338                                                         HECT domain E3 ubiquitin protein ligase 2
ENSG00000271385                                                                                              &lt;NA&gt;
ENSG00000223876                                                                ribosomal protein S27 pseudogene 1
ENSG00000119938                                                       protein phosphatase 1 regulatory subunit 3C
ENSG00000213449                                                                                              &lt;NA&gt;
ENSG00000228759                                                Fas associated factor family member 2 pseudogene 1
ENSG00000228701                                                                        TNKS2 divergent transcript
ENSG00000107854                                                                                       tankyrase 2
ENSG00000180581                                                                                              &lt;NA&gt;
ENSG00000174721                                                        fibroblast growth factor binding protein 3
ENSG00000272817                                                                                              &lt;NA&gt;
ENSG00000095564                                              B-TFIID TATA-box binding protein associated factor 1
ENSG00000107864                                             cytoplasmic polyadenylation element binding protein 3
ENSG00000252993                                                                                              &lt;NA&gt;
ENSG00000214549                                                                                              &lt;NA&gt;
ENSG00000213484                                                                                              &lt;NA&gt;
ENSG00000264076                                                                                              &lt;NA&gt;
ENSG00000221042                                                                                              &lt;NA&gt;
ENSG00000105988                                                                                              &lt;NA&gt;
ENSG00000199881                                                                                              &lt;NA&gt;
ENSG00000198060                                                         membrane associated ring-CH-type finger 5
ENSG00000202297                                                                                RNY3 pseudogene 12
ENSG00000232709                                                                                              &lt;NA&gt;
ENSG00000207895                                                                                              &lt;NA&gt;
ENSG00000119912                                                                          insulin degrading enzyme
ENSG00000138160                                                                          kinesin family member 11
ENSG00000184111                                                                ribosomal protein L11 pseudogene 4
ENSG00000264313                                                             RNA, 7SL, cytoplasmic 644, pseudogene
ENSG00000236493                                                                                              &lt;NA&gt;
ENSG00000152804                                                              hematopoietically expressed homeobox
ENSG00000201412                                                                                              &lt;NA&gt;
ENSG00000138190                                                                       exocyst complex component 6
ENSG00000225118                                                                                              &lt;NA&gt;
ENSG00000226425                                                                                              &lt;NA&gt;
ENSG00000187553                                                    cytochrome P450 family 26 subfamily C member 1
ENSG00000095596                                                    cytochrome P450 family 26 subfamily A member 1
ENSG00000232805                                                                                              &lt;NA&gt;
ENSG00000237417                                                                                              &lt;NA&gt;
ENSG00000213432                                                               ribosomal protein L17 pseudogene 34
ENSG00000138119                                                                                         myoferlin
ENSG00000138180                                                                            centrosomal protein 55
ENSG00000212396                                                                  RNA, 5S ribosomal pseudogene 323
ENSG00000186188                                                                        free fatty acid receptor 4
ENSG00000138207                                                                         retinol binding protein 4
ENSG00000221352                                                                                              &lt;NA&gt;
ENSG00000095464                                                                              phosphodiesterase 6C
ENSG00000148690                                                                    FRA10A associated CGG repeat 1
ENSG00000108231                                                                 leucine rich glioma inactivated 1
ENSG00000227995                                                   RAB11A, member RAS oncogene family pseudogene 1
ENSG00000176273                                                                solute carrier family 35 member G1
ENSG00000180764                                                                                              &lt;NA&gt;
ENSG00000138193                                                                         phospholipase C epsilon 1
ENSG00000252895                                                                                              &lt;NA&gt;
ENSG00000232913                                                                             PLCE1 antisense RNA 2
ENSG00000231575                                                                                              &lt;NA&gt;
ENSG00000234724                                                                                              &lt;NA&gt;
ENSG00000206631                                                             RNA, U6 small nuclear 657, pseudogene
ENSG00000228553                                                                                              &lt;NA&gt;
ENSG00000268894                                                                             PLCE1 antisense RNA 1
ENSG00000273450                                                                                              &lt;NA&gt;
ENSG00000173145                                                               NOC3 like DNA replication regulator
ENSG00000108239                                                                      TBC1 domain family member 12
ENSG00000119969                                                                       helicase, lymphoid specific
ENSG00000244332                                                                                              &lt;NA&gt;
ENSG00000235746                                                                                              &lt;NA&gt;
ENSG00000108242                                                    cytochrome P450 family 2 subfamily C member 18
ENSG00000165841                                                    cytochrome P450 family 2 subfamily C member 19
ENSG00000230338                                                                                              &lt;NA&gt;
ENSG00000235199                                        cytochrome P450 family 2 subfamily C member 58, pseudogene
ENSG00000225354                                                               ribosomal protein L7a pseudogene 52
ENSG00000138109                                                     cytochrome P450 family 2 subfamily C member 9
ENSG00000233377                                                                                              &lt;NA&gt;
ENSG00000228460                                                                                              &lt;NA&gt;
ENSG00000260863                                        cytochrome P450 family 2 subfamily C member 60, pseudogene
ENSG00000237885                                                                                              &lt;NA&gt;
ENSG00000138115                                                     cytochrome P450 family 2 subfamily C member 8
ENSG00000231829                                                                                              &lt;NA&gt;
ENSG00000225533                                                          pro-apoptotic WT1 regulator pseudogene 1
ENSG00000173124                                                  acyl-CoA synthetase medium chain family member 6
ENSG00000234026                                                                                              &lt;NA&gt;
ENSG00000107438                                                                              PDZ and LIM domain 1
ENSG00000095637                                                                sorbin and SH3 domain containing 1
ENSG00000214362                                                                               RPS3A pseudogene 36
ENSG00000059573                                                        aldehyde dehydrogenase 18 family member A1
ENSG00000119977                                                                          tectonic family member 3
ENSG00000138185                                                  ectonucleoside triphosphate diphosphohydrolase 1
ENSG00000226688                                                                            ENTPD1 antisense RNA 1
ENSG00000240527                                                                                              &lt;NA&gt;
ENSG00000270099                                                                                              &lt;NA&gt;
ENSG00000173088                                                                                              &lt;NA&gt;
ENSG00000269948                                                                                              &lt;NA&gt;
ENSG00000269920                                                                                              &lt;NA&gt;
ENSG00000188649                                                           coiled-coil and C2 domain containing 2B
ENSG00000227805                                                               ribosomal protein L21 pseudogene 90
ENSG00000107443                                                                                          cyclin J
ENSG00000266407                                                                                     microRNA 3157
ENSG00000200728                                                             RNA, U6 small nuclear 271, pseudogene
ENSG00000177853                                                                          zinc finger protein 518A
ENSG00000229417                                                                     nucleophosmin 1 pseudogene 25
ENSG00000095585                                                                                     B cell linker
ENSG00000229418                                                                                              &lt;NA&gt;
ENSG00000107447                                                                     DNA nucleotidylexotransferase
ENSG00000197430                                          oligodendrocytic myelin paranodal and inner loop protein
ENSG00000095587                                                                                    tolloid like 2
ENSG00000077147                                                              transmembrane 9 superfamily member 3
ENSG00000235677                                                                                              &lt;NA&gt;
ENSG00000155629                                                       phosphoinositide-3-kinase adaptor protein 1
ENSG00000202047                                                                  RNA, 5S ribosomal pseudogene 324
ENSG00000227032                                                                ribosomal protein S2 pseudogene 36
ENSG00000207287                                                            RNA, U6 small nuclear 1274, pseudogene
ENSG00000236552                                                               ribosomal protein L13a pseudogene 5
ENSG00000207976                                                                                      microRNA 607
ENSG00000196233                                                     ligand dependent nuclear receptor corepressor
ENSG00000232875                                                                                              &lt;NA&gt;
ENSG00000221465                                                                                              &lt;NA&gt;
ENSG00000155640                                                                                              &lt;NA&gt;
ENSG00000231025                                                                                              &lt;NA&gt;
ENSG00000269891                                                        ARHGAP19-SLIT1 readthrough (NMD candidate)
ENSG00000187122                                                                            slit guidance ligand 1
ENSG00000234855                                                                             SLIT1 antisense RNA 1
ENSG00000213390                                                                  Rho GTPase activating protein 19
ENSG00000231398                                                                                              &lt;NA&gt;
ENSG00000237169                                                                                              &lt;NA&gt;
ENSG00000165879                                                         FRAT regulator of WNT signaling pathway 1
ENSG00000181274                                                         FRAT regulator of WNT signaling pathway 2
ENSG00000225850                                                                                              &lt;NA&gt;
ENSG00000052749                                                               ribosomal RNA processing 12 homolog
ENSG00000231508                                                               ribosomal protein L34 pseudogene 20
ENSG00000231970                                                                                              &lt;NA&gt;
ENSG00000224474                                                                                              &lt;NA&gt;
ENSG00000200737                                                                                              &lt;NA&gt;
ENSG00000171314                                                                         phosphoglycerate mutase 1
ENSG00000171311                                                                               exosome component 1
ENSG00000171307                                                     zinc finger DHHC-type palmitoyltransferase 16
ENSG00000155229                                           MMS19 homolog, cytosolic iron-sulfur assembly component
ENSG00000264677                                                                                              &lt;NA&gt;
ENSG00000165886                                                                     ubiquitin domain containing 1
ENSG00000165887                                                                           ankyrin repeat domain 2
ENSG00000241935                                                               4-hydroxy-2-oxoglutarate aldolase 1
ENSG00000155252                                                        phosphatidylinositol 4-kinase type 2 alpha
ENSG00000249967                                                                                              &lt;NA&gt;
ENSG00000203942                                                               chromosome 10 open reading frame 62
ENSG00000171160                                                                          MORN repeat containing 4
ENSG00000119986                                                                    arginine vasopressin induced 1
ENSG00000155254                                                                        MARVEL domain containing 1
ENSG00000155256                                                               zinc finger FYVE-type containing 27
ENSG00000120057                                                               secreted frizzled related protein 5
ENSG00000227356                                                                      GOLGA7B divergent transcript
ENSG00000155265                                                                         golgin A7 family member B
ENSG00000095713                                                                        cartilage acidic protein 1
ENSG00000269783                                                                                              &lt;NA&gt;
ENSG00000265398                                                                                              &lt;NA&gt;
ENSG00000166024                                                      R3H domain and coiled-coil containing 1 like
ENSG00000138131                                                                              lysyl oxidase like 4
ENSG00000230928                                                                                              &lt;NA&gt;
ENSG00000119943                                            pyridine nucleotide-disulphide oxidoreductase domain 2
ENSG00000221419                                                                                              &lt;NA&gt;
ENSG00000107521                                       HPS1 biogenesis of lysosomal organelles complex 3 subunit 1
ENSG00000264610                                                                                     microRNA 4685
ENSG00000172987                                                                           heparanase 2 (inactive)
ENSG00000236818                                                                                              &lt;NA&gt;
ENSG00000234109                                                                ribosomal protein L7 pseudogene 36
ENSG00000119946                                  cyclin and CBS domain divalent metal cation transport mediator 1
ENSG00000120053                                                               glutamic-oxaloacetic transaminase 1
ENSG00000224934                                                                         GOT1 divergent transcript
ENSG00000257582                                                                                              &lt;NA&gt;
ENSG00000228778                                                                                              &lt;NA&gt;
ENSG00000119919                                                                                    NK2 homeobox 3
ENSG00000238588                                                                                              &lt;NA&gt;
ENSG00000155287                                                                solute carrier family 25 member 28
ENSG00000260475                                                                                              &lt;NA&gt;
ENSG00000229278                                                                                              &lt;NA&gt;
ENSG00000198018                                                  ectonucleoside triphosphate diphosphohydrolase 7
ENSG00000233690                                                                                EBAG9 pseudogene 1
ENSG00000119929                                                                           cutC copper transporter
ENSG00000014919                                                       cytochrome c oxidase assembly homolog COX15
ENSG00000023839                                                         ATP binding cassette subfamily C member 2
ENSG00000227351                                                                       Nanog homeobox pseudogene 6
ENSG00000107554                                                                           dynamin binding protein
ENSG00000227695                                                                             DNMBP antisense RNA 1
ENSG00000238472                                                                                              &lt;NA&gt;
ENSG00000120054                                                                      carboxypeptidase N subunit 1
ENSG00000232230                                                                                              &lt;NA&gt;
ENSG00000270623                                                                                              &lt;NA&gt;
ENSG00000107566                                                                        ER lipid raft associated 1
ENSG00000213341                                   component of inhibitor of nuclear factor kappa B kinase complex
ENSG00000236308                                                                                              &lt;NA&gt;
ENSG00000227492                                                                                              &lt;NA&gt;
ENSG00000095485                                                            CWF19 like cell cycle control factor 1
ENSG00000212464                                                                 small nucleolar RNA, H/ACA box 12
ENSG00000230224                                                                                 PHB1 pseudogene 9
ENSG00000207362                                                             RNA, U6 small nuclear 422, pseudogene
ENSG00000196072                                            biogenesis of lysosomal organelles complex 1 subunit 2
ENSG00000107593                                  polycystin 2 like 1, transient receptor potential cation channel
ENSG00000231188                                                                                              &lt;NA&gt;
ENSG00000099194                                                                           stearoyl-CoA desaturase
ENSG00000256545                                                                                              &lt;NA&gt;
ENSG00000235823                              oligodendrocyte maturation-associated long intergenic non-coding RNA
ENSG00000212325                                                                                              &lt;NA&gt;
ENSG00000273030                                                                                              &lt;NA&gt;
ENSG00000075290                                                                              Wnt family member 8B
ENSG00000075826                                                     SEC31 homolog B, COPII coat complex component
ENSG00000255339                                                                                              &lt;NA&gt;
ENSG00000166136                                                         NADH:ubiquinone oxidoreductase subunit B8
ENSG00000166135                                                hypoxia inducible factor 1 subunit alpha inhibitor
ENSG00000075891                                                                                      paired box 2
ENSG00000222072                                                                                              &lt;NA&gt;
ENSG00000272572                                                                                              &lt;NA&gt;
ENSG00000119906                                                           SMC5-SMC6 complex localization factor 2
ENSG00000273476                                                                                              &lt;NA&gt;
ENSG00000055950                                                               mitochondrial ribosomal protein L43
ENSG00000095539                                                                                     semaphorin 4G
ENSG00000207551                                                                                      microRNA 608
ENSG00000236662                                                                                              &lt;NA&gt;
ENSG00000107815                                                                            twinkle mtDNA helicase
ENSG00000107816                                                                 leucine zipper tumor suppressor 2
ENSG00000186862                                                                           PDZ domain containing 7
ENSG00000107819                                                                                    sideroflexin 3
ENSG00000273162                                                                      uncharacterized LOC107984262
ENSG00000107821                                                    Kazal type serine peptidase inhibitor domain 1
ENSG00000236311                                                                                     TLX1 neighbor
ENSG00000269259                                                                                              &lt;NA&gt;
ENSG00000107807                                                                        T cell leukemia homeobox 1
ENSG00000226740                                                                                              &lt;NA&gt;
ENSG00000237579                                                       long intergenic non-protein coding RNA 1514
ENSG00000270973                                                                                              &lt;NA&gt;
ENSG00000138136                                                                               ladybird homeobox 1
ENSG00000227128                                                                              LBX1 antisense RNA 1
ENSG00000229649                                                       long intergenic non-protein coding RNA 2681
ENSG00000252844                                                                                              &lt;NA&gt;
ENSG00000222238                                                              RNA, U2 small nuclear 43, pseudogene
ENSG00000225208                                                                                              &lt;NA&gt;
ENSG00000230967                                                                                              &lt;NA&gt;
ENSG00000166167                                     beta-transducin repeat containing E3 ubiquitin protein ligase
ENSG00000222414                                                              RNA, U2 small nuclear 59, pseudogene
ENSG00000239091                                                                                              &lt;NA&gt;
ENSG00000166171                                             deleted in primary ciliary dyskinesia homolog (mouse)
ENSG00000166169                                                                             DNA polymerase lambda
ENSG00000263436                                                                                   microRNA 3158-1
ENSG00000107829                                                           F-box and WD repeat domain containing 4
ENSG00000222051                                                            RNA, U6 small nuclear 1165, pseudogene
ENSG00000224817                                                       long intergenic non-protein coding RNA 3046
ENSG00000107831                                                                        fibroblast growth factor 8
ENSG00000107833                                                                     nucleophosmin/nucleoplasmin 3
ENSG00000198408                                                                                       O-GlcNAcase
ENSG00000226009                                                                            KCNIP2 antisense RNA 1
ENSG00000120049                                             potassium voltage-gated channel interacting protein 2
ENSG00000120029                                                        armadillo like helical domain containing 3
ENSG00000222430                                                                                              &lt;NA&gt;
ENSG00000166189                                       HPS6 biogenesis of lysosomal organelles complex 2 subunit 3
ENSG00000224302                                                                                              &lt;NA&gt;
ENSG00000229629                                                                                              &lt;NA&gt;
ENSG00000253068                                                                                              &lt;NA&gt;
ENSG00000198728                                                                              LIM domain binding 1
ENSG00000148840                                                                       PPARG related coactivator 1
ENSG00000166197                                                        nucleolar and coiled-body phosphoprotein 1
ENSG00000119915                                                                       ELOVL fatty acid elongase 3
ENSG00000107859                                                                         paired like homeodomain 3
ENSG00000107862                                  golgi brefeldin A resistant guanine nucleotide exchange factor 1
ENSG00000251989                                                                                              &lt;NA&gt;
ENSG00000077150                                                                  nuclear factor kappa B subunit 2
ENSG00000059915                                                             pleckstrin and Sec7 domain containing
ENSG00000107872                                                          F-box and leucine rich repeat protein 15
ENSG00000107874                                                                           CUE domain containing 2
ENSG00000202569                                                                                     microRNA 146b
ENSG00000269609                                                                          C10orf95 antisense RNA 1
ENSG00000120055                                                               chromosome 10 open reading frame 95
ENSG00000138111                                               major facilitator superfamily domain containing 13A
ENSG00000138107                                                                          actin related protein 1A
ENSG00000273262                                                                                              &lt;NA&gt;
ENSG00000107882                                                     SUFU negative regulator of hedgehog signaling
ENSG00000242311                                                                                              &lt;NA&gt;
ENSG00000228657                                                                                              &lt;NA&gt;
ENSG00000207029                                                              RNA, U6 small nuclear 43, pseudogene
ENSG00000272933                                                                                              &lt;NA&gt;
ENSG00000171206                                                                     tripartite motif containing 8
ENSG00000138175                                                                                 ARF like GTPase 3
ENSG00000156398                                                                                    sideroflexin 2
ENSG00000166272                                                                  WW domain binding protein 1 like
ENSG00000252994                                                            RNA, U6 small nuclear 1231, pseudogene
ENSG00000148795                                                    cytochrome P450 family 17 subfamily A member 1
ENSG00000203886                                                                                              &lt;NA&gt;
ENSG00000213061                                                                                              &lt;NA&gt;
ENSG00000236937                                                           prostaglandin E synthase 3 pseudogene 4
ENSG00000166275                                                                  BLOC-1 related complex subunit 7
ENSG00000270316                                                                                              &lt;NA&gt;
ENSG00000201080                                                                                              &lt;NA&gt;
ENSG00000214435                                                                        arsenite methyltransferase
ENSG00000235266                                                                                              &lt;NA&gt;
ENSG00000272912                                                                                              &lt;NA&gt;
ENSG00000148842                                  cyclin and CBS domain divalent metal cation transport mediator 2
ENSG00000076685                                                                     5'-nucleotidase, cytosolic II
ENSG00000237827                                                              ribosomal protein S15a pseudogene 29
ENSG00000213277                                                                                              &lt;NA&gt;
ENSG00000229256                                                                                              &lt;NA&gt;
ENSG00000235376                                                           ribulose-5-phosphate-3-epimerase like 1
ENSG00000148798                                           internexin neuronal intermediate filament protein alpha
ENSG00000156374                                                                      polycomb group ring finger 6
ENSG00000212413                                                              RNA, U11 small nuclear 3, pseudogene
ENSG00000148835                                                      TATA-box binding protein associated factor 5
ENSG00000173915                                                                   ATP synthase membrane subunit k
ENSG00000221767                                                                                              &lt;NA&gt;
ENSG00000148843                                                                          programmed cell death 11
ENSG00000138172                                                     calcium homeostasis modulator family member 2
ENSG00000273485                                                                                              &lt;NA&gt;
ENSG00000234699                                                                                              &lt;NA&gt;
ENSG00000185933                                                                   calcium homeostasis modulator 1
ENSG00000183128                                                                   calcium homeostasis modulator 3
ENSG00000235470                                                                            NEURL1 antisense RNA 1
ENSG00000107954                                                          neuralized E3 ubiquitin protein ligase 1
ENSG00000226431                                                                                              &lt;NA&gt;
ENSG00000107957                                                                             SH3 and PX domains 2A
ENSG00000273108                                                                                              &lt;NA&gt;
ENSG00000222503                                                                                              &lt;NA&gt;
ENSG00000260461                                                                                              &lt;NA&gt;
ENSG00000107960                                                                       STN1 subunit of CST complex
ENSG00000065613                                                                                 STE20 like kinase
ENSG00000266754                                                             RNA, 7SL, cytoplasmic 524, pseudogene
ENSG00000065618                                                                  collagen type XVII alpha 1 chain
ENSG00000216083                                                                                              &lt;NA&gt;
ENSG00000156384                                          SWI5 dependent homologous recombination repair protein 1
ENSG00000197748                                                          cilia and flagella associated protein 43
ENSG00000208033                                                                                      microRNA 609
ENSG00000148834                                                                 glutathione S-transferase omega 1
ENSG00000266852                                                                                     microRNA 4482
ENSG00000065621                                                                 glutathione S-transferase omega 2
ENSG00000148841                                         inositol 1,4,5-trisphosphate receptor interacting protein
ENSG00000270075                                                                                              &lt;NA&gt;
ENSG00000228261                                                                                              &lt;NA&gt;
ENSG00000231233                                                                       CFAP58 divergent transcript
ENSG00000120051                                                          cilia and flagella associated protein 58
ENSG00000238620                                                                                              &lt;NA&gt;
ENSG00000225768                                                       long intergenic non-protein coding RNA 2620
ENSG00000237761                                                                      uncharacterized LOC105378464
ENSG00000156395                                               sortilin related VPS10 domain containing receptor 3
ENSG00000226387                                                                            SORCS3 antisense RNA 1
ENSG00000207068                                                             RNA, U6 small nuclear 463, pseudogene
ENSG00000233477                                                          peptidylprolyl isomerase A pseudogene 38
ENSG00000213260                                                                                              &lt;NA&gt;
ENSG00000229466                                                                                              &lt;NA&gt;
ENSG00000229775                                                       long intergenic non-protein coding RNA 2624
ENSG00000215002                                                                                              &lt;NA&gt;
ENSG00000108018                                               sortilin related VPS10 domain containing receptor 1
ENSG00000200626                                                                  RNA, 5S ribosomal pseudogene 325
ENSG00000200079                                                                  RNA, 5S ribosomal pseudogene 326
ENSG00000229981                                                       long intergenic non-protein coding RNA 1435
ENSG00000234544                                                           prostaglandin E synthase 3 pseudogene 5
ENSG00000203434                                                                                              &lt;NA&gt;
ENSG00000223381                                                       long intergenic non-protein coding RNA 2661
ENSG00000224498                                                                             MAPKAPK5 pseudogene 1
ENSG00000222436                                                                              RN7SK pseudogene 278
ENSG00000252574                                                                                              &lt;NA&gt;
ENSG00000200217                                                             RNA, U6 small nuclear 839, pseudogene
ENSG00000232728                                                                                              &lt;NA&gt;
ENSG00000237242                                                                                              &lt;NA&gt;
ENSG00000270333                                                      X-linked inhibitor of apoptosis pseudogene 1
ENSG00000270294                                                                                              &lt;NA&gt;
ENSG00000224907                                                               ribosomal protein L21 pseudogene 91
ENSG00000108039                                                                         X-prolyl aminopeptidase 1
ENSG00000272160                                                                                              &lt;NA&gt;
ENSG00000203876                                                                              ADD3 antisense RNA 1
ENSG00000148700                                                                                         adducin 3
ENSG00000263706                                                                                              &lt;NA&gt;
ENSG00000226734                                       small nuclear ribonucleoprotein polypeptide G pseudogene 12
ENSG00000119950                                                            MAX interactor 1, dimerization protein
ENSG00000228417                                                                                              &lt;NA&gt;
ENSG00000214067                                                                                              &lt;NA&gt;
ENSG00000119953                                                         survival motor neuron domain containing 1
ENSG00000273143                                                                      uncharacterized LOC105378482
ENSG00000221359                                                                                              &lt;NA&gt;
ENSG00000237642                                                                                              &lt;NA&gt;
ENSG00000264544                                                                                              &lt;NA&gt;
ENSG00000138166                                                                    dual specificity phosphatase 5
ENSG00000233518                                                                ribosomal protein L7 pseudogene 35
ENSG00000108055                                                           structural maintenance of chromosomes 3
ENSG00000239125                                                                                              &lt;NA&gt;
ENSG00000263919                                                                                              &lt;NA&gt;
ENSG00000223302                                                                                              &lt;NA&gt;
ENSG00000203867                                                                      RNA binding motif protein 20
ENSG00000252036                                                                              RN7SK pseudogene 288
ENSG00000199364                                                                  RNA, 5S ribosomal pseudogene 327
ENSG00000232470                                                                                              &lt;NA&gt;
ENSG00000203497                                                                                              &lt;NA&gt;
ENSG00000150593                                                                           programmed cell death 4
ENSG00000265827                                                                                              &lt;NA&gt;
ENSG00000214413                                                                      BBSome interacting protein 1
ENSG00000270589                                                                                              &lt;NA&gt;
ENSG00000108061                                                        SHOC2 leucine rich repeat scaffold protein
ENSG00000234118                                                               ribosomal protein L13a pseudogene 6
ENSG00000221214                                                                                     microRNA 548e
ENSG00000150594                                                                             adrenoceptor alpha 2A
ENSG00000213247                                                                                              &lt;NA&gt;
ENSG00000237618                                                              BTB domain containing 7 pseudogene 2
ENSG00000227851                                                                                              &lt;NA&gt;
ENSG00000230809                                                                ribosomal protein S6 pseudogene 15
ENSG00000119927                                               glycerol-3-phosphate acyltransferase, mitochondrial
ENSG00000119913                                                                                     tectorin beta
ENSG00000243316                                                                  guanylate cyclase 2G, pseudogene
ENSG00000197142                                                    acyl-CoA synthetase long chain family member 5
ENSG00000232934                                                                                              &lt;NA&gt;
ENSG00000270599                                                                                              &lt;NA&gt;
ENSG00000023041                                                      zinc finger DHHC-type palmitoyltransferase 6
ENSG00000151532                                            vesicle transport through interaction with t-SNAREs 1A
ENSG00000234017                                                                                              &lt;NA&gt;
ENSG00000264763                                                                                     microRNA 4295
ENSG00000233340                                                                                              &lt;NA&gt;
ENSG00000260917                                                                      uncharacterized LOC103344931
ENSG00000225292                                                                                              &lt;NA&gt;
ENSG00000148737                                                                     transcription factor 7 like 2
ENSG00000233547                                                                                              &lt;NA&gt;
ENSG00000227560                                                              ribosomal protein S15a pseudogene 30
ENSG00000238380                                                              RNA, U7 small nuclear 165 pseudogene
ENSG00000230018                                                          peptidylprolyl isomerase A pseudogene 39
ENSG00000148702                                                                      hyaluronan binding protein 2
ENSG00000197893                                                                 nebulin related anchoring protein
ENSG00000165806                                                                                         caspase 7
ENSG00000234393                                                                                              &lt;NA&gt;
ENSG00000148735                                                          pleckstrin homology domain containing S1
ENSG00000212589                                                                       small nucleolar RNA SNORA17
ENSG00000198924                                                                          DNA cross-link repair 1A
ENSG00000196865                                                                           NHL repeat containing 2
ENSG00000234631                                                                                              &lt;NA&gt;
ENSG00000043591                                                                               adrenoceptor beta 1
ENSG00000253066                                                             RNA, U6 small nuclear 709, pseudogene
ENSG00000226582                                                                               UBE2V1 pseudogene 5
ENSG00000165813                                                                 coiled-coil domain containing 186
ENSG00000238742                                                                                              &lt;NA&gt;
ENSG00000095627                                                                         tudor domain containing 1
ENSG00000165816                                                       von Willebrand factor A domain containing 2
ENSG00000230165                                                                                              &lt;NA&gt;
ENSG00000169129                                                        actin filament associated protein 1 like 2
ENSG00000242912                                                             RNA, 7SL, cytoplasmic 384, pseudogene
ENSG00000099204                                                                       actin binding LIM protein 1
ENSG00000229668                                                                                              &lt;NA&gt;
ENSG00000238577                                                                                              &lt;NA&gt;
ENSG00000228169                                                                                              &lt;NA&gt;
ENSG00000228484                                                                      uncharacterized LOC101927692
ENSG00000215760                                        TATA-box binding protein associated factor 9b pseudogene 2
ENSG00000151553                                                   FHF complex subunit HOOK interacting protein 2A
ENSG00000226428                                                               ribosomal protein L15 pseudogene 13
ENSG00000165832                                                       TruB pseudouridine synthase family member 1
ENSG00000252611                                                            RNA, U6 small nuclear 1121, pseudogene
ENSG00000236799                                                       long intergenic non-protein coding RNA 2626
ENSG00000107518                                                                                  attractin like 1
ENSG00000270965                                                        N-terminal asparagine amidase pseudogene 1
ENSG00000151892                                                                      GDNF family receptor alpha 1
ENSG00000182645                                                                 coiled-coil domain containing 172
ENSG00000205433                                                                                              &lt;NA&gt;
ENSG00000203837                                                               pancreatic lipase related protein 3
ENSG00000227096                                                                                              &lt;NA&gt;
ENSG00000200935                                                            RNA, U6 small nuclear 1090, pseudogene
ENSG00000175535                                                                                 pancreatic lipase
ENSG00000232091                                                                                              &lt;NA&gt;
ENSG00000187021                                                               pancreatic lipase related protein 1
ENSG00000165862                                                                                              &lt;NA&gt;
ENSG00000165863                                                                 sperm microtubule inner protein 5
ENSG00000232767                                                                           HSPA12A antisense RNA 1
ENSG00000165868                                                    heat shock protein family A (Hsp70) member 12A
ENSG00000228195                                                                                              &lt;NA&gt;
ENSG00000225302                                                                                              &lt;NA&gt;
ENSG00000188316                                                                                         enolase 4
ENSG00000187164                                                                                         shootin 1
ENSG00000235742                                                                                              &lt;NA&gt;
ENSG00000148704                                                                       ventral anterior homeobox 1
ENSG00000234474                                                                                 MIR3663 host gene
ENSG00000266782                                                                                     microRNA 3663
ENSG00000236171                                                               ribosomal protein L12 pseudogene 26
ENSG00000186795                                           potassium two pore domain channel subfamily K member 18
ENSG00000225936                                                                           SLC18A2 antisense RNA 1
ENSG00000165646                                                                solute carrier family 18 member A2
ENSG00000165650                                                                           PDZ domain containing 8
ENSG00000222197                                                                                              &lt;NA&gt;
ENSG00000258114                                                                                              &lt;NA&gt;
ENSG00000229847                                                                EMX2 opposite strand/antisense RNA
ENSG00000170370                                                                        empty spiracles homeobox 2
ENSG00000235198                                                                                              &lt;NA&gt;
ENSG00000234952                                                       long intergenic non-protein coding RNA 2674
ENSG00000263041                                                                                              &lt;NA&gt;
ENSG00000107560                                                                RAB11 family interacting protein 2
ENSG00000231104                                                                                              &lt;NA&gt;
ENSG00000177640                                                                           cancer susceptibility 2
ENSG00000238276                                                       long intergenic non-protein coding RNA 2944
ENSG00000165669                                                      family with sequence similarity 204 member A
ENSG00000232139                                                        long intergenic non-protein coding RNA 867
ENSG00000266281                                                                                              &lt;NA&gt;
ENSG00000234309                                                   solute carrier family 25 member 18 pseudogene 1
ENSG00000119973                                                              prolactin releasing hormone receptor
ENSG00000263658                                                                                              &lt;NA&gt;
ENSG00000225155                                                                                              &lt;NA&gt;
ENSG00000151893                                                                   CDK2 associated cullin domain 1
ENSG00000251836                                                                                              &lt;NA&gt;
ENSG00000236058                                                               ribosomal protein L17 pseudogene 36
ENSG00000213574                                                                                              &lt;NA&gt;
ENSG00000229272                                                       long intergenic non-protein coding RNA 3036
ENSG00000215925                                                                                              &lt;NA&gt;
ENSG00000188613                                                                     nanos C2HC-type zinc finger 1
ENSG00000107581                                              eukaryotic translation initiation factor 3 subunit A
ENSG00000207468                                                                 small nucleolar RNA, H/ACA box 19
ENSG00000222588                                                                       small nucleolar RNA SNORA19
ENSG00000271343                                                                                              &lt;NA&gt;
ENSG00000119979                                                                         DENN domain containing 10
ENSG00000183605                                                                                    sideroflexin 4
ENSG00000165672                                                                                   peroxiredoxin 3
ENSG00000198873                                                               G protein-coupled receptor kinase 5
ENSG00000228485                                                                                              &lt;NA&gt;
ENSG00000242853                                                             RNA, 7SL, cytoplasmic 749, pseudogene
ENSG00000236426                                                                                              &lt;NA&gt;
ENSG00000265719                                                                                     microRNA 4681
ENSG00000148908                                                               regulator of G protein signaling 10
ENSG00000271353                                                                                              &lt;NA&gt;
ENSG00000151923                                      TIA1 cytotoxic granule associated RNA binding protein like 1
ENSG00000234569                                                                                              &lt;NA&gt;
ENSG00000227437                                                                 ribosomal protein S8 pseudogene 4
ENSG00000151929                                                                                 BAG cochaperone 3
ENSG00000232823                                                                                              &lt;NA&gt;
ENSG00000198825                                                            inositol polyphosphate-5-phosphatase F
ENSG00000242818                                                             RNA, 7SL, cytoplasmic 846, pseudogene
ENSG00000270300                                                    phosphatase and actin regulator 2 pseudogene 1
ENSG00000197771                                                minichromosome maintenance complex binding protein
ENSG00000107651                                                                         SEC23 interacting protein
ENSG00000265370                                                                                     microRNA 4682
ENSG00000180230                                                                                 NACA pseudogene 2
ENSG00000223455                                                                                              &lt;NA&gt;
ENSG00000221402                                                                                              &lt;NA&gt;
ENSG00000220842                                                               ribosomal protein L21 pseudogene 16
ENSG00000234522                                                                                              &lt;NA&gt;
ENSG00000203805                                                                        phospholipid phosphatase 4
ENSG00000265239                                                                                              &lt;NA&gt;
ENSG00000177234                                                       long intergenic non-protein coding RNA 1561
ENSG00000227165                                                                        WDR11 divergent transcript
ENSG00000120008                                                                               WD repeat domain 11
ENSG00000271670                                                                                              &lt;NA&gt;
ENSG00000227307                                                                                              &lt;NA&gt;
ENSG00000236762                                                                                              &lt;NA&gt;
ENSG00000227143                                                       long intergenic non-protein coding RNA 1153
ENSG00000222979                                                                              RN7SK pseudogene 167
ENSG00000066468                                                               fibroblast growth factor receptor 2
ENSG00000223432                                                                                              &lt;NA&gt;
ENSG00000223540                                                               ribosomal protein S15a pseudogene 5
ENSG00000224250                                                                                              &lt;NA&gt;
ENSG00000107669                                                                              arginyltransferase 1
ENSG00000201884                                                                                              &lt;NA&gt;
ENSG00000226864                                                                                              &lt;NA&gt;
ENSG00000107672                                                       NSE4 homolog A, SMC5-SMC6 complex component
ENSG00000138162                                              transforming acidic coiled-coil containing protein 2
ENSG00000138152                                                                          BTB domain containing 16
ENSG00000202245                                                             RNA, U6 small nuclear 728, pseudogene
ENSG00000107679                                                          pleckstrin homology domain containing A1
ENSG00000265442                                                                                     microRNA 3941
ENSG00000254636                                                          age-related maculopathy susceptibility 2
ENSG00000166033                                                                           HtrA serine peptidase 1
ENSG00000187908                                                               deleted in malignant brain tumors 1
ENSG00000183559                                                              chromosome 10 open reading frame 120
ENSG00000176584                                                                                              &lt;NA&gt;
ENSG00000272135                                                                                              &lt;NA&gt;
ENSG00000138161                                                             CUB and zona pellucida like domains 1
ENSG00000213185                                                       family with sequence similarity 24 member B
ENSG00000255624                                                                                              &lt;NA&gt;
ENSG00000203795                                                       family with sequence similarity 24 member A
ENSG00000119965                                                               chromosome 10 open reading frame 88
ENSG00000179988                                                                          phosphoseryl-tRNA kinase
ENSG00000095574                                                                       IKAROS family zinc finger 5
ENSG00000196177                                                       acyl-CoA dehydrogenase short/branched chain
ENSG00000188620                                                                              H6 family homeobox 3
ENSG00000188816                                                                              H6 family homeobox 2
ENSG00000154473                                                                   BUB3 mitotic checkpoint protein
ENSG00000227586                                                                                              &lt;NA&gt;
ENSG00000265463                                                                                              &lt;NA&gt;
ENSG00000270902                                                                                              &lt;NA&gt;
ENSG00000230131                                                                                              &lt;NA&gt;
ENSG00000225152                                                                                              &lt;NA&gt;
ENSG00000234542                                                                                              &lt;NA&gt;
ENSG00000154478                                                                     G protein-coupled receptor 26
ENSG00000121898                                                           carboxypeptidase X, M14 family member 2
ENSG00000221293                                                                                              &lt;NA&gt;
ENSG00000231138                                                                                              &lt;NA&gt;
ENSG00000221437                                                                                              &lt;NA&gt;
ENSG00000234677                                                                                              &lt;NA&gt;
ENSG00000213438                                                                                              &lt;NA&gt;
ENSG00000232334                                                                                              &lt;NA&gt;
ENSG00000182022                                                                  carbohydrate sulfotransferase 15
ENSG00000065154                                                                        ornithine aminotransferase
ENSG00000269962                                                                                              &lt;NA&gt;
ENSG00000229544                                                                                    NK1 homeobox 2
ENSG00000271434                                                                                              &lt;NA&gt;
ENSG00000107902                                phospholysine phosphohistidine inorganic pyrophosphate phosphatase
ENSG00000229455                                                                                              &lt;NA&gt;
ENSG00000258539                                                                                              &lt;NA&gt;
ENSG00000189319                                                       family with sequence similarity 53 member B
ENSG00000233334                                                                            FAM53B antisense RNA 1
ENSG00000203791                                                                  EEF1A lysine methyltransferase 2
ENSG00000199466                                                                                              &lt;NA&gt;
ENSG00000165660                                                                  abraxas 2, BRISC complex subunit
ENSG00000203457                                                                                              &lt;NA&gt;
ENSG00000207494                                                                                              &lt;NA&gt;
ENSG00000214807                                                                                              &lt;NA&gt;
ENSG00000249456                                                                                              &lt;NA&gt;
ENSG00000019995                                                              zinc finger RANBP2-type containing 1
ENSG00000226899                                                                                              &lt;NA&gt;
ENSG00000175029                                                                      C-terminal binding protein 2
ENSG00000264572                                                                                     microRNA 4296
ENSG00000214298                                                                                              &lt;NA&gt;
ENSG00000233135                                                               ribosomal protein S27 pseudogene 18
ENSG00000237675                                                                             TEX36 antisense RNA 1
ENSG00000175018                                                                               testis expressed 36
ENSG00000214297                                                                                              &lt;NA&gt;
ENSG00000228021                                                                         uncharacterized LOC283038
ENSG00000224023                                                                        EDRF1 divergent transcript
ENSG00000234134                                                                                              &lt;NA&gt;
ENSG00000107938                                                     erythroid differentiation regulatory factor 1
ENSG00000236991                                                                             EDRF1 antisense RNA 1
ENSG00000154485                                                                        matrix metallopeptidase 21
ENSG00000188690                                                                     uroporphyrinogen III synthase
ENSG00000265092                                                                                     microRNA 4484
ENSG00000107949                                                              BRCA2 and CDKN1A interacting protein
ENSG00000089876                                                                   DEAH-box helicase 32 (putative)
ENSG00000215972                                                                                              &lt;NA&gt;
ENSG00000222629                                                              RNA, U2 small nuclear 42, pseudogene
ENSG00000203780                                                 fibronectin type III and ankyrin repeat domains 1
ENSG00000234016                                                                                              &lt;NA&gt;
ENSG00000233409                                                                             FANK1 antisense RNA 1
ENSG00000148848                                                                   ADAM metallopeptidase domain 12
ENSG00000222740                                                                  RNA, 5S ribosomal pseudogene 328
ENSG00000213170                                                                                              &lt;NA&gt;
ENSG00000235180                                                        long intergenic non-protein coding RNA 601
ENSG00000154493                                                               chromosome 10 open reading frame 90
ENSG00000221717                                                                                              &lt;NA&gt;
ENSG00000199321                                                                       small nucleolar RNA SNORD60
ENSG00000150760                                                                        dedicator of cytokinesis 1
ENSG00000202487                                                                                              &lt;NA&gt;
ENSG00000223528                                                                                              &lt;NA&gt;
ENSG00000232935                                                                                              &lt;NA&gt;
ENSG00000188916                                                                     inhibitory synaptic factor 2A
ENSG00000214285                                                                                    neuropeptide S
ENSG00000188722                                                                                              &lt;NA&gt;
ENSG00000186766                                                                                   forkhead box I2
ENSG00000270778                                                                                              &lt;NA&gt;
ENSG00000180745                                                                                          clarin 3
ENSG00000132334                                                      protein tyrosine phosphatase receptor type E
ENSG00000232259                                                                                              &lt;NA&gt;
ENSG00000227076                                                                                              &lt;NA&gt;
ENSG00000148773                                                                     marker of proliferation Ki-67
ENSG00000234640                                                                                              &lt;NA&gt;
ENSG00000224190                                                       long intergenic non-protein coding RNA 2667
ENSG00000232985                                                                                              &lt;NA&gt;
ENSG00000225424                                                                                              &lt;NA&gt;
ENSG00000170430                                                           O-6-methylguanine-DNA methyltransferase
ENSG00000266061                                                                                              &lt;NA&gt;
ENSG00000268421                                                                                              &lt;NA&gt;
ENSG00000237224                                                                                              &lt;NA&gt;
ENSG00000227374                                                                                              &lt;NA&gt;
ENSG00000108001                                                                        EBF transcription factor 3
ENSG00000266676                                                                                     microRNA 4297
ENSG00000237489                                                              chromosome 10 open reading frame 143
ENSG00000233122                                                                 CTAGE family member 7, pseudogene
ENSG00000233319                                                                                              &lt;NA&gt;
ENSG00000108010                                                                                    glutaredoxin 3
ENSG00000236303                                                                      uncharacterized LOC124900609
ENSG00000222997                                                                                              &lt;NA&gt;
ENSG00000264803                                                                                     microRNA 378c
ENSG00000266057                                                                                              &lt;NA&gt;
ENSG00000176769                                                         transcription elongation regulator 1 like
ENSG00000230098                                                                                              &lt;NA&gt;
ENSG00000265977                                                                                              &lt;NA&gt;
ENSG00000189275                                                       long intergenic non-protein coding RNA 1164
ENSG00000175470                                                   protein phosphatase 2 regulatory subunit Bdelta
ENSG00000176171                                                                        BCL2 interacting protein 3
ENSG00000188385                                                Janus kinase and microtubule interacting protein 3
ENSG00000235010                                                                                              &lt;NA&gt;
ENSG00000151640                                                                        dihydropyrimidinase like 4
ENSG00000165752                                                                       serine/threonine kinase 32C
ENSG00000148814                                                                 leucine rich repeat containing 27
ENSG00000171813                                                                         PWWP domain containing 2B
ENSG00000231705                                                                                              &lt;NA&gt;
ENSG00000234311                                                                                              &lt;NA&gt;
ENSG00000180066                                                       long intergenic non-protein coding RNA 2870
ENSG00000226900                                                                                              &lt;NA&gt;
ENSG00000229081                                                                                              &lt;NA&gt;
ENSG00000068383                                                            inositol polyphosphate-5-phosphatase A
ENSG00000234531                                                                                              &lt;NA&gt;
ENSG00000148826                                                                                    NK6 homeobox 2
ENSG00000171811                                                          cilia and flagella associated protein 46
ENSG00000232903                                                       long intergenic non-protein coding RNA 1166
ENSG00000224758                                                                                              &lt;NA&gt;
ENSG00000240707                                                       long intergenic non-protein coding RNA 1168
ENSG00000197177                                                            adhesion G protein-coupled receptor A1
ENSG00000256925                                                                                              &lt;NA&gt;
ENSG00000203268                                                                                              &lt;NA&gt;
ENSG00000235264                                                                ribosomal protein L5 pseudogene 28
ENSG00000171798                                                   kinase non-catalytic C-lobe domain containing 1
ENSG00000171794                                            undifferentiated embryonic cell transcription factor 1
ENSG00000151650                                                                                     VENT homeobox
ENSG00000166917                                                                                  MIR202 host gene
ENSG00000151651                                                                    ADAM metallopeptidase domain 8
ENSG00000130640                                                                 tubulin gamma complex component 2
ENSG00000235245                                                                                              &lt;NA&gt;
ENSG00000198546                                                                           zinc finger protein 511
ENSG00000270235                                                                                              &lt;NA&gt;
ENSG00000130643                                                         calcyon neuron specific vesicular protein
ENSG00000230306                                                                                              &lt;NA&gt;
ENSG00000226699                                                                                              &lt;NA&gt;
ENSG00000165828                                                                     proline rich acidic protein 1
ENSG00000148803                                                                                 fucose mutarotase
ENSG00000127884                                                                enoyl-CoA hydratase, short chain 1
ENSG00000265395                                                                                     microRNA 3944
ENSG00000148832                                                                                 polyamine oxidase
ENSG00000268882                                                                                              &lt;NA&gt;
ENSG00000254536                                                                                              &lt;NA&gt;
ENSG00000148824                                                        mitochondrial ribosome associated GTPase 1
ENSG00000203772                                                                           shadow of prion protein
ENSG00000273327                                       olfactory receptor family 6 subfamily L member 2 pseudogene
ENSG00000214279                                           scavenger receptor family member expressed on T cells 1
ENSG00000273336                                       olfactory receptor family 7 subfamily M member 1 pseudogene
ENSG00000266547                                                                                              &lt;NA&gt;
ENSG00000130649                                                     cytochrome P450 family 2 subfamily E member 1
ENSG00000268925                                                                                              &lt;NA&gt;
ENSG00000171772                                                    synaptonemal complex central element protein 1
ENSG00000233685                                       olfactory receptor family 6 subfamily L member 1 pseudogene
ENSG00000225899                                                                FSHD region gene 2 family member B
ENSG00000213543                                                                                              &lt;NA&gt;
ENSG00000233435                                                                                              &lt;NA&gt;
ENSG00000230468                                                                                              &lt;NA&gt;
ENSG00000221108                                                                                              &lt;NA&gt;
ENSG00000237635                                                            double homeobox 4 like 29 (pseudogene)
ENSG00000258911                                                                                              &lt;NA&gt;
ENSG00000258434                                                                                              &lt;NA&gt;
ENSG00000259139                                                                                              &lt;NA&gt;
ENSG00000258617                                                                                              &lt;NA&gt;
ENSG00000258514                                                                                              &lt;NA&gt;
ENSG00000235950                                                                                              &lt;NA&gt;
ENSG00000226880                                                                                              &lt;NA&gt;
ENSG00000213147                                                              ribosomal protein L23a pseudogene 60
ENSG00000253826                                                                                              &lt;NA&gt;
ENSG00000224777                                       olfactory receptor family 4 subfamily F member 2 pseudogene
ENSG00000254468                                                                                              &lt;NA&gt;
ENSG00000270921                                                                                              &lt;NA&gt;
ENSG00000230724                                                                                              &lt;NA&gt;
ENSG00000255229                                                                                              &lt;NA&gt;
ENSG00000222225                                                             RNA, U6 small nuclear 447, pseudogene
ENSG00000177951                                            Bet1 golgi vesicular membrane trafficking protein like
ENSG00000188076                                                                  secretoglobin family 1C member 1
ENSG00000177947                                                         ciliary microtubule associated protein 1A
ENSG00000232495                                                                                              &lt;NA&gt;
ENSG00000254559                                                                                              &lt;NA&gt;
ENSG00000177963                                                         RIC8 guanine nucleotide exchange factor A
ENSG00000142082                                                                                         sirtuin 3
ENSG00000185627                                                             proteasome 26S subunit, non-ATPase 13
ENSG00000174885                                                              NLR family pyrin domain containing 6
ENSG00000255026                                                                                              &lt;NA&gt;
ENSG00000142102                                               protein-glucosylgalactosylhydroxylysine glucosidase
ENSG00000206013                                                        interferon induced transmembrane protein 5
ENSG00000255533                                                                                              &lt;NA&gt;
ENSG00000185201                                                        interferon induced transmembrane protein 2
ENSG00000254910                                                                                              &lt;NA&gt;
ENSG00000185885                                                        interferon induced transmembrane protein 1
ENSG00000251661                                                                                              &lt;NA&gt;
ENSG00000142089                                                        interferon induced transmembrane protein 3
ENSG00000255089                                                                                              &lt;NA&gt;
ENSG00000270105                                                                                              &lt;NA&gt;
ENSG00000270030                                                                                              &lt;NA&gt;
ENSG00000255328                                                                                              &lt;NA&gt;
ENSG00000270972                                                                                              &lt;NA&gt;
ENSG00000182272                                                     beta-1,4-N-acetyl-galactosaminyltransferase 4
ENSG00000184363                                                                                     plakophilin 3
ENSG00000185187                                                               single Ig and TIR domain containing
ENSG00000185101                                                                                       anoctamin 9
ENSG00000243562                                                             RNA, 7SL, cytoplasmic 838, pseudogene
ENSG00000174915                                                                     phosphatidylserine synthase 2
ENSG00000255237                                                                                              &lt;NA&gt;
ENSG00000023191                                                               ribonuclease/angiogenin inhibitor 1
ENSG00000254739                                                                                              &lt;NA&gt;
ENSG00000174775                                                                       HRas proto-oncogene, GTPase
ENSG00000161328                                                                 leucine rich repeat containing 56
ENSG00000185522                                                                    lamin tail domain containing 2
ENSG00000254815                                                                            LMNTD2 antisense RNA 1
ENSG00000099849                                                            Ras association domain family member 7
ENSG00000247095                                                                                  MIR210 host gene
ENSG00000199038                                                                                      microRNA 210
ENSG00000070047                                                                     PHD and ring finger domains 1
ENSG00000185507                                                                    interferon regulatory factor 7
ENSG00000099834                                                                  cadherin related family member 5
ENSG00000070031                                                                                          secretin
ENSG00000069696                                                                              dopamine receptor D4
ENSG00000177030                                                                        DEAF1 transcription factor
ENSG00000255158                                                                                              &lt;NA&gt;
ENSG00000177106                                                                         EPS8 signaling adaptor L2
ENSG00000177042                                                                          transmembrane protein 80
ENSG00000269915                                                                                              &lt;NA&gt;
ENSG00000177156                                                                                   transaldolase 1
ENSG00000177225                                            glutamine amidotransferase class 1 domain containing 1
ENSG00000255284                                                                        GATD1 divergent transcript
ENSG00000177236                                                                                              &lt;NA&gt;
ENSG00000255142                                                                                              &lt;NA&gt;
ENSG00000184524                                                    cell cycle exit and neuronal differentiation 1
ENSG00000177542                                                                solute carrier family 25 member 22
ENSG00000177595                                                                p53-induced death domain protein 1
ENSG00000177600                                                        ribosomal protein lateral stalk subunit P2
ENSG00000199785                                                                 small nucleolar RNA, H/ACA box 52
ENSG00000177666                                                     patatin like domain 2, triacylglycerol lipase
ENSG00000255108                                                                                              &lt;NA&gt;
ENSG00000177685                                                    calcium release activated channel regulator 2B
ENSG00000177697                                                                 CD151 molecule (Raph blood group)
ENSG00000177700                                                            RNA polymerase II, I and III subunit L
ENSG00000214063                                                                                     tetraspanin 4
ENSG00000250397                                                                                              &lt;NA&gt;
ENSG00000177830                                                                     chitinase domain containing 1
ENSG00000183020                                                 adaptor related protein complex 2 subunit alpha 2
ENSG00000222561                                                            RNA, U6 small nuclear 1025, pseudogene
ENSG00000264671                                                                                              &lt;NA&gt;
ENSG00000184956                                           mucin 6, oligomeric mucus/gel-forming (gene/pseudogene)
ENSG00000254872                                                       long intergenic non-protein coding RNA 2688
ENSG00000198788                                                             mucin 2, oligomeric mucus/gel-forming
ENSG00000215182                                                           mucin 5AC, oligomeric mucus/gel-forming
ENSG00000117983                                                            mucin 5B, oligomeric mucus/gel-forming
ENSG00000255177                                                                             MUC5B antisense RNA 1
ENSG00000078902                                                                          toll interacting protein
ENSG00000267950                                                                                              &lt;NA&gt;
ENSG00000255153                                                                       TOLLIP divergent transcript
ENSG00000174672                                                                      BR serine/threonine kinase 2
ENSG00000182208                                                                            MOB kinase activator 2
ENSG00000184545                                                                    dual specificity phosphatase 8
ENSG00000233930                                                                 KRTAP5-1/KRTAP5-2 antisense RNA 1
ENSG00000205869                                                                    keratin associated protein 5-1
ENSG00000205867                                                                    keratin associated protein 5-2
ENSG00000196224                                                                    keratin associated protein 5-3
ENSG00000241598                                                                    keratin associated protein 5-4
ENSG00000185940                                                                    keratin associated protein 5-5
ENSG00000231487                                                                      uncharacterized LOC124902609
ENSG00000205866                                                       family with sequence similarity 99 member A
ENSG00000256528                                                                                              &lt;NA&gt;
ENSG00000205865                                                       family with sequence similarity 99 member B
ENSG00000227306                                                                                              &lt;NA&gt;
ENSG00000205864                                                                    keratin associated protein 5-6
ENSG00000244242                                                       interferon induced transmembrane protein 10
ENSG00000250644                                                                                              &lt;NA&gt;
ENSG00000117984                                                                                       cathepsin D
ENSG00000235027                                                                   PRC2 and DDX5 associated lncRNA
ENSG00000229512                                                                                              &lt;NA&gt;
ENSG00000265587                                                                                              &lt;NA&gt;
ENSG00000230834                                                                                              &lt;NA&gt;
ENSG00000230980                                                                                              &lt;NA&gt;
ENSG00000230080                                                                                              &lt;NA&gt;
ENSG00000149043                                                                                   synaptotagmin 8
ENSG00000130598                                                                   troponin I2, fast skeletal type
ENSG00000130592                                                                     lymphocyte specific protein 1
ENSG00000264493                                                                                     microRNA 4298
ENSG00000249086                                                                                              &lt;NA&gt;
ENSG00000184682                                                                                              &lt;NA&gt;
ENSG00000229671                                                                                              &lt;NA&gt;
ENSG00000130595                                                                   troponin T3, fast skeletal type
ENSG00000252187                                                                                              &lt;NA&gt;
ENSG00000214026                                                               mitochondrial ribosomal protein L23
ENSG00000226416                                                                            MRPL23 antisense RNA 1
ENSG00000232987                                                                                              &lt;NA&gt;
ENSG00000130600                                                     H19 imprinted maternally expressed transcript
ENSG00000167244                                                                      insulin like growth factor 2
ENSG00000240801                                                                                              &lt;NA&gt;
ENSG00000129965                                                                              INS-IGF2 readthrough
ENSG00000207805                                                                                      microRNA 483
ENSG00000099869                                                                                IGF2 antisense RNA
ENSG00000254647                                                                                           insulin
ENSG00000180176                                                                              tyrosine hydroxylase
ENSG00000265258                                                                                     microRNA 4686
ENSG00000183734                                                  achaete-scute family bHLH transcription factor 2
ENSG00000110665                                                               chromosome 11 open reading frame 21
ENSG00000064201                                                                                    tetraspanin 32
ENSG00000207308                                                             RNA, U6 small nuclear 878, pseudogene
ENSG00000238184                                                                              CD81 antisense RNA 1
ENSG00000236264                                                               ribosomal protein L26 pseudogene 30
ENSG00000199550                                                                                              &lt;NA&gt;
ENSG00000110651                                                                                     CD81 molecule
ENSG00000184281                                                     tumor suppressing subtransferable candidate 4
ENSG00000230483                                                                                              &lt;NA&gt;
ENSG00000070985                                  transient receptor potential cation channel subfamily M member 5
ENSG00000053918                                              potassium voltage-gated channel subfamily Q member 1
ENSG00000269821                                                      KCNQ1 opposite strand/antisense transcript 1
ENSG00000236041                                                     cytochrome c oxidase subunit 6C pseudogene 18
ENSG00000229414                                                                             KCNQ1 antisense RNA 1
ENSG00000237941                                                                         KCNQ1 downstream neighbor
ENSG00000129757                                                              cyclin dependent kinase inhibitor 1C
ENSG00000254827                                                                             SLC67A1 antisense RNA
ENSG00000110628                                                                 solute carrier family 67 member 1
ENSG00000181649                                                 pleckstrin homology like domain family A member 2
ENSG00000205531                                                              nucleosome assembly protein 1 like 4
ENSG00000207008                                                                 small nucleolar RNA, H/ACA box 54
ENSG00000183562                                                                                              &lt;NA&gt;
ENSG00000110619                                                                       cysteinyl-tRNA synthetase 1
ENSG00000247473                                                                             CARS1 antisense RNA 1
ENSG00000201616                                                              RNA, U1 small nuclear 91, pseudogene
ENSG00000236710                                                                                              &lt;NA&gt;
ENSG00000021762                                                                  oxysterol binding protein like 5
ENSG00000234791                                                                                              &lt;NA&gt;
ENSG00000182170                                                                   MAS related GPR family member G
ENSG00000236301                                                                            MRGPRG antisense RNA 1
ENSG00000224513                                                                                              &lt;NA&gt;
ENSG00000184350                                                                   MAS related GPR family member E
ENSG00000236987                                                                                              &lt;NA&gt;
ENSG00000232390                                                                                              &lt;NA&gt;
ENSG00000254592                                                                                              &lt;NA&gt;
ENSG00000005801                                                                           zinc finger protein 195
ENSG00000263365                                                                                              &lt;NA&gt;
ENSG00000223756                                                                                              &lt;NA&gt;
ENSG00000189398                                      olfactory receptor family 7 subfamily E member 12 pseudogene
ENSG00000166492                                           family with sequence similarity 86, member A pseudogene
ENSG00000254757                                                                                              &lt;NA&gt;
ENSG00000255367                                                                      uncharacterized LOC101927708
ENSG00000255522                                                                                              &lt;NA&gt;
ENSG00000237226                                                                               RPS3A pseudogene 39
ENSG00000221019                                                                                              &lt;NA&gt;
ENSG00000223688                                                                                              &lt;NA&gt;
ENSG00000230851                                                                                VPS51 pseudogene 5
ENSG00000238161                                     olfactory receptor family 7 subfamily E member 117 pseudogene
ENSG00000182048                                                                                              &lt;NA&gt;
ENSG00000167311                                                                          ADP-ribosyltransferase 5
ENSG00000129744                                                                          ADP-ribosyltransferase 1
ENSG00000201279                                                                                              &lt;NA&gt;
ENSG00000200201                                                                                              &lt;NA&gt;
ENSG00000129749                                                   cholinergic receptor nicotinic alpha 10 subunit
ENSG00000110713                                                                   nucleoporin 98 and 96 precursor
ENSG00000238686                                                                                              &lt;NA&gt;
ENSG00000251934                                                            RNA, U6 small nuclear 1143, pseudogene
ENSG00000238304                                                               RNA, U7 small nuclear 50 pseudogene
ENSG00000148985                                                                 post-GPI attachment to proteins 2
ENSG00000250404                                                                                              &lt;NA&gt;
ENSG00000177105                                                                       ras homolog family member G
ENSG00000228661                                                                             STIM1 antisense RNA 1
ENSG00000167323                                                                    stromal interaction molecule 1
ENSG00000229368                                                                                              &lt;NA&gt;
ENSG00000263421                                                                                              &lt;NA&gt;
ENSG00000230593                                                                                              &lt;NA&gt;
ENSG00000206976                                                                                              &lt;NA&gt;
ENSG00000255232                                                                                              &lt;NA&gt;
ENSG00000255141                                                                                              &lt;NA&gt;
ENSG00000224555                                                                                              &lt;NA&gt;
ENSG00000240385                                                               ribosomal protein S29 pseudogene 20
ENSG00000167325                                                     ribonucleotide reductase catalytic subunit M1
ENSG00000255276                                                                                              &lt;NA&gt;
ENSG00000231548                                      olfactory receptor family 55 subfamily B member 1 pseudogene
ENSG00000254480                                                       long intergenic non-protein coding RNA 2749
ENSG00000255387                                                                                  RDX pseudogene 1
ENSG00000237565                                                                                              &lt;NA&gt;
ENSG00000255194                                                                                              &lt;NA&gt;
ENSG00000236175                                                                                SSU72 pseudogene 6
ENSG00000186223                                                                                              &lt;NA&gt;
ENSG00000186232                                                                                              &lt;NA&gt;
ENSG00000229542                                                                                              &lt;NA&gt;
ENSG00000221996                                                 olfactory receptor family 52 subfamily B member 4
ENSG00000175800                                      olfactory receptor family 52 subfamily B member 3 pseudogene
ENSG00000132109                                                                    tripartite motif containing 21
ENSG00000237272                                      olfactory receptor family 51 subfamily R member 1 pseudogene
ENSG00000171999                                      olfactory receptor family 52 subfamily P member 2 pseudogene
ENSG00000221030                                                                                              &lt;NA&gt;
ENSG00000181963                                                 olfactory receptor family 52 subfamily K member 2
ENSG00000225101                                      olfactory receptor family 52 subfamily K member 3 pseudogene
ENSG00000196778                                                 olfactory receptor family 52 subfamily K member 1
ENSG00000226616                                      olfactory receptor family 52 subfamily M member 2 pseudogene
ENSG00000197790                                                 olfactory receptor family 52 subfamily M member 1
ENSG00000171987                                                      chromosome 11 putative open reading frame 40
ENSG00000226288                                                 olfactory receptor family 52 subfamily I member 2
ENSG00000232268                                                 olfactory receptor family 52 subfamily I member 1
ENSG00000167333                                                                    tripartite motif containing 68
ENSG00000197428                                                 olfactory receptor family 51 subfamily D member 1
ENSG00000180785                                                 olfactory receptor family 51 subfamily E member 1
ENSG00000180723                                      olfactory receptor family 51 subfamily A member 9 pseudogene
ENSG00000167332                                                 olfactory receptor family 51 subfamily E member 2
ENSG00000197674                                                 olfactory receptor family 51 subfamily C member 1
ENSG00000167346                                                                        matrix metallopeptidase 26
ENSG00000272634                                      olfactory receptor family 51 subfamily F member 5 pseudogene
ENSG00000272664                                      olfactory receptor family 51 subfamily C member 4 pseudogene
ENSG00000271602                                                                           keratin 8 pseudogene 49
ENSG00000272559                                      olfactory receptor family 51 subfamily F member 3 pseudogene
ENSG00000273051                                      olfactory receptor family 51 subfamily F member 4 pseudogene
ENSG00000201980                                                         small nucleolar RNA SNORA62/SNORA6 family
ENSG00000188069                                                                                              &lt;NA&gt;
ENSG00000176951                                      olfactory receptor family 51 subfamily N member 1 pseudogene
ENSG00000231070                                                                                              &lt;NA&gt;
ENSG00000176937                                                                                              &lt;NA&gt;
ENSG00000176925                                                 olfactory receptor family 51 subfamily F member 2
ENSG00000197984                                      olfactory receptor family 51 subfamily A member 8 pseudogene
ENSG00000176922                                                 olfactory receptor family 51 subfamily S member 1
ENSG00000176904                                                                                              &lt;NA&gt;
ENSG00000198217                                      olfactory receptor family 51 subfamily H member 2 pseudogene
ENSG00000176900                                                 olfactory receptor family 51 subfamily T member 1
ENSG00000197023                                      olfactory receptor family 51 subfamily A member 6 pseudogene
ENSG00000176895                                                 olfactory receptor family 51 subfamily A member 7
ENSG00000176893                                                 olfactory receptor family 51 subfamily G member 2
ENSG00000176879                                                                                              &lt;NA&gt;
ENSG00000227023                                      olfactory receptor family 51 subfamily A member 3 pseudogene
ENSG00000205497                                                 olfactory receptor family 51 subfamily A member 4
ENSG00000205496                                                 olfactory receptor family 51 subfamily A member 2
ENSG00000225003                                      olfactory receptor family 51 subfamily A member 5 pseudogene
ENSG00000176798                                                 olfactory receptor family 51 subfamily L member 1
ENSG00000224300                                      olfactory receptor family 51 subfamily P member 1 pseudogene
ENSG00000230261                                      olfactory receptor family 52 subfamily J member 2 pseudogene
ENSG00000205495                                                 olfactory receptor family 52 subfamily J member 3
ENSG00000176787                                                 olfactory receptor family 52 subfamily E member 2
ENSG00000236621                                                                                              &lt;NA&gt;
ENSG00000273085                               olfactory receptor family 52 subfamily E member 1 (gene/pseudogene)
ENSG00000237354                                      olfactory receptor family 52 subfamily S member 1 pseudogene
ENSG00000226157                                      olfactory receptor family 52 subfamily E member 3 pseudogene
ENSG00000203560                                      olfactory receptor family 52 subfamily J member 1 pseudogene
ENSG00000236897                                                                                              &lt;NA&gt;
ENSG00000205494                                      olfactory receptor family 52 subfamily A member 4 pseudogene
ENSG00000171944                                                 olfactory receptor family 52 subfamily A member 5
ENSG00000182070                                                 olfactory receptor family 52 subfamily A member 1
ENSG00000176752                                                                                              &lt;NA&gt;
ENSG00000176748                                      olfactory receptor family 52 subfamily Z member 1 pseudogene
ENSG00000176742                                                 olfactory receptor family 51 subfamily V member 1
ENSG00000224091                                                                                              &lt;NA&gt;
ENSG00000221031                                                                                              &lt;NA&gt;
ENSG00000244734                                                                           hemoglobin subunit beta
ENSG00000223609                                                                          hemoglobin subunit delta
ENSG00000229988                                                                                              &lt;NA&gt;
ENSG00000260629                                                                    beta globin locus transcript 3
ENSG00000213934                                                                        hemoglobin subunit gamma 1
ENSG00000196565                                                                        hemoglobin subunit gamma 2
ENSG00000213931                                                                      hemoglobin subunit epsilon 1
ENSG00000229093                                                                                              &lt;NA&gt;
ENSG00000183251                                                 olfactory receptor family 51 subfamily B member 4
ENSG00000167355                                                 olfactory receptor family 51 subfamily B member 5
ENSG00000223735                                      olfactory receptor family 51 subfamily B member 3 pseudogene
ENSG00000184881                                                                                              &lt;NA&gt;
ENSG00000236359                                      olfactory receptor family 51 subfamily B member 8 pseudogene
ENSG00000242180                                                                                              &lt;NA&gt;
ENSG00000176239                                                 olfactory receptor family 51 subfamily B member 6
ENSG00000230087                                                                            amphiphysin pseudogene
ENSG00000236248                                                                                              &lt;NA&gt;
ENSG00000184698                                                 olfactory receptor family 51 subfamily M member 1
ENSG00000184321                                                 olfactory receptor family 51 subfamily J member 1
ENSG00000167360                                                 olfactory receptor family 51 subfamily Q member 1
ENSG00000248424                                      olfactory receptor family 51 subfamily K member 1 pseudogene
ENSG00000167359                                                 olfactory receptor family 51 subfamily I member 1
ENSG00000187918                                                 olfactory receptor family 51 subfamily I member 2
ENSG00000230484                                     olfactory receptor family 51 subfamily A member 10 pseudogene
ENSG00000181609                                                 olfactory receptor family 52 subfamily D member 1
ENSG00000175520                                                                                       ubiquilin 3
ENSG00000175518                                                                                    ubiquilin like
ENSG00000224295                                                                                              &lt;NA&gt;
ENSG00000249633                                      olfactory receptor family 52 subfamily V member 1 pseudogene
ENSG00000181616                                                 olfactory receptor family 52 subfamily H member 1
ENSG00000248553                                      olfactory receptor family 52 subfamily H member 2 pseudogene
ENSG00000231049                                      olfactory receptor family 52 subfamily B member 5 pseudogene
ENSG00000233646                                      olfactory receptor family 52 subfamily T member 1 pseudogene
ENSG00000229534                                                                                              &lt;NA&gt;
ENSG00000239920                                                                                              &lt;NA&gt;
ENSG00000187747                                                 olfactory receptor family 52 subfamily B member 6
ENSG00000121236                                                                     tripartite motif containing 6
ENSG00000258588                                                                          TRIM6-TRIM34 readthrough
ENSG00000258659                                                                    tripartite motif containing 34
ENSG00000132256                                                                     tripartite motif containing 5
ENSG00000132274                                                                    tripartite motif containing 22
ENSG00000232381                                      olfactory receptor family 52 subfamily U member 1 pseudogene
ENSG00000181109                               olfactory receptor family 52 subfamily P member 1 (gene/pseudogene)
ENSG00000181023                                                 olfactory receptor family 56 subfamily B member 1
ENSG00000181074                                                 olfactory receptor family 52 subfamily N member 4
ENSG00000181017                                                 olfactory receptor family 56 subfamily B member 2
ENSG00000181009                                                 olfactory receptor family 52 subfamily N member 5
ENSG00000181001                                                 olfactory receptor family 52 subfamily N member 1
ENSG00000236965                                      olfactory receptor family 52 subfamily N member 3 pseudogene
ENSG00000180988                                                 olfactory receptor family 52 subfamily N member 2
ENSG00000205409                                                 olfactory receptor family 52 subfamily E member 6
ENSG00000183269                                                 olfactory receptor family 52 subfamily E member 8
ENSG00000233563                                      olfactory receptor family 52 subfamily E member 7 pseudogene
ENSG00000180974                                                 olfactory receptor family 52 subfamily E member 4
ENSG00000255257                                                                                              &lt;NA&gt;
ENSG00000184478                                                 olfactory receptor family 56 subfamily A member 3
ENSG00000188691                                                 olfactory receptor family 56 subfamily A member 5
ENSG00000183313                                                 olfactory receptor family 52 subfamily L member 1
ENSG00000254831                                                                          keratin 18 pseudogene 58
ENSG00000183389                                                 olfactory receptor family 56 subfamily A member 4
ENSG00000202147                                                                  RNA, 5S ribosomal pseudogene 329
ENSG00000180934                                                 olfactory receptor family 56 subfamily A member 1
ENSG00000255481                                      olfactory receptor family 56 subfamily A member 7 pseudogene
ENSG00000262980                                      olfactory receptor family 52 subfamily L member 2 pseudogene
ENSG00000234895                                                                                              &lt;NA&gt;
ENSG00000180919                                                 olfactory receptor family 56 subfamily B member 4
ENSG00000254444                                                                                              &lt;NA&gt;
ENSG00000180913                                      olfactory receptor family 56 subfamily B member 3 pseudogene
ENSG00000180909                                      olfactory receptor family 52 subfamily B member 1 pseudogene
ENSG00000255307                                                 olfactory receptor family 52 subfamily B member 2
ENSG00000175485                                                 olfactory receptor family 52 subfamily W member 1
ENSG00000267940                                                                                              &lt;NA&gt;
ENSG00000180878                                                               chromosome 11 open reading frame 42
ENSG00000051009                                                   FHF complex subunit HOOK interacting protein 1B
ENSG00000132259                                                   cyclic nucleotide gated channel subunit alpha 4
ENSG00000110148                                                                        cholecystokinin B receptor
ENSG00000270435                                                                                              &lt;NA&gt;
ENSG00000170955                                                                     caveolae associated protein 3
ENSG00000254443                                                                      uncharacterized LOC124902623
ENSG00000166311                                                                 sphingomyelin phosphodiesterase 1
ENSG00000166313                                          amyloid beta precursor protein binding family B member 1
ENSG00000110169                                                                                         hemopexin
ENSG00000110171                                                                     tripartite motif containing 3
ENSG00000132254                                                                         ARF interacting protein 2
ENSG00000132286                                                   translocase of inner mitochondrial membrane 10B
ENSG00000265264                                                                                              &lt;NA&gt;
ENSG00000254595                                                      voltage dependent anion channel 1 pseudogene
ENSG00000179532                                                                       dynein heavy chain domain 1
ENSG00000132275                                                                        ribosomal RNA processing 8
ENSG00000254400                                                                                              &lt;NA&gt;
ENSG00000166333                                                                            integrin linked kinase
ENSG00000166337                                                     TATA-box binding protein associated factor 10
ENSG00000254641                                                                                              &lt;NA&gt;
ENSG00000166340                                                                           tripeptidyl peptidase 1
ENSG00000255680                                                                                              &lt;NA&gt;
ENSG00000166341                                                                       dachsous cadherin-related 1
ENSG00000255390                                                                                              &lt;NA&gt;
ENSG00000255410                                                                                              &lt;NA&gt;
ENSG00000158042                                                               mitochondrial ribosomal protein L17
ENSG00000241678                                                               ribosomal protein L21 pseudogene 94
ENSG00000254838                                              GTPase, very large interferon inducible pseudogene 1
ENSG00000254781                                              GTPase, very large interferon inducible pseudogene 2
ENSG00000188124                                                 olfactory receptor family 2 subfamily AG member 2
ENSG00000170803                                                                                              &lt;NA&gt;
ENSG00000184933                                                  olfactory receptor family 6 subfamily A member 2
ENSG00000254712                                                                                              &lt;NA&gt;
ENSG00000166363                                                 olfactory receptor family 10 subfamily A member 5
ENSG00000170790                                                 olfactory receptor family 10 subfamily A member 2
ENSG00000170782                                                 olfactory receptor family 10 subfamily A member 4
ENSG00000166368                                                  olfactory receptor family 2 subfamily D member 2
ENSG00000178358                                                  olfactory receptor family 2 subfamily D member 3
ENSG00000149054                                                                           zinc finger protein 215
ENSG00000149050                                                                           zinc finger protein 214
ENSG00000158077                                                             NLR family pyrin domain containing 14
ENSG00000170748                                                                                       RBMX like 2
ENSG00000255179                                                                                              &lt;NA&gt;
ENSG00000221703                                                                                     microRNA 302e
ENSG00000170743                                                                                   synaptotagmin 9
ENSG00000251364                                                                              SYT9 antisense RNA 1
ENSG00000183801                                                                               olfactomedin like 1
ENSG00000166387                                                                           PPFIA binding protein 2
ENSG00000254864                                                                                              &lt;NA&gt;
ENSG00000166394                                                                         cytochrome b5 reductase 2
ENSG00000183378                                                                                      ovochymase 2
ENSG00000271758                                                                                              &lt;NA&gt;
ENSG00000254707                                                                                              &lt;NA&gt;
ENSG00000176716                                     olfactory receptor family 10 subfamily AB member 1 pseudogene
ENSG00000227892                                       olfactory receptor family 5 subfamily P member 4 pseudogene
ENSG00000254951                                                                         uncharacterized LOC283299
ENSG00000166408                                       olfactory receptor family 5 subfamily P member 1 pseudogene
ENSG00000241008                                                               ribosomal protein L7a pseudogene 55
ENSG00000183303                                                  olfactory receptor family 5 subfamily P member 2
ENSG00000182334                                                  olfactory receptor family 5 subfamily P member 3
ENSG00000170688                                                                                              &lt;NA&gt;
ENSG00000252769                                                             RNA, U6 small nuclear 943, pseudogene
ENSG00000175393                                                                                              &lt;NA&gt;
ENSG00000170683                                                 olfactory receptor family 10 subfamily A member 3
ENSG00000182261                                                             NLR family pyrin domain containing 10
ENSG00000175390                                              eukaryotic translation initiation factor 3 subunit F
ENSG00000254642                                                      cytochrome c oxidase subunit 6C pseudogene 5
ENSG00000255420                                                                          cancer susceptibility 23
ENSG00000166402                                                                TUB bipartite transcription factor
ENSG00000254921                                                                                              &lt;NA&gt;
ENSG00000248332                                                                               TUB antisense RNA 1
ENSG00000166405                                                             RIC3 acetylcholine receptor chaperone
ENSG00000246820                                                                         RIC3 divergent transcript
ENSG00000166407                                                                                 LIM domain only 1
ENSG00000130413                                                                        serine/threonine kinase 33
ENSG00000252778                                                                  small Cajal body-specific RNA 20
ENSG00000166436                                                                    tripartite motif containing 66
ENSG00000254900                                                                                              &lt;NA&gt;
ENSG00000166441                                                                            ribosomal protein L27a
ENSG00000200983                                                                 small nucleolar RNA, H/ACA box 3A
ENSG00000212607                                                                 small nucleolar RNA, H/ACA box 3B
ENSG00000166444                                                                         DENN domain containing 2B
ENSG00000254665                                                                                              &lt;NA&gt;
ENSG00000255159                                                                                              &lt;NA&gt;
ENSG00000252905                                                                  RNA, 5S ribosomal pseudogene 330
ENSG00000202276                                                                                              &lt;NA&gt;
ENSG00000166452                                                                    A-kinase interacting protein 1
ENSG00000176029                                                               chromosome 11 open reading frame 16
ENSG00000176009                                                  achaete-scute family bHLH transcription factor 3
ENSG00000223080                                                                                              &lt;NA&gt;
ENSG00000175348                                                                      TMEM9 domain family member B
ENSG00000254860                                                                                              &lt;NA&gt;
ENSG00000175352                                                            nuclear receptor interacting protein 3
ENSG00000253973                                                                        NRIP3 divergent transcript
ENSG00000175356                                       signal peptide, CUB domain and EGF like domain containing 2
ENSG00000264984                                                                                     microRNA 5691
ENSG00000213538                                                                           keratin 8 pseudogene 41
ENSG00000184014                                                                         DENN domain containing 5A
ENSG00000255097                                                                                              &lt;NA&gt;
ENSG00000166471                                                                         transmembrane protein 41B
ENSG00000254884                                                                                              &lt;NA&gt;
ENSG00000205339                                                                                        importin 7
ENSG00000201998                                                                 small nucleolar RNA, H/ACA box 23
ENSG00000254397                                                                                              &lt;NA&gt;
ENSG00000268403                                                                            ZNF143 antisense RNA 1
ENSG00000166478                                                                           zinc finger protein 143
ENSG00000166483                                                                         WEE1 G2 checkpoint kinase
ENSG00000238387                                                                           small nucleolar RNA U13
ENSG00000243869                                                                                              &lt;NA&gt;
ENSG00000243964                                                              ribosomal protein L23a pseudogene 65
ENSG00000255463                                                                                              &lt;NA&gt;
ENSG00000239470                                                               ribosomal protein L21 pseudogene 97
ENSG00000133789                                                           switching B cell complex subunit SWAP70
ENSG00000201564                                                                               RN7SK pseudogene 50
ENSG00000245522                                                       long intergenic non-protein coding RNA 2709
ENSG00000246273                                                                              SBF2 antisense RNA 1
ENSG00000133812                                                                              SET binding factor 2
ENSG00000255476                                                                      uncharacterized LOC101928008
ENSG00000252568                                                               RNA, U7 small nuclear 28 pseudogene
ENSG00000254765                                                                                              &lt;NA&gt;
ENSG00000254865                                                                                              &lt;NA&gt;
ENSG00000254719                                                                                              &lt;NA&gt;
ENSG00000254554                                                                                              &lt;NA&gt;
ENSG00000148926                                                                                    adrenomedullin
ENSG00000133805                                                               adenosine monophosphate deaminase 3
ENSG00000221574                                                          RNA, U6atac small nuclear 33, pseudogene
ENSG00000255823                                                                                              &lt;NA&gt;
ENSG00000110315                                                                           ring finger protein 141
ENSG00000177112                                                                             IRAG1 antisense RNA 1
ENSG00000133800                                                lymphatic vessel endothelial hyaluronan receptor 1
ENSG00000072952                                                 inositol 1,4,5-triphosphate receptor associated 1
ENSG00000206858                                                                                              &lt;NA&gt;
ENSG00000198730                                            CTR9 homolog, Paf1/RNA polymerase II complex component
ENSG00000255125                                                                                              &lt;NA&gt;
ENSG00000110321                                                eukaryotic translation initiation factor 4 gamma 2
ENSG00000238622                                                                   small nucleolar RNA, C/D box 97
ENSG00000246308                                                                      uncharacterized LOC101928053
ENSG00000236287                                                                 zinc finger BED-type containing 5
ENSG00000247271                                                                             ZBED5 antisense RNA 1
ENSG00000250041                                                                      uncharacterized LOC124902629
ENSG00000254401                                                       long intergenic non-protein coding RNA 2752
ENSG00000254957                                                                                              &lt;NA&gt;
ENSG00000270897                                                                                              &lt;NA&gt;
ENSG00000255123                                                                                              &lt;NA&gt;
ENSG00000255260                                                                                              &lt;NA&gt;
ENSG00000110328                                                  polypeptide N-acetylgalactosaminyltransferase 18
ENSG00000254598                                                                           casein kinase 2 alpha 3
ENSG00000255351                                                                                              &lt;NA&gt;
ENSG00000255462                                                                      uncharacterized LOC124902632
ENSG00000266645                                                                                     microRNA 4299
ENSG00000268242                                                                                              &lt;NA&gt;
ENSG00000255309                                                                                              &lt;NA&gt;
ENSG00000170242                                                                   ubiquitin specific peptidase 47
ENSG00000255492                                                                          H3 histone pseudogene 33
ENSG00000050165                                                        dickkopf WNT signaling pathway inhibitor 3
ENSG00000254486                                                       long intergenic non-protein coding RNA 2547
ENSG00000254991                                                                                              &lt;NA&gt;
ENSG00000255400                                                                                              &lt;NA&gt;
ENSG00000133816                        microtubule associated monooxygenase, calponin and LIM domain containing 2
ENSG00000254680                                                                                              &lt;NA&gt;
ENSG00000133808                                                                                              &lt;NA&gt;
ENSG00000254983                                                                                              &lt;NA&gt;
ENSG00000264283                                                                                              &lt;NA&gt;
ENSG00000197702                                                                                      parvin alpha
ENSG00000254847                                                                                              &lt;NA&gt;
ENSG00000187079                                                                 TEA domain transcription factor 1
ENSG00000254688                                                                                              &lt;NA&gt;
ENSG00000255067                                                                                              &lt;NA&gt;
ENSG00000252329                                                                      uncharacterized LOC124900312
ENSG00000203258                                                                                              &lt;NA&gt;
ENSG00000251381                                                        long intergenic non-protein coding RNA 958
ENSG00000266625                                                                                              &lt;NA&gt;
ENSG00000254670                                                                                              &lt;NA&gt;
ENSG00000189431                                                           Ras association domain family member 10
ENSG00000255558                                                                                              &lt;NA&gt;
ENSG00000255018                                                                                              &lt;NA&gt;
ENSG00000133794                                                                basic helix-loop-helix ARNT like 1
ENSG00000222162                                                                              RN7SK pseudogene 151
ENSG00000148925                                                                          BTB domain containing 10
ENSG00000254583                                                                                              &lt;NA&gt;
ENSG00000255401                                                                                              &lt;NA&gt;
ENSG00000152266                                                                               parathyroid hormone
ENSG00000228901                                                                                              &lt;NA&gt;
ENSG00000197601                                                                        fatty acyl-CoA reductase 1
ENSG00000254791                                                                                              &lt;NA&gt;
ENSG00000240454                                                                                              &lt;NA&gt;
ENSG00000200685                                                                                              &lt;NA&gt;
ENSG00000255075                                                                                              &lt;NA&gt;
ENSG00000255088                                                                                              &lt;NA&gt;
ENSG00000255411                                                       long intergenic non-protein coding RNA 2548
ENSG00000254927                                                                                              &lt;NA&gt;
ENSG00000254930                                                       long intergenic non-protein coding RNA 2545
ENSG00000201856                                                                  RNA, 5S ribosomal pseudogene 331
ENSG00000254438                                                       long intergenic non-protein coding RNA 2683
ENSG00000152268                                                                                              &lt;NA&gt;
ENSG00000212365                                                                  RNA, 5S ribosomal pseudogene 332
ENSG00000254418                                                                                              &lt;NA&gt;
ENSG00000133818                                                                                     RAS related 2
ENSG00000255074                                                                                              &lt;NA&gt;
ENSG00000129083                                                                  COPI coat complex subunit beta 1
ENSG00000251991                                                               RNA, U7 small nuclear 49 pseudogene
ENSG00000129084                                                                    proteasome 20S subunit alpha 1
ENSG00000256206                                                                                              &lt;NA&gt;
ENSG00000152270                                                                              phosphodiesterase 3B
ENSG00000255040                                                                                              &lt;NA&gt;
ENSG00000186104                                                     cytochrome P450 family 2 subfamily R member 1
ENSG00000175868                                                               calcitonin related polypeptide beta
ENSG00000253179                                                                             calcitonin pseudogene
ENSG00000110680                                                              calcitonin related polypeptide alpha
ENSG00000250640                                                                                              &lt;NA&gt;
ENSG00000188487                                                          INSC spindle orientation adaptor protein
ENSG00000253072                                                                                              &lt;NA&gt;
ENSG00000254946                                                       long intergenic non-protein coding RNA 2751
ENSG00000254789                                                                                              &lt;NA&gt;
ENSG00000254695                                                                                              &lt;NA&gt;
ENSG00000254645                                                                      uncharacterized LOC105376567
ENSG00000254661                                                       long intergenic non-protein coding RNA 2682
ENSG00000110693                                                                    SRY-box transcription factor 6
ENSG00000254878                                                                                              &lt;NA&gt;
ENSG00000221556                                                                                              &lt;NA&gt;
ENSG00000213785                                                                                              &lt;NA&gt;
ENSG00000241943                                                             RNA, 7SL, cytoplasmic 188, pseudogene
ENSG00000110696                                                               chromosome 11 open reading frame 58
ENSG00000166689                                                          pleckstrin homology domain containing A7
ENSG00000199883                                                                                              &lt;NA&gt;
ENSG00000251928                                                                                              &lt;NA&gt;
ENSG00000244398                                                              ribosomal protein L36a pseudogene 37
ENSG00000266493                                                                                              &lt;NA&gt;
ENSG00000184669                                      olfactory receptor family 7 subfamily E member 14 pseudogene
ENSG00000264378                                                                                              &lt;NA&gt;
ENSG00000221322                                                                                              &lt;NA&gt;
ENSG00000110700                                                                             ribosomal protein S13
ENSG00000272034                                                                  small nucleolar RNA, C/D box 14A
ENSG00000201403                                                                  small nucleolar RNA, C/D box 14B
ENSG00000011405                          phosphatidylinositol-4-phosphate 3-kinase catalytic subunit type 2 alpha
ENSG00000201586                                                             RNA, U6 small nuclear 593, pseudogene
ENSG00000240808                                                               ribosomal protein L34 pseudogene 24
ENSG00000213779                                                               ribosomal protein L29 pseudogene 21
ENSG00000070081                                                                                    nucleobindin 2
ENSG00000197149                                                                ribosomal protein S2 pseudogene 40
ENSG00000188211                                              natural killer cell cytotoxicity receptor 3 ligand 1
ENSG00000260196                                                                                              &lt;NA&gt;
ENSG00000187486                                       potassium inwardly rectifying channel subfamily J member 11
ENSG00000006071                                                         ATP binding cassette subfamily C member 8
ENSG00000255035                                                                                              &lt;NA&gt;
ENSG00000006611                                                           USH1 protein network component harmonin
ENSG00000188162                                                                                          otogelin
ENSG00000254586                                                                                              &lt;NA&gt;
ENSG00000255335                                                       long intergenic non-protein coding RNA 2729
ENSG00000129152                                                                        myogenic differentiation 1
ENSG00000129159                                              potassium voltage-gated channel subfamily C member 1
ENSG00000129158                                           secretion regulating guanine nucleotide exchange factor
ENSG00000255448                                                                                              &lt;NA&gt;
ENSG00000129167                                                                          tryptophan hydroxylase 1
ENSG00000166788                                                                            serum amyloid A like 1
ENSG00000255254                                                                                              &lt;NA&gt;
ENSG00000166787                                                                                              &lt;NA&gt;
ENSG00000179826                                                                  MAS related GPR family member X3
ENSG00000255470                                                                                              &lt;NA&gt;
ENSG00000254857                                                     MAS related GPR family member X12, pseudogene
ENSG00000179817                                                                  MAS related GPR family member X4
ENSG00000221037                                                                                              &lt;NA&gt;
ENSG00000224002                                                                                              &lt;NA&gt;
ENSG00000255138                                                                                              &lt;NA&gt;
ENSG00000254546                                                     MAS related GPR family member X13, pseudogene
ENSG00000189332                                                                                              &lt;NA&gt;
ENSG00000148965                                                                    serum amyloid A4, constitutive
ENSG00000255071                                                                             SAA2-SAA4 readthrough
ENSG00000134339                                                                                  serum amyloid A2
ENSG00000200336                                                                  RNA, 5S ribosomal pseudogene 333
ENSG00000212789                                                                                              &lt;NA&gt;
ENSG00000173432                                                                                  serum amyloid A1
ENSG00000201695                                                                  RNA, 5S ribosomal pseudogene 334
ENSG00000110756                                       HPS5 biogenesis of lysosomal organelles complex 2 subunit 2
ENSG00000110768                                                        general transcription factor IIH subunit 1
ENSG00000264603                                                                                     microRNA 3159
ENSG00000134333                                                                           lactate dehydrogenase A
ENSG00000256006                                                                                              &lt;NA&gt;
ENSG00000166796                                                                           lactate dehydrogenase C
ENSG00000256734                                                                                              &lt;NA&gt;
ENSG00000166800                                                                   lactate dehydrogenase A like 6A
ENSG00000074319                                                                          tumor susceptibility 101
ENSG00000256464                                                                                              &lt;NA&gt;
ENSG00000256588                                                                                              &lt;NA&gt;
ENSG00000256361                                                                                              &lt;NA&gt;
ENSG00000151116                                                       UEV and lactate/malate dehyrogenase domains
ENSG00000256282                                                                                              &lt;NA&gt;
ENSG00000247595                                                         mitochondrial sheath formation associated
ENSG00000179119                                                        SPT2 chromatin protein domain containing 1
ENSG00000257043                                                                                              &lt;NA&gt;
ENSG00000151117                                                                         transmembrane protein 86A
ENSG00000179057                                                              immunoglobulin superfamily member 22
ENSG00000254966                                                                                              &lt;NA&gt;
ENSG00000110786                                                  protein tyrosine phosphatase non-receptor type 5
ENSG00000265940                                                                                              &lt;NA&gt;
ENSG00000254529                                                      MAS related GPR family member X7, pseudogene
ENSG00000255511                       methylenetetrahydrofolate dehydrogenase (NADP+ dependent) 1 like pseudogene
ENSG00000254541                                                      MAS related GPR family member X6, pseudogene
ENSG00000255536                                                      MAS related GPR family member X5, pseudogene
ENSG00000170255                                                                  MAS related GPR family member X1
ENSG00000255244                                                                                              &lt;NA&gt;
ENSG00000254738                                                     MAS related GPR family member X11, pseudogene
ENSG00000254720                                                     MAS related GPR family member X10, pseudogene
ENSG00000255424                                                      MAS related GPR family member X9, pseudogene
ENSG00000183695                                                                  MAS related GPR family member X2
ENSG00000177054                                                     zinc finger DHHC-type palmitoyltransferase 13
ENSG00000129170                                                               cysteine and glycine rich protein 3
ENSG00000255308                                                                                              &lt;NA&gt;
ENSG00000129173                                                                        E2F transcription factor 8
ENSG00000254544                                                   proliferating cell nuclear antigen pseudogene 4
ENSG00000255160                                                                                              &lt;NA&gt;
ENSG00000166833                                                                                neuron navigator 2
ENSG00000255270                                                                                              &lt;NA&gt;
ENSG00000200687                                                                  RNA, 5S ribosomal pseudogene 335
ENSG00000255043                                                                              NAV2 antisense RNA 5
ENSG00000254622                                                                              NAV2 antisense RNA 4
ENSG00000265210                                                                                     microRNA 4486
ENSG00000207407                                                                        small nucleolar RNA SNORA1
ENSG00000270607                                                                                              &lt;NA&gt;
ENSG00000264309                                                                                     microRNA 4694
ENSG00000254542                                                                              NAV2 antisense RNA 3
ENSG00000254453                                                                                              &lt;NA&gt;
ENSG00000254894                                                                                              &lt;NA&gt;
ENSG00000109851                                                                       developing brain homeobox 1
ENSG00000109854                                                                   HIV-1 Tat interactive protein 2
ENSG00000185238                                                              protein arginine methyltransferase 3
ENSG00000255291                                                                                              &lt;NA&gt;
ENSG00000165970                                                                  solute carrier family 6 member 5
ENSG00000165973                                                                                neural EGFL like 1
ENSG00000254906                                                                                              &lt;NA&gt;
ENSG00000201059                                                                  RNA, 5S ribosomal pseudogene 336
ENSG00000254816                                                                                              &lt;NA&gt;
ENSG00000255167                                                                             NELL1 antisense RNA 1
ENSG00000225477                        isocitrate dehydrogenase (NAD(+)) 3 non-catalytic subunit gamma pseudogene
ENSG00000252816                                                                  RNA, 5S ribosomal pseudogene 337
ENSG00000254820                                                                                              &lt;NA&gt;
ENSG00000171714                                                                                       anoctamin 5
ENSG00000255372                                                                                              &lt;NA&gt;
ENSG00000254768                                                                      SLC17A6 divergent transcript
ENSG00000091664                                                                 solute carrier family 17 member 6
ENSG00000254540                                                                                              &lt;NA&gt;
ENSG00000255323                                                       long intergenic non-protein coding RNA 1495
ENSG00000255357                                                                      uncharacterized LOC105376588
ENSG00000183161                                                                        FA complementation group F
ENSG00000229387                                                                                              &lt;NA&gt;
ENSG00000148935                                                                          growth arrest specific 2
ENSG00000222427                                                                  RNA, 5S ribosomal pseudogene 338
ENSG00000203507                                                                                              &lt;NA&gt;
ENSG00000198168                                                                     small VCP interacting protein
ENSG00000246225                                                                                              &lt;NA&gt;
ENSG00000255359                                                                 coiled-coil domain containing 179
ENSG00000255418                                                                                              &lt;NA&gt;
ENSG00000271491                                                           programmed cell death 2 like pseudogene
ENSG00000255293                                                                                              &lt;NA&gt;
ENSG00000254564                                                                                              &lt;NA&gt;
ENSG00000264478                                                                                              &lt;NA&gt;
ENSG00000254465                                                                                              &lt;NA&gt;
ENSG00000240881                                                                ribosomal protein S2 pseudogene 38
ENSG00000255193                                                                                              &lt;NA&gt;
ENSG00000254861                                                                                              &lt;NA&gt;
ENSG00000252519                                                             RNA, U6 small nuclear 783, pseudogene
ENSG00000254594                                                                                              &lt;NA&gt;
ENSG00000207252                                                                                              &lt;NA&gt;
ENSG00000187398                                                                          leucine zipper protein 2
ENSG00000255489                                                                                              &lt;NA&gt;
ENSG00000255368                                                                                              &lt;NA&gt;
ENSG00000265837                                                                                              &lt;NA&gt;
ENSG00000240298                                                                                              &lt;NA&gt;
ENSG00000255454                                                             V-type proton ATPase subunit G 1-like
ENSG00000254456                                                                                              &lt;NA&gt;
ENSG00000254754                                                                                              &lt;NA&gt;
ENSG00000255086                                                   NEDD8 activating enzyme E1 subunit 1 pseudogene
ENSG00000255243                                                                                              &lt;NA&gt;
ENSG00000134343                                                                                       anoctamin 3
ENSG00000254819                                                                                              &lt;NA&gt;
ENSG00000255505                                                                                              &lt;NA&gt;
ENSG00000169550                                                                 mucin 15, cell surface associated
ENSG00000148942                                                                 solute carrier family 5 member 12
ENSG00000176971                                                                 fin bud initiation factor homolog
ENSG00000129151                                                                 gamma-butyrobetaine hydroxylase 1
ENSG00000254560                                                                             BBOX1 antisense RNA 1
ENSG00000109881                                                                  coiled-coil domain containing 34
ENSG00000205213                                       leucine rich repeat containing G protein-coupled receptor 4
ENSG00000254862                                                                              LGR4 antisense RNA 1
ENSG00000242527                                                                                              &lt;NA&gt;
ENSG00000148943                                           lin-7 homolog C, crumbs cell polarity complex component
ENSG00000245573                                                                                BDNF antisense RNA
ENSG00000212289                                                                  RNA, 5S ribosomal pseudogene 339
ENSG00000240036                                                                                              &lt;NA&gt;
ENSG00000254934                                                        long intergenic non-protein coding RNA 678
ENSG00000176697                                                                 brain derived neurotrophic factor
ENSG00000255496                                                                                              &lt;NA&gt;
ENSG00000177447                                                                                              &lt;NA&gt;
ENSG00000224411                                                                                              &lt;NA&gt;
ENSG00000255094                                                                                              &lt;NA&gt;
ENSG00000121621                                                                         kinesin family member 18A
ENSG00000207874                                                                                      microRNA 610
ENSG00000169519                                          methyltransferase 15, mitochondrial 12S rRNA N4-cytidine
ENSG00000271332                                                                                              &lt;NA&gt;
ENSG00000222385                                                                              RN7SK pseudogene 158
ENSG00000238149                                                              ribosomal protein S15a pseudogene 31
ENSG00000255322                                                                                              &lt;NA&gt;
ENSG00000254606                                                                                              &lt;NA&gt;
ENSG00000248990                                                                                              &lt;NA&gt;
ENSG00000249867                                                       long intergenic non-protein coding RNA 2742
ENSG00000272882                                      olfactory receptor family 2 subfamily BH member 1 pseudogene
ENSG00000254526                                                                                              &lt;NA&gt;
ENSG00000255450                                  eukaryotic translation elongation factor 1 alpha 1 pseudogene 47
ENSG00000211499                                                                                              &lt;NA&gt;
ENSG00000254530                                                       long intergenic non-protein coding RNA 2755
ENSG00000255281                                               microtubule affinity regulating kinase 2 pseudogene
ENSG00000255227                                                                                              &lt;NA&gt;
ENSG00000255029                                                                                              &lt;NA&gt;
ENSG00000255117                                                       long intergenic non-protein coding RNA 2546
ENSG00000255047                                            heterogeneous nuclear ribonucleoprotein R pseudogene 2
ENSG00000254734                                                                                              &lt;NA&gt;
ENSG00000243505                                                             RNA, 7SL, cytoplasmic 240, pseudogene
ENSG00000240554                                                               ribosomal protein L7a pseudogene 58
ENSG00000261340                                                       long intergenic non-protein coding RNA 1616
ENSG00000182255                                              potassium voltage-gated channel subfamily A member 4
ENSG00000254532                                                                      ARL14EP divergent transcript
ENSG00000255288                                                                                              &lt;NA&gt;
ENSG00000131808                                                         follicle stimulating hormone subunit beta
ENSG00000152219                                                               ARF like GTPase 14 effector protein
ENSG00000242353                                                                                              &lt;NA&gt;
ENSG00000066382                                                        metallophosphoesterase domain containing 2
ENSG00000255480                                                                                              &lt;NA&gt;
ENSG00000254489                                                                                              &lt;NA&gt;
ENSG00000170959                                                                  doublecortin domain containing 1
ENSG00000251968                                                                                              &lt;NA&gt;
ENSG00000221629                                                                                              &lt;NA&gt;
ENSG00000255370                                                                                              &lt;NA&gt;
ENSG00000255525                                                                                              &lt;NA&gt;
ENSG00000170946                                                 DnaJ heat shock protein family (Hsp40) member C24
ENSG00000148950                                                  inner mitochondrial membrane peptidase subunit 1
ENSG00000221338                                                                                              &lt;NA&gt;
ENSG00000109911                                                     elongator acetyltransferase complex subunit 4
ENSG00000228061                                                                                              &lt;NA&gt;
ENSG00000203504                                                                                              &lt;NA&gt;
ENSG00000203418                                                                                              &lt;NA&gt;
ENSG00000007372                                                                                      paired box 6
ENSG00000272286                                                                                              &lt;NA&gt;
ENSG00000049449                                                                                  reticulocalbin 1
ENSG00000254584                                                       long intergenic non-protein coding RNA 3031
ENSG00000254836                                                                                              &lt;NA&gt;
ENSG00000254627                                                                                              &lt;NA&gt;
ENSG00000212551                                                                            small nucleolar RNA U3
ENSG00000255490                                         eukaryotic translation initiation factor 4A2 pseudogene 5
ENSG00000255252                                                                                              &lt;NA&gt;
ENSG00000227160                                                                                              &lt;NA&gt;
ENSG00000255375                                                                      uncharacterized LOC107984322
ENSG00000184937                                                                          WT1 transcription factor
ENSG00000183242                                                                                 WT1 antisense RNA
ENSG00000149100                                              eukaryotic translation initiation factor 3 subunit M
ENSG00000270903                                           heterogeneous nuclear ribonucleoprotein A3 pseudogene 9
ENSG00000186714                                                                  coiled-coil domain containing 73
ENSG00000244535                                                                    60S ribosomal protein L34-like
ENSG00000135378                                                                     proline rich and Gla domain 4
ENSG00000060749                                                                       glutamine and serine rich 1
ENSG00000200615                                                                                              &lt;NA&gt;
ENSG00000121690                                                                           DEP domain containing 7
ENSG00000176148                                                                               t-complex 11 like 1
ENSG00000213713                                                                                              &lt;NA&gt;
ENSG00000176102                                                             cleavage stimulation factor subunit 3
ENSG00000247151                                                                        CSTF3 divergent transcript
ENSG00000206808                                                                                              &lt;NA&gt;
ENSG00000241950                                                                                              &lt;NA&gt;
ENSG00000200485                                                                                              &lt;NA&gt;
ENSG00000241255                                                                                              &lt;NA&gt;
ENSG00000110422                                                          homeodomain interacting protein kinase 3
ENSG00000223134                                                                                              &lt;NA&gt;
ENSG00000254537                                                                                              &lt;NA&gt;
ENSG00000255207                                                                                              &lt;NA&gt;
ENSG00000110427                                                                                     KIAA1549 like
ENSG00000255202                                                                                              &lt;NA&gt;
ENSG00000205177                                                               chromosome 11 open reading frame 91
ENSG00000085063                                                                  CD59 molecule (CD59 blood group)
ENSG00000110429                                                                                   F-box protein 3
ENSG00000254508                                                       long intergenic non-protein coding RNA 2722
ENSG00000255272                                                                                              &lt;NA&gt;
ENSG00000255161                                                                                              &lt;NA&gt;
ENSG00000255169                                                                                              &lt;NA&gt;
ENSG00000254619                                                                                              &lt;NA&gt;
ENSG00000255133                                                       long intergenic non-protein coding RNA 2721
ENSG00000135363                                                                                 LIM domain only 2
ENSG00000184566                                                                                              &lt;NA&gt;
ENSG00000135387                                                                   cell cycle associated protein 1
ENSG00000135372                                                                            N-acetyltransferase 10
ENSG00000166016                                                        ankyrin repeat and BTB domain containing 2
ENSG00000201867                                                                                              &lt;NA&gt;
ENSG00000254708                                                                                              &lt;NA&gt;
ENSG00000220204                                                                                              &lt;NA&gt;
ENSG00000216708                                                                                 CIR1 pseudogene 3
ENSG00000121691                                                                                          catalase
ENSG00000135374                                                               E74 like ETS transcription factor 5
ENSG00000264667                                                                                              &lt;NA&gt;
ENSG00000255271                                                                                              &lt;NA&gt;
ENSG00000255427                                                                                              &lt;NA&gt;
ENSG00000135373                                                                             ETS homologous factor
ENSG00000271369                                                                                              &lt;NA&gt;
ENSG00000270491                                                                                              &lt;NA&gt;
ENSG00000149089                                                                         APAF1 interacting protein
ENSG00000110435                                                        pyruvate dehydrogenase complex component X
ENSG00000251862                                                                                     microRNA 1343
ENSG00000269766                                                                                              &lt;NA&gt;
ENSG00000255521                                                                         CD44 divergent transcript
ENSG00000026508                                                                    CD44 molecule (IN blood group)
ENSG00000255443                                                                                              &lt;NA&gt;
ENSG00000251194                                                                                              &lt;NA&gt;
ENSG00000110436                                                                  solute carrier family 1 member 2
ENSG00000255004                                                                            SLC1A2 antisense RNA 1
ENSG00000215380                                                                                              &lt;NA&gt;
ENSG00000255542                                                                            SLC1A2 antisense RNA 2
ENSG00000149090                                 peptidase domain containing associated with muscle regeneration 1
ENSG00000254669                                                                                              &lt;NA&gt;
ENSG00000179431                                                                         four-jointed box kinase 1
ENSG00000254686                                                                                              &lt;NA&gt;
ENSG00000166326                                                                    tripartite motif containing 44
ENSG00000261355                                                                                              &lt;NA&gt;
ENSG00000186082                                                                          keratin 18 pseudogene 14
ENSG00000266590                                                                                              &lt;NA&gt;
ENSG00000254919                                                                                              &lt;NA&gt;
ENSG00000179241                                      low density lipoprotein receptor class A domain containing 3
ENSG00000254672                                                                                 WEE2 pseudogene 1
ENSG00000255256                                                                                              &lt;NA&gt;
ENSG00000241228                                                                                              &lt;NA&gt;
ENSG00000263389                                                                                     microRNA 3973
ENSG00000196559                                                                                              &lt;NA&gt;
ENSG00000110442                                                                          COMM domain containing 9
ENSG00000135362                                                                               proline rich 5 like
ENSG00000254566                                                                                              &lt;NA&gt;
ENSG00000255186                                                                                              &lt;NA&gt;
ENSG00000255060                                                                                              &lt;NA&gt;
ENSG00000175104                                                                  TNF receptor associated factor 6
ENSG00000166349                                                                        recombination activating 1
ENSG00000175097                                                                        recombination activating 2
ENSG00000166352                                                       intraflagellar transport associated protein
ENSG00000254498                                                                                              &lt;NA&gt;
ENSG00000251838                                                                                              &lt;NA&gt;
ENSG00000242834                                                               ribosomal protein L7a pseudogene 56
ENSG00000254516                                                       long intergenic non-protein coding RNA 2760
ENSG00000254784                                                                              DNAAF11 pseudogene 1
ENSG00000255477                                                                                              &lt;NA&gt;
ENSG00000255175                                                       long intergenic non-protein coding RNA 2759
ENSG00000254562                                                       long intergenic non-protein coding RNA 1493
ENSG00000240975                                                                ribosomal protein L18 pseudogene 8
ENSG00000201591                                                              RNA, U6 small nuclear 99, pseudogene
ENSG00000264020                                                                                              &lt;NA&gt;
ENSG00000221804                                                                                              &lt;NA&gt;
ENSG00000270588                                                                                              &lt;NA&gt;
ENSG00000255347                                                                                              &lt;NA&gt;
ENSG00000148948                                                                 leucine rich repeat containing 4C
ENSG00000206806                                                                                              &lt;NA&gt;
ENSG00000254579                                                                 zinc finger protein 12 pseudogene
ENSG00000266526                                                                                              &lt;NA&gt;
ENSG00000221357                                                                                              &lt;NA&gt;
ENSG00000252922                                                             RNA, U6 small nuclear 365, pseudogene
ENSG00000255132                                                                                              &lt;NA&gt;
ENSG00000255388                                                       long intergenic non-protein coding RNA 2741
ENSG00000242729                                                                                              &lt;NA&gt;
ENSG00000255563                                                                                              &lt;NA&gt;
ENSG00000255171                                                       long intergenic non-protein coding RNA 1499
ENSG00000254668                                                                                              &lt;NA&gt;
ENSG00000255279                                                                                              &lt;NA&gt;
ENSG00000254822                                                                                              &lt;NA&gt;
ENSG00000255300                                                                                              &lt;NA&gt;
ENSG00000255109                                                                                              &lt;NA&gt;
ENSG00000254914                                                                                              &lt;NA&gt;
ENSG00000271028                                                                                              &lt;NA&gt;
ENSG00000254725                                                                                              &lt;NA&gt;
ENSG00000251557                                                                                              &lt;NA&gt;
ENSG00000166181                                                                             apoptosis inhibitor 5
ENSG00000254907                                                                                              &lt;NA&gt;
ENSG00000252652                                                                                              &lt;NA&gt;
ENSG00000052841                                                                tetratricopeptide repeat domain 17
ENSG00000255340                                                                                              &lt;NA&gt;
ENSG00000254577                                                                                              &lt;NA&gt;
ENSG00000252355                                                                              RN7SK pseudogene 287
ENSG00000254463                                                          peptidylprolyl isomerase A pseudogene 41
ENSG00000213697                                                                                              &lt;NA&gt;
ENSG00000149084                                                           hydroxysteroid 17-beta dehydrogenase 12
ENSG00000235661                                                                                  MIR670 host gene
ENSG00000211568                                                                                      microRNA 670
ENSG00000199077                                                                                    microRNA 129-2
ENSG00000243721                                                                                              &lt;NA&gt;
ENSG00000254512                                                                                              &lt;NA&gt;
ENSG00000246250                                                                                              &lt;NA&gt;
ENSG00000166199                                         alkB homolog 3, alpha-ketoglutarate dependent dioxygenase
ENSG00000213693                                                                         SEC14 like 1 pseudogene 1
ENSG00000244926                                                                            ALKBH3 antisense RNA 1
ENSG00000254409                                                                                              &lt;NA&gt;
ENSG00000187479                                                               chromosome 11 open reading frame 96
ENSG00000244953                                                                                              &lt;NA&gt;
ENSG00000205126                                1-aminocyclopropane-1-carboxylate synthase homolog (inactive) like
ENSG00000110455                                     1-aminocyclopropane-1-carboxylate synthase homolog (inactive)
ENSG00000255165                                                                                              &lt;NA&gt;
ENSG00000151348                                                                   exostosin glycosyltransferase 2
ENSG00000052850                                                                                    ALX homeobox 4
ENSG00000255451                                                                                              &lt;NA&gt;
ENSG00000255106                                                               ribosomal protein L7a pseudogene 79
ENSG00000085117                                                                                     CD82 molecule
ENSG00000254693                                                                              CD82 antisense RNA 1
ENSG00000255092                                                                                              &lt;NA&gt;
ENSG00000244267                                                               ribosomal protein L34 pseudogene 22
ENSG00000255079                                                       long intergenic non-protein coding RNA 2704
ENSG00000255032                                                                           TSPAN18 antisense RNA 1
ENSG00000157570                                                                                    tetraspanin 18
ENSG00000175274                                                            tumor protein p53 inducible protein 11
ENSG00000254654                                                       long intergenic non-protein coding RNA 2685
ENSG00000019485                                                                                  PR/SET domain 11
ENSG00000254664                                                                                              &lt;NA&gt;
ENSG00000019505                                                                                  synaptotagmin 13
ENSG00000254497                                                                                              &lt;NA&gt;
ENSG00000254427                                                                                              &lt;NA&gt;
ENSG00000255267                                                       long intergenic non-protein coding RNA 2687
ENSG00000255041                                                                                              &lt;NA&gt;
ENSG00000254651                                                                                              &lt;NA&gt;
ENSG00000254746                                                                      uncharacterized LOC105376654
ENSG00000255519                                                                                              &lt;NA&gt;
ENSG00000254514                                                                      uncharacterized LOC124902665
ENSG00000175264                                                                   carbohydrate sulfotransferase 1
ENSG00000255091                                                                                              &lt;NA&gt;
ENSG00000254519                                                                      uncharacterized LOC100507384
ENSG00000255426                                                                                              &lt;NA&gt;
ENSG00000255226                                                                                              &lt;NA&gt;
ENSG00000205106                                                       long intergenic non-protein coding RNA 2716
ENSG00000181830                                                                solute carrier family 35 member C1
ENSG00000255447                                                                                              &lt;NA&gt;
ENSG00000121671                                                                cryptochrome circadian regulator 2
ENSG00000121653                                          mitogen-activated protein kinase 8 interacting protein 1
ENSG00000255498                                                                                              &lt;NA&gt;
ENSG00000234776                                                           Frey regulator of sperm-oocyte fusion 1
ENSG00000121680                                                                  peroxisomal biogenesis factor 16
ENSG00000165905                                                        LARGE xylosyl- and glucuronyltransferase 2
ENSG00000135365                                                                            PHD finger protein 21A
ENSG00000263539                                                                                              &lt;NA&gt;
ENSG00000254653                                                                                              &lt;NA&gt;
ENSG00000254871                                                                                              &lt;NA&gt;
ENSG00000255314                                                                      uncharacterized LOC101928894
ENSG00000255269                                                       long intergenic non-protein coding RNA 2710
ENSG00000254639                                                                                              &lt;NA&gt;
ENSG00000255007                                                                                              &lt;NA&gt;
ENSG00000157613                                                  cAMP responsive element binding protein 3 like 1
ENSG00000149091                                                                        diacylglycerol kinase zeta
ENSG00000264102                                                                                     microRNA 4688
ENSG00000110492                                                                                           midkine
ENSG00000180720                                                                 cholinergic receptor muscarinic 4
ENSG00000110497                                                                autophagy and beclin 1 regulator 1
ENSG00000244313                                                                                              &lt;NA&gt;
ENSG00000265014                                                                                   microRNA 3160-1
ENSG00000180423                                                                   harbinger transposase derived 1
ENSG00000175224                                                                              autophagy related 13
ENSG00000175220                                                                   Rho GTPase activating protein 1
ENSG00000175213                                                                           zinc finger protein 408
ENSG00000180210                                                                   coagulation factor II, thrombin
ENSG00000175216                                                                 cytoskeleton associated protein 5
ENSG00000263540                                                                                     microRNA 5582
ENSG00000252427                                                                       small nucleolar RNA SNORD67
ENSG00000212135                                                                   small nucleolar RNA, C/D box 67
ENSG00000247675                                                                              LRP4 antisense RNA 1
ENSG00000134569                                                                    LDL receptor related protein 4
ENSG00000149179                       centriolar satellite-associated tubulin polyglutamylase complex regulator 1
ENSG00000271350                                                                                              &lt;NA&gt;
ENSG00000255520                                                                                              &lt;NA&gt;
ENSG00000149182                                                                   ARF GTPase activating protein 2
ENSG00000270060                                                                                              &lt;NA&gt;
ENSG00000165912                                         protein kinase C and casein kinase substrate in neurons 3
ENSG00000243802                                                                                              &lt;NA&gt;
ENSG00000266540                                                                                              &lt;NA&gt;
ENSG00000134574                                                             damage specific DNA binding protein 2
ENSG00000256897                                                                                              &lt;NA&gt;
ENSG00000134575                                                                     acid phosphatase 2, lysosomal
ENSG00000025434                                                     nuclear receptor subfamily 1 group H member 3
ENSG00000110514                                                                MAP kinase activating death domain
ENSG00000256746                                                                              MADD antisense RNA 1
ENSG00000134571                                                                         myosin binding protein C3
ENSG00000066336                                                                              Spi-1 proto-oncogene
ENSG00000255197                                                                          SLC39A13 antisense RNA 1
ENSG00000265910                                                                                              &lt;NA&gt;
ENSG00000264583                                                                                     microRNA 4487
ENSG00000165915                                                                solute carrier family 39 member 13
ENSG00000165916                                                                  proteasome 26S subunit, ATPase 3
ENSG00000165917                                                        receptor associated protein of the synapse
ENSG00000252327                                                                                              &lt;NA&gt;
ENSG00000149187                                                                   CUGBP Elav-like family member 1
ENSG00000265467                                                                                              &lt;NA&gt;
ENSG00000270072                                                                                              &lt;NA&gt;
ENSG00000265559                                                             RNA, 7SL, cytoplasmic 652, pseudogene
ENSG00000213619                                                    NADH:ubiquinone oxidoreductase core subunit S3
ENSG00000110536                                                      protein tyrosine phosphatase mitochondrial 1
ENSG00000123444                                                          kelch repeat and BTB domain containing 4
ENSG00000200376                                                             RNA, U5E small nuclear 10, pseudogene
ENSG00000231880                                                                                              &lt;NA&gt;
ENSG00000196666                                                      family with sequence similarity 180 member B
ENSG00000172247                                                                             C1q and TNF related 4
ENSG00000223187                                                                                              &lt;NA&gt;
ENSG00000109919                                                                           mitochondrial carrier 2
ENSG00000165923                                                                           AGBL carboxypeptidase 2
ENSG00000109920                                                                          formin binding protein 4
ENSG00000200090                                                                                              &lt;NA&gt;
ENSG00000252447                                                                                              &lt;NA&gt;
ENSG00000030066                                                                                   nucleoporin 160
ENSG00000271543                                                                                              &lt;NA&gt;
ENSG00000252941                                                                  RNA, 5S ribosomal pseudogene 340
ENSG00000252874                                                                                              &lt;NA&gt;
ENSG00000271557                                                                                YPEL5 pseudogene 2
ENSG00000254780                                                                                              &lt;NA&gt;
ENSG00000149177                                                      protein tyrosine phosphatase receptor type J
ENSG00000254879                                                                                              &lt;NA&gt;
ENSG00000263693                                                                                     microRNA 3161
ENSG00000175619                                                  olfactory receptor family 4 subfamily B member 1
ENSG00000255514                                       olfactory receptor family 4 subfamily B member 2 pseudogene
ENSG00000172208                                                  olfactory receptor family 4 subfamily X member 2
ENSG00000176567                                                  olfactory receptor family 4 subfamily X member 1
ENSG00000176555                                                  olfactory receptor family 4 subfamily S member 1
ENSG00000176547                                                  olfactory receptor family 4 subfamily C member 3
ENSG00000197161                                                                                              &lt;NA&gt;
ENSG00000176540                                                  olfactory receptor family 4 subfamily C member 5
ENSG00000182565                                                                                              &lt;NA&gt;
ENSG00000184789                                      olfactory receptor family 4 subfamily C member 10 pseudogene
ENSG00000254925                                       olfactory receptor family 4 subfamily C member 9 pseudogene
ENSG00000255215                                                                                              &lt;NA&gt;
ENSG00000237388                                                 olfactory receptor family 4 subfamily A member 47
ENSG00000255113                                                                                              &lt;NA&gt;
ENSG00000255304                                      olfactory receptor family 4 subfamily A member 46 pseudogene
ENSG00000254832                                      olfactory receptor family 4 subfamily A member 40 pseudogene
ENSG00000255534                                      olfactory receptor family 4 subfamily A member 43 pseudogene
ENSG00000213607                                      olfactory receptor family 4 subfamily A member 45 pseudogene
ENSG00000255297                                      olfactory receptor family 4 subfamily A member 41 pseudogene
ENSG00000254674                                      olfactory receptor family 4 subfamily A member 42 pseudogene
ENSG00000255053                                      olfactory receptor family 4 subfamily A member 44 pseudogene
ENSG00000255551                                                                                              &lt;NA&gt;
ENSG00000254728                                                                                              &lt;NA&gt;
ENSG00000254920                                                                                              &lt;NA&gt;
ENSG00000255527                                                                                              &lt;NA&gt;
ENSG00000249910                                                       tripartite motif-containing 51C, pseudogene
ENSG00000254517                                                                                              &lt;NA&gt;
ENSG00000220948                                                                   tripartite motif-containing 51G
ENSG00000254764                                                       tripartite motif containing 53C, pseudogene
ENSG00000205044                                                                                              &lt;NA&gt;
ENSG00000182053                                                                   tripartite motif containing 49B
ENSG00000214891                                                                   tripartite motif containing 64C
ENSG00000254801                                                                                              &lt;NA&gt;
ENSG00000229361                                                                          UBTF like 7 (pseudogene)
ENSG00000255452                                                                                              &lt;NA&gt;
ENSG00000254412                                                                                              &lt;NA&gt;
ENSG00000255338                                                                                              &lt;NA&gt;
ENSG00000254993                                                       tripartite motif containing 77B, pseudogene
ENSG00000254567                                                                          UBTF like 9 (pseudogene)
ENSG00000086205                                                                                folate hydrolase 1
ENSG00000255532                                                                                 NOX4 pseudogene 1
ENSG00000123447                                                                                              &lt;NA&gt;
ENSG00000254496                                                                                              &lt;NA&gt;
ENSG00000226268                                                                                              &lt;NA&gt;
ENSG00000205035                                                                                              &lt;NA&gt;
ENSG00000254487                                                                                              &lt;NA&gt;
ENSG00000255268                                                                                              &lt;NA&gt;
ENSG00000219061                                                                                              &lt;NA&gt;
ENSG00000254714                                                                                              &lt;NA&gt;
ENSG00000255550                                                                                              &lt;NA&gt;
ENSG00000255214                                                                                              &lt;NA&gt;
ENSG00000255190                                                                                              &lt;NA&gt;
ENSG00000254800                                                                                              &lt;NA&gt;
ENSG00000255111                                                                                              &lt;NA&gt;
ENSG00000254408                                       olfactory receptor family 4 subfamily A member 1 pseudogene
ENSG00000254472                                      olfactory receptor family 4 subfamily A member 49 pseudogene
ENSG00000254637                                      olfactory receptor family 4 subfamily A member 18 pseudogene
ENSG00000254940                                      olfactory receptor family 4 subfamily A member 19 pseudogene
ENSG00000254624                                       olfactory receptor family 4 subfamily R member 3 pseudogene
ENSG00000258817                                                 olfactory receptor family 4 subfamily C member 13
ENSG00000221954                                                 olfactory receptor family 4 subfamily C member 12
ENSG00000255199                                                    general transcription factor IIi pseudogene 11
ENSG00000255442                                                                                              &lt;NA&gt;
ENSG00000236919                                       phosphorylase kinase catalytic subunit gamma 1 pseudogene 3
ENSG00000255500                                                                  pantothenate kinase 3 pseudogene
ENSG00000255042                                                                                              &lt;NA&gt;
ENSG00000255001                                                                                              &lt;NA&gt;
ENSG00000254518                                                                                              &lt;NA&gt;
ENSG00000254840                                                    general transcription factor IIi pseudogene 15
ENSG00000214883                                                                                              &lt;NA&gt;
ENSG00000264637                                                                                              &lt;NA&gt;
ENSG00000255078                                       olfactory receptor family 4 subfamily A member 6 pseudogene
ENSG00000221840                                                  olfactory receptor family 4 subfamily A member 5
ENSG00000255349                                       olfactory receptor family 4 subfamily A member 7 pseudogene
ENSG00000225997                                olfactory receptor family 4 subfamily A member 8 (gene/pseudogene)
ENSG00000227547                                       olfactory receptor family 4 subfamily A member 2 pseudogene
ENSG00000254464                                       olfactory receptor family 4 subfamily A member 3 pseudogene
ENSG00000254769                                       olfactory receptor family 4 subfamily A member 4 pseudogene
ENSG00000255560                                                                                              &lt;NA&gt;
ENSG00000255312                                       olfactory receptor family 4 subfamily C member 7 pseudogene
ENSG00000185926                                                 olfactory receptor family 4 subfamily C member 46
ENSG00000237610                                      olfactory receptor family 4 subfamily C member 50 pseudogene
ENSG00000150244                                                                    tripartite motif containing 48
ENSG00000255543                                                                                              &lt;NA&gt;
ENSG00000255283                                                                                              &lt;NA&gt;
ENSG00000255110                                                                                              &lt;NA&gt;
ENSG00000254696                                                                                              &lt;NA&gt;
ENSG00000166007                                                                                              &lt;NA&gt;
ENSG00000254828                                                                                              &lt;NA&gt;
ENSG00000254663                                      olfactory receptor family 4 subfamily A member 11 pseudogene
ENSG00000254723                                      olfactory receptor family 4 subfamily A member 12 pseudogene
ENSG00000181961                                                 olfactory receptor family 4 subfamily A member 16
ENSG00000181958                                                 olfactory receptor family 4 subfamily A member 15
ENSG00000254891                                       olfactory receptor family 4 subfamily A member 9 pseudogene
ENSG00000255077                                       olfactory receptor family 4 subfamily X member 7 pseudogene
ENSG00000255493                                                                                              &lt;NA&gt;
ENSG00000254886                                                                                              &lt;NA&gt;
ENSG00000255196                                      olfactory receptor family 4 subfamily A member 17 pseudogene
ENSG00000181950                                      olfactory receptor family 4 subfamily A member 13 pseudogene
ENSG00000255294                                                                                              &lt;NA&gt;
ENSG00000254962                                                                                              &lt;NA&gt;
ENSG00000181943                                      olfactory receptor family 4 subfamily A member 21 pseudogene
ENSG00000254576                                       olfactory receptor family 4 subfamily C member 1 pseudogene
ENSG00000233301                                      olfactory receptor family 4 subfamily C member 14 pseudogene
ENSG00000181939                                                 olfactory receptor family 4 subfamily C member 15
ENSG00000181935                                                                                              &lt;NA&gt;
ENSG00000172188                                                 olfactory receptor family 4 subfamily C member 11
ENSG00000181927                                                  olfactory receptor family 4 subfamily P member 4
ENSG00000174982                                                  olfactory receptor family 4 subfamily S member 2
ENSG00000181903                                                  olfactory receptor family 4 subfamily C member 6
ENSG00000254841                                       olfactory receptor family 4 subfamily V member 1 pseudogene
ENSG00000188439                                       olfactory receptor family 4 subfamily P member 1 pseudogene
ENSG00000254804                                                                                              &lt;NA&gt;
ENSG00000254457                                                                                              &lt;NA&gt;
ENSG00000186886                                       olfactory receptor family 5 subfamily D member 3 pseudogene
ENSG00000181837                                      olfactory receptor family 5 subfamily D member 17 pseudogene
ENSG00000198877                                                                                              &lt;NA&gt;
ENSG00000255019                                      olfactory receptor family 5 subfamily D member 15 pseudogene
ENSG00000186113                                                 olfactory receptor family 5 subfamily D member 14
ENSG00000186117                                                                                              &lt;NA&gt;
ENSG00000186119                                                 olfactory receptor family 5 subfamily D member 18
ENSG00000205030                                                  olfactory receptor family 5 subfamily L member 2
ENSG00000205029                                                 olfactory receptor family 5 subfamily D member 16
ENSG00000186124                                      olfactory receptor family 9 subfamily M member 1, pseudogene
ENSG00000255204                                                                                              &lt;NA&gt;
ENSG00000255499                                                                                              &lt;NA&gt;
ENSG00000254547                                                                                              &lt;NA&gt;
ENSG00000124900                                                                    tripartite motif-containing 51
ENSG00000227806                                       olfactory receptor family 5 subfamily W member 1 pseudogene
ENSG00000187612                                                  olfactory receptor family 5 subfamily W member 2
ENSG00000167825                                                  olfactory receptor family 5 subfamily I member 1
ENSG00000255416                                     olfactory receptor family 10 subfamily AF member 1 pseudogene
ENSG00000254807                                     olfactory receptor family 10 subfamily AK member 1 pseudogene
ENSG00000174970                                                olfactory receptor family 10 subfamily AG member 1
ENSG00000214880                                                                                              &lt;NA&gt;
ENSG00000149133                                                  olfactory receptor family 5 subfamily F member 1
ENSG00000182365                                       olfactory receptor family 5 subfamily F member 2 pseudogene
ENSG00000181785                                                 olfactory receptor family 5 subfamily AS member 1
ENSG00000184741                                      olfactory receptor family 5 subfamily AQ member 1 pseudogene
ENSG00000181780                                       olfactory receptor family 5 subfamily J member 1 pseudogene
ENSG00000225538                                      olfactory receptor family 5 subfamily BE member 1 pseudogene
ENSG00000172154                                                  olfactory receptor family 8 subfamily I member 2
ENSG00000254524                                       olfactory receptor family 8 subfamily I member 4 pseudogene
ENSG00000181767                                                  olfactory receptor family 8 subfamily H member 2
ENSG00000255140                                      olfactory receptor family 5 subfamily BN member 2 pseudogene
ENSG00000181761                                                  olfactory receptor family 8 subfamily H member 3
ENSG00000254848                                      olfactory receptor family 5 subfamily BN member 1 pseudogene
ENSG00000167822                                                  olfactory receptor family 8 subfamily J member 3
ENSG00000254947                                       olfactory receptor family 8 subfamily K member 4 pseudogene
ENSG00000181752                                                  olfactory receptor family 8 subfamily K member 5
ENSG00000255217                                       olfactory receptor family 5 subfamily J member 7 pseudogene
ENSG00000174957                                                  olfactory receptor family 5 subfamily J member 2
ENSG00000230213                                       olfactory receptor family 8 subfamily V member 1 pseudogene
ENSG00000213604                                                                                              &lt;NA&gt;
ENSG00000254658                                olfactory receptor family 8 subfamily J member 2 (gene/pseudogene)
ENSG00000181718                                                  olfactory receptor family 5 subfamily T member 2
ENSG00000172489                                                  olfactory receptor family 5 subfamily T member 3
ENSG00000181698                                                  olfactory receptor family 5 subfamily T member 1
ENSG00000181693                                                  olfactory receptor family 8 subfamily H member 1
ENSG00000255461                                       olfactory receptor family 8 subfamily I member 1 pseudogene
ENSG00000181689                                                                                              &lt;NA&gt;
ENSG00000254722                                                                                              &lt;NA&gt;
ENSG00000255134                                       olfactory receptor family 8 subfamily K member 2 pseudogene
ENSG00000150261                                                  olfactory receptor family 8 subfamily K member 1
ENSG00000242208                                                                ribosomal protein L5 pseudogene 29
ENSG00000172487                                                  olfactory receptor family 8 subfamily J member 1
ENSG00000172199                                                  olfactory receptor family 8 subfamily U member 1
ENSG00000254903                                       olfactory receptor family 8 subfamily L member 1 pseudogene
ENSG00000255466                                      olfactory receptor family 5 subfamily AL member 2 pseudogene
ENSG00000272987                               olfactory receptor family 5 subfamily AL member 1 (gene/pseudogene)
ENSG00000181395                                                                                              &lt;NA&gt;
ENSG00000174942                                                                                              &lt;NA&gt;
ENSG00000230416                                       olfactory receptor family 5 subfamily M member 4 pseudogene
ENSG00000150269                                                  olfactory receptor family 5 subfamily M member 9
ENSG00000174937                                                  olfactory receptor family 5 subfamily M member 3
ENSG00000254752                                       olfactory receptor family 5 subfamily M member 2 pseudogene
ENSG00000181371                                                  olfactory receptor family 5 subfamily M member 8
ENSG00000254411                                                      ubiquitin C-terminal hydrolase L1 pseudogene
ENSG00000254490                                       olfactory receptor family 5 subfamily M member 7 pseudogene
ENSG00000254660                                                      ubiquitin C-terminal hydrolase L1 pseudogene
ENSG00000254603                                       olfactory receptor family 5 subfamily M member 6 pseudogene
ENSG00000185701                                       olfactory receptor family 5 subfamily M member 5 pseudogene
ENSG00000255223                                                 olfactory receptor family 5 subfamily M member 11
ENSG00000254834                                                 olfactory receptor family 5 subfamily M member 10
ENSG00000166693                                                                                              &lt;NA&gt;
ENSG00000255012                                                  olfactory receptor family 5 subfamily M member 1
ENSG00000255172                                      olfactory receptor family 5 subfamily AM member 1 pseudogene
ENSG00000197866                                      olfactory receptor family 5 subfamily M member 12 pseudogene
ENSG00000254795                                      olfactory receptor family 5 subfamily AP member 1 pseudogene
ENSG00000263546                                                                                              &lt;NA&gt;
ENSG00000172464                                                 olfactory receptor family 5 subfamily AP member 2
ENSG00000172459                                                 olfactory receptor family 5 subfamily AR member 1
ENSG00000232511                                      olfactory receptor family 2 subfamily AH member 1 pseudogene
ENSG00000238041                                                                                              &lt;NA&gt;
ENSG00000174914                                                  olfactory receptor family 9 subfamily G member 1
ENSG00000254953                                                                                              &lt;NA&gt;
ENSG00000181325                                       olfactory receptor family 9 subfamily G member 3 pseudogene
ENSG00000172457                                                  olfactory receptor family 9 subfamily G member 4
ENSG00000254825                                       olfactory receptor family 9 subfamily G member 2 pseudogene
ENSG00000181296                                       olfactory receptor family 5 subfamily G member 1 pseudogene
ENSG00000255485                                                                                              &lt;NA&gt;
ENSG00000205025                                       olfactory receptor family 5 subfamily G member 5 pseudogene
ENSG00000241356                                olfactory receptor family 5 subfamily G member 3 (gene/pseudogene)
ENSG00000255433                                                       long intergenic non-protein coding RNA 2735
ENSG00000181282                                      olfactory receptor family 5 subfamily AK member 3 pseudogene
ENSG00000181273                                                 olfactory receptor family 5 subfamily AK member 2
ENSG00000255083                                      olfactory receptor family 5 subfamily AK member 1 pseudogene
ENSG00000273228                                      olfactory receptor family 5 subfamily BQ member 1 pseudogene
ENSG00000224196                                                                                              &lt;NA&gt;
ENSG00000272676                                      olfactory receptor family 5 subfamily AO member 1 pseudogene
ENSG00000273255                                                                                              &lt;NA&gt;
ENSG00000183908                                                                 leucine rich repeat containing 55
ENSG00000134817                                                                                   apelin receptor
ENSG00000149115                                                                     tankyrase 1 binding protein 1
ENSG00000254662                                                                                              &lt;NA&gt;
ENSG00000149136                                                          structure specific recognition protein 1
ENSG00000238692                                                                                              &lt;NA&gt;
ENSG00000109991                                                                         purinergic receptor P2X 3
ENSG00000266018                                                                                              &lt;NA&gt;
ENSG00000156575                                              proteoglycan 3, pro eosinophil major basic protein 2
ENSG00000186652                                                proteoglycan 2, pro eosinophil major basic protein
ENSG00000254979                                                                                              &lt;NA&gt;
ENSG00000134802                                                                 solute carrier family 43 member 3
ENSG00000252070                                                                  RNA, 5S ribosomal pseudogene 341
ENSG00000222998                                                                              RN7SK pseudogene 259
ENSG00000186907                                                                       reticulon 4 receptor like 2
ENSG00000255301                                                                                              &lt;NA&gt;
ENSG00000149150                                                                 solute carrier family 43 member 1
ENSG00000251995                                                                                              &lt;NA&gt;
ENSG00000134809                                                    translocase of inner mitochondrial membrane 10
ENSG00000214872                                                                                 smoothelin like 1
ENSG00000156587                                                                ubiquitin conjugating enzyme E2 L6
ENSG00000240371                                                               ribosomal protein S4X pseudogene 13
ENSG00000149131                                                                          serpin family G member 1
ENSG00000254602                                                                                 MIR130A host gene
ENSG00000208009                                                                                     microRNA 130a
ENSG00000166793                                                                                     yippee like 4
ENSG00000172409                                               cleavage factor polyribonucleotide kinase subunit 1
ENSG00000156599                                                      zinc finger DHHC-type palmitoyltransferase 5
ENSG00000156603                                                                       mediator complex subunit 19
ENSG00000213593                                                       thioredoxin related transmembrane protein 2
ENSG00000254462                                                                                              &lt;NA&gt;
ENSG00000213592                                                                                              &lt;NA&gt;
ENSG00000211450                                                                                   selenoprotein H
ENSG00000254732                                                                                              &lt;NA&gt;
ENSG00000233436                                                                          BTB domain containing 18
ENSG00000198561                                                                                   catenin delta 1
ENSG00000255303                                      olfactory receptor family 5 subfamily BA member 1 pseudogene
ENSG00000255266                                                          cytochrome c oxidase subunit NDUFA4-like
ENSG00000180714                                      olfactory receptor family 5 subfamily AZ member 1 pseudogene
ENSG00000254749                                                                                              &lt;NA&gt;
ENSG00000254601                                                                                              &lt;NA&gt;
ENSG00000186509                                                  olfactory receptor family 9 subfamily Q member 1
ENSG00000200817                                                             RNA, U6 small nuclear 899, pseudogene
ENSG00000172381                                                                                              &lt;NA&gt;
ENSG00000236541                                                              vomeronasal 2 receptor 9, pseudogene
ENSG00000255146                                                                                              &lt;NA&gt;
ENSG00000254853                                                                                              &lt;NA&gt;
ENSG00000255131                                       olfactory receptor family 9 subfamily L member 1 pseudogene
ENSG00000272685                                       olfactory receptor family 9 subfamily I member 3 pseudogene
ENSG00000172377                                                  olfactory receptor family 9 subfamily I member 1
ENSG00000186508                                                                                              &lt;NA&gt;
ENSG00000272569                                      olfactory receptor family 5 subfamily BL member 1 pseudogene
ENSG00000186513                                                  olfactory receptor family 9 subfamily Q member 2
ENSG00000197887                                                  olfactory receptor family 1 subfamily S member 2
ENSG00000172774                                                                                              &lt;NA&gt;
ENSG00000180475                                                 olfactory receptor family 10 subfamily Q member 1
ENSG00000254589                                         eukaryotic translation initiation factor 4A2 pseudogene 3
ENSG00000172772                                                 olfactory receptor family 10 subfamily W member 1
ENSG00000272900                                      olfactory receptor family 10 subfamily Q member 2 pseudogene
ENSG00000255218                                      olfactory receptor family 5 subfamily BC member 1 pseudogene
ENSG00000255431                                      olfactory receptor family 5 subfamily B member 19 pseudogene
ENSG00000255096                                      olfactory receptor family 5 subfamily B member 10 pseudogene
ENSG00000255333                                                             dihydropyrimidinase like 5 pseudogene
ENSG00000197786                                                 olfactory receptor family 5 subfamily B member 17
ENSG00000233499                                                                                              &lt;NA&gt;
ENSG00000273408                                      olfactory receptor family 5 subfamily B member 15 pseudogene
ENSG00000172769                                                  olfactory receptor family 5 subfamily B member 3
ENSG00000172365                                                  olfactory receptor family 5 subfamily B member 2
ENSG00000172362                                                 olfactory receptor family 5 subfamily B member 12
ENSG00000255299                                                                                              &lt;NA&gt;
ENSG00000198283                                                 olfactory receptor family 5 subfamily B member 21
ENSG00000110031                                                                                          leupaxin
ENSG00000186660                                           ZFP91 zinc finger protein, atypical E3 ubiquitin ligase
ENSG00000255073                                                                                              &lt;NA&gt;
ENSG00000269570                                                                                              &lt;NA&gt;
ENSG00000242689                                                                       ciliary neurotrophic factor
ENSG00000149124                                                                         glycine-N-acyltransferase
ENSG00000265783                                                                                              &lt;NA&gt;
ENSG00000197254                                                                                              &lt;NA&gt;
ENSG00000254926                                                              glycine-N-acyltransferase pseudogene
ENSG00000255265                                                                                              &lt;NA&gt;
ENSG00000156689                                                                  glycine-N-acyltransferase like 2
ENSG00000254717                                                     glycine-N-acyltransferase like 1 pseudogene 2
ENSG00000166840                                                                  glycine-N-acyltransferase like 1
ENSG00000224130                                                                                              &lt;NA&gt;
ENSG00000255523                                                                                              &lt;NA&gt;
ENSG00000255240                                                                           GLYATL1 antisense RNA 1
ENSG00000254877                          protein kinase cAMP-dependent type II regulatory subunit beta pseudogene
ENSG00000255189                                                     glycine-N-acyltransferase like 1 pseudogene 1
ENSG00000254786                                                                                              &lt;NA&gt;
ENSG00000254399                                                                                              &lt;NA&gt;
ENSG00000255151                                                                 glycine-N-acyltransferase like 1B
ENSG00000189057                                                                   FAM111 trypsin like peptidase B
ENSG00000245571                                                                      FAM111A divergent transcript
ENSG00000255381                          protein kinase cAMP-dependent type II regulatory subunit beta pseudogene
ENSG00000166801                                                                   FAM111 trypsin like peptidase A
ENSG00000110042                                                                      deltex E3 ubiquitin ligase 4
ENSG00000197629                                                                            macrophage expressed 1
ENSG00000263999                                                              RNA, 7SL, cytoplasmic 42, pseudogene
ENSG00000225802                                                       tryptophanyl-tRNA synthetase 1 pseudogene 1
ENSG00000254799                                                                                              &lt;NA&gt;
ENSG00000214797                                                                                              &lt;NA&gt;
ENSG00000254704                                                                 macrophage expressed 1 pseudogene
ENSG00000263944                                                             RNA, 7SL, cytoplasmic 435, pseudogene
ENSG00000235678                                      olfactory receptor family 5 subfamily AN member 2 pseudogene
ENSG00000255386                                      olfactory receptor family 5 subfamily BR member 1 pseudogene
ENSG00000176495                                                 olfactory receptor family 5 subfamily AN member 1
ENSG00000198261                                      olfactory receptor family 5 subfamily BB member 1 pseudogene
ENSG00000172324                                                  olfactory receptor family 5 subfamily A member 2
ENSG00000172320                                                  olfactory receptor family 5 subfamily A member 1
ENSG00000166884                                                  olfactory receptor family 4 subfamily D member 6
ENSG00000254640                                                                                              &lt;NA&gt;
ENSG00000254466                                                 olfactory receptor family 4 subfamily D member 10
ENSG00000204989                                       olfactory receptor family 4 subfamily D member 8 pseudogene
ENSG00000252418                                                                                              &lt;NA&gt;
ENSG00000176200                                                 olfactory receptor family 4 subfamily D member 11
ENSG00000172742                                                  olfactory receptor family 4 subfamily D member 9
ENSG00000254770                                       olfactory receptor family 4 subfamily D member 7 pseudogene
ENSG00000252893                                                                                              &lt;NA&gt;
ENSG00000255008                                                       long intergenic non-protein coding RNA 2739
ENSG00000110048                                                                         oxysterol binding protein
ENSG00000264559                                                                                     microRNA 3162
ENSG00000255139                                                                                              &lt;NA&gt;
ENSG00000166889                                                 PAT1 homolog 1, processing body mRNA decay factor
ENSG00000255355                                                                        PATL1 divergent transcript
ENSG00000223223                                                                              RN7SK pseudogene 192
ENSG00000172289                                                 olfactory receptor family 10 subfamily V member 1
ENSG00000166900                                                                                        syntaxin 3
ENSG00000254403                                      olfactory receptor family 10 subfamily Y member 1 pseudogene
ENSG00000254743                                      olfactory receptor family 10 subfamily V member 3 pseudogene
ENSG00000255538                                      olfactory receptor family 10 subfamily V member 2 pseudogene
ENSG00000254477                                                                                              &lt;NA&gt;
ENSG00000234964                                                                                              &lt;NA&gt;
ENSG00000166902                                                               mitochondrial ribosomal protein L16
ENSG00000134812                                                                cobalamin binding intrinsic factor
ENSG00000134827                                                                                  transcobalamin 1
ENSG00000270929                                                                                              &lt;NA&gt;
ENSG00000214788                                                                                              &lt;NA&gt;
ENSG00000255393                                                          oocyte secreted protein family member 4B
ENSG00000149507                                                                         oocyte secreted protein 2
ENSG00000149516                                                                    membrane spanning 4-domains A3
ENSG00000255331                                                                                              &lt;NA&gt;
ENSG00000149534                                                                    membrane spanning 4-domains A2
ENSG00000254952                                                                                              &lt;NA&gt;
ENSG00000110077                                                                   membrane spanning 4-domains A6A
ENSG00000214787                                                                   membrane spanning 4-domains A4E
ENSG00000110079                                                                   membrane spanning 4-domains A4A
ENSG00000166926                                                                   membrane spanning 4-domains A6E
ENSG00000166927                                                                    membrane spanning 4-domains A7
ENSG00000166928                                                                   membrane spanning 4-domains A14
ENSG00000166930                                                                    membrane spanning 4-domains A5
ENSG00000156738                                                                    membrane spanning 4-domains A1
ENSG00000071203                                                                   membrane spanning 4-domains A12
ENSG00000204979                                                                   membrane spanning 4-domains A13
ENSG00000181995                                                                                              &lt;NA&gt;
ENSG00000166959                                                                    membrane spanning 4-domains A8
ENSG00000214782                                                                   membrane spanning 4-domains A18
ENSG00000166961                                                                   membrane spanning 4-domains A15
ENSG00000172689                                                                   membrane spanning 4-domains A10
ENSG00000255845                                                                                              &lt;NA&gt;
ENSG00000255959                                                                                              &lt;NA&gt;
ENSG00000256813                                                                            CCDC86 antisense RNA 1
ENSG00000110104                                                                  coiled-coil domain containing 86
ENSG00000183134                                                                       prostaglandin D2 receptor 2
ENSG00000149506                                                                     zona pellucida glycoprotein 1
ENSG00000110107                                                                     pre-mRNA processing factor 19
ENSG00000257052                                                                                              &lt;NA&gt;
ENSG00000256944                                                                      TMEM109 divergent transcript
ENSG00000110108                                                                         transmembrane protein 109
ENSG00000256196                                                                                              &lt;NA&gt;
ENSG00000006118                                                                        transmembrane protein 132A
ENSG00000110446                                                                 solute carrier family 15 member 3
ENSG00000013725                                                                                      CD6 molecule
ENSG00000207153                                                             RNA, U6 small nuclear 933, pseudogene
ENSG00000256733                                                       long intergenic non-protein coding RNA 2954
ENSG00000110448                                                                                      CD5 molecule
ENSG00000167987                                                                         VPS37C subunit of ESCRT-I
ENSG00000229859                                                                                     pepsinogen A3
ENSG00000229183                                                                                     pepsinogen A4
ENSG00000256220                                                                                              &lt;NA&gt;
ENSG00000256713                                                                                     pepsinogen A5
ENSG00000167992                                                           von Willebrand factor C and EGF domains
ENSG00000167986                                                             damage specific DNA binding protein 1
ENSG00000149476                                                                        triokinase and FMN cyclase
ENSG00000162144                                                                  cytochrome b561 family member A3
ENSG00000149483                                                                         transmembrane protein 138
ENSG00000187049                                                                         transmembrane protein 216
ENSG00000149532                                                    cleavage and polyadenylation specific factor 7
ENSG00000256591                                                                                              &lt;NA&gt;
ENSG00000167985                                                 succinate dehydrogenase complex assembly factor 2
ENSG00000240823                                                              RNA, 7SL, cytoplasmic 23, pseudogene
ENSG00000162148                                                             stabilizer of axonemal microtubules 4
ENSG00000255931                                                                      uncharacterized LOC105369329
ENSG00000266006                                                                                     microRNA 4488
ENSG00000204950                                                                leucine rich repeat containing 10B
ENSG00000011347                                                                                   synaptotagmin 7
ENSG00000256443                                                                                              &lt;NA&gt;
ENSG00000250230                                                                      uncharacterized LOC101927495
ENSG00000243742                                                                                              &lt;NA&gt;
ENSG00000255947                                                                                              &lt;NA&gt;
ENSG00000134780                                                                       diacylglycerol lipase alpha
ENSG00000124915                                                                              MYRF antisense RNA 1
ENSG00000124920                                                                          myelin regulatory factor
ENSG00000134825                                                                         transmembrane protein 258
ENSG00000207601                                                                                              &lt;NA&gt;
ENSG00000168496                                                            flap structure-specific endonuclease 1
ENSG00000134824                                                                           fatty acid desaturase 2
ENSG00000149485                                                                           fatty acid desaturase 1
ENSG00000222326                                                                                              &lt;NA&gt;
ENSG00000221968                                                                           fatty acid desaturase 3
ENSG00000167994                                                                  RAB3A interacting protein like 1
ENSG00000200898                                                            RNA, U6 small nuclear 1243, pseudogene
ENSG00000167995                                                                                      bestrophin 1
ENSG00000167996                                                                            ferritin heavy chain 1
ENSG00000269089                                                                                              &lt;NA&gt;
ENSG00000244176                                                                ribosomal protein S2 pseudogene 37
ENSG00000254424                                                                                              &lt;NA&gt;
ENSG00000255553                                                       long intergenic non-protein coding RNA 2733
ENSG00000149503                                                                          inner centromere protein
ENSG00000236607                                     eukaryotic translation elongation factor 1 delta pseudogene 8
ENSG00000168515                                                                  secretoglobin family 1D member 1
ENSG00000124939                                                                  secretoglobin family 2A member 1
ENSG00000254404                                                                                              &lt;NA&gt;
ENSG00000124935                                                                  secretoglobin family 1D member 2
ENSG00000110484                                                                  secretoglobin family 2A member 2
ENSG00000197745                                                                  secretoglobin family 1D member 4
ENSG00000255213                                                                                              &lt;NA&gt;
ENSG00000255118                                                                                              &lt;NA&gt;
ENSG00000162174                                                          asparaginase and isoaspartyl peptidase 1
ENSG00000254454                                                                                              &lt;NA&gt;
ENSG00000265696                                                                                              &lt;NA&gt;
ENSG00000255126                                                                                              &lt;NA&gt;
ENSG00000149021                                                                  secretoglobin family 1A member 1
ENSG00000255446                                                                                              &lt;NA&gt;
ENSG00000124942                                                                               AHNAK nucleoprotein
ENSG00000238861                                                                                              &lt;NA&gt;
ENSG00000250659                                                                                              &lt;NA&gt;
ENSG00000257058                                                                                              &lt;NA&gt;
ENSG00000254772                                                  eukaryotic translation elongation factor 1 gamma
ENSG00000255508                                                                                              &lt;NA&gt;
ENSG00000149016                                                terminal uridylyl transferase 1, U6 snRNA-specific
ENSG00000149480                                                           metastasis associated 1 family member 2
ENSG00000149499                                                                                       EMAP like 3
ENSG00000254964                                                                                              &lt;NA&gt;
ENSG00000149489                                                          retinal outer segment membrane protein 1
ENSG00000149541                                                                  beta-1,3-glucuronyltransferase 3
ENSG00000089597                                                                      glucosidase II alpha subunit
ENSG00000185085                                                                      integrator complex subunit 5
ENSG00000255432                                                                                              &lt;NA&gt;
ENSG00000162194                                                                           LBH domain containing 1
ENSG00000214756                                                         citrate synthase lysine methyltransferase
ENSG00000206597                                                                 small nucleolar RNA, H/ACA box 57
ENSG00000204922                                        ubiquinol-cytochrome c reductase complex assembly factor 3
ENSG00000162191                                                                              UBX domain protein 1
ENSG00000177363                                                                             LRRN4 C-terminal like
ENSG00000168000                                                 BSCL2 lipid droplet biogenesis associated, seipin
ENSG00000234857                                                        HNRNPUL2-BSCL2 readthrough (NMD candidate)
ENSG00000162188                                                                         G protein subunit gamma 3
ENSG00000214753                                                  heterogeneous nuclear ribonucleoprotein U like 2
ENSG00000162222                                                                tetratricopeptide repeat domain 9C
ENSG00000185670                                                           zinc finger and BTB domain containing 3
ENSG00000168002                                                                       RNA polymerase II subunit G
ENSG00000267811                                                                                              &lt;NA&gt;
ENSG00000162227                                                 TATA-box binding protein associated factor 6 like
ENSG00000168569                                                                         transmembrane protein 223
ENSG00000269176                                                                                              &lt;NA&gt;
ENSG00000185475                                                                        transmembrane protein 179B
ENSG00000162231                                                                       nuclear RNA export factor 1
ENSG00000162236                                                                                        syntaxin 5
ENSG00000269463                                                                                              &lt;NA&gt;
ENSG00000252361                                                             RNA, U6 small nuclear 118, pseudogene
ENSG00000264442                                                                                              &lt;NA&gt;
ENSG00000256690                                                                         STX5 divergent transcript
ENSG00000133316                                                                               WD repeat domain 74
ENSG00000222328                                                                                              &lt;NA&gt;
ENSG00000255717                                                                   small nucleolar RNA host gene 1
ENSG00000168003                                                                  solute carrier family 3 member 2
ENSG00000168539                                                                 cholinergic receptor muscarinic 1
ENSG00000257002                                                                      uncharacterized LOC124902683
ENSG00000241082                                                             RNA, 7SL, cytoplasmic 259, pseudogene
ENSG00000197901                                                                 solute carrier family 22 member 6
ENSG00000149452                                                                 solute carrier family 22 member 8
ENSG00000256041                                                                                PTTG1 pseudogene 2
ENSG00000253547                                                                        tubulin alpha pseudogene 7
ENSG00000197658                                                                solute carrier family 22 member 24
ENSG00000239924                                                                                              &lt;NA&gt;
ENSG00000184999                                              solute carrier family 22 member 10 (gene/pseudogene)
ENSG00000196600                                                                solute carrier family 22 member 25
ENSG00000256863                                                                                              &lt;NA&gt;
ENSG00000256847                                                                                              &lt;NA&gt;
ENSG00000256181                                                                                              &lt;NA&gt;
ENSG00000149742                                                                 solute carrier family 22 member 9
ENSG00000168004                                                             phospholipase A and acyltransferase 5
ENSG00000133317                                                                                       galectin 12
ENSG00000133321                                                             phospholipase A and acyltransferase 4
ENSG00000133328                                                             phospholipase A and acyltransferase 2
ENSG00000176485                                                             phospholipase A and acyltransferase 3
ENSG00000203520                                                                                              &lt;NA&gt;
ENSG00000184743                                                                                 atlastin GTPase 3
ENSG00000270269                                                                                              &lt;NA&gt;
ENSG00000256789                                                                                              &lt;NA&gt;
ENSG00000133318                                                                                       reticulon 3
ENSG00000271100                                                                                              &lt;NA&gt;
ENSG00000188070                                                              zinc finger translocation associated
ENSG00000255651                                                                                              &lt;NA&gt;
ENSG00000264519                                                             RNA, 7SL, cytoplasmic 596, pseudogene
ENSG00000168005                                            spindlin interactor and repressor of chromatin binding
ENSG00000256280                                                                                              &lt;NA&gt;
ENSG00000072518                                                          microtubule affinity regulating kinase 2
ENSG00000202089                                                            RNA, U6 small nuclear 1306, pseudogene
ENSG00000167771                                                                                REST corepressor 2
ENSG00000110583                                              N-alpha-acetyltransferase 40, NatD catalytic subunit
ENSG00000207200                                                              RNA, U6 small nuclear 45, pseudogene
ENSG00000176340                                                                   cytochrome c oxidase subunit 8A
ENSG00000256100                                                                                              &lt;NA&gt;
ENSG00000167770                                                  OTU deubiquitinase, ubiquitin aldehyde binding 1
ENSG00000133315                                                                       mono-ADP ribosylhydrolase 1
ENSG00000256824                                                                                              &lt;NA&gt;
ENSG00000256481                                                                                              &lt;NA&gt;
ENSG00000126500                                                  fibronectin leucine rich transmembrane protein 1
ENSG00000256341                                                                                              &lt;NA&gt;
ENSG00000168439                                                                   stress induced phosphoprotein 1
ENSG00000149781                                                                  FERM domain containing kindlin 3
ENSG00000149743                                                                         tRNA phosphotransferase 1
ENSG00000149761                                                                                nudix hydrolase 22
ENSG00000256116                                                                                              &lt;NA&gt;
ENSG00000110011                                                  DnaJ heat shock protein family (Hsp40) member C4
ENSG00000173511                                                              vascular endothelial growth factor B
ENSG00000173486                                                                           FKBP prolyl isomerase 2
ENSG00000173457                                            protein phosphatase 1 regulatory inhibitor subunit 14B
ENSG00000256940                                                                          PPP1R14B antisense RNA 1
ENSG00000257086                                                                                              &lt;NA&gt;
ENSG00000149782                                                                            phospholipase C beta 3
ENSG00000002330                                                             BCL2 associated agonist of cell death
ENSG00000173264                                                                    G protein-coupled receptor 137
ENSG00000182450                                            potassium two pore domain channel subfamily K member 4
ENSG00000257069                                                        KCNK4-CATSPERZ readthrough (NMD candidate)
ENSG00000207024                                                                                              &lt;NA&gt;
ENSG00000219435                                                            catsper channel auxiliary subunit zeta
ENSG00000173153                                                                   estrogen related receptor alpha
ENSG00000173113                                                     tRNA methyltransferase activator subunit 11-2
ENSG00000126432                                                                                   peroxiredoxin 5
ENSG00000236935                                                                      uncharacterized LOC102723878
ENSG00000168071                                                                 coiled-coil domain containing 88B
ENSG00000162302                                                                    ribosomal protein S6 kinase A4
ENSG00000221273                                                                                     microRNA 1237
ENSG00000231680                                                       long intergenic non-protein coding RNA 2723
ENSG00000231492                                                                                              &lt;NA&gt;
ENSG00000181908                                                       long intergenic non-protein coding RNA 2724
ENSG00000232500                                                                                              &lt;NA&gt;
ENSG00000237363                                                                                              &lt;NA&gt;
ENSG00000168065                                                                solute carrier family 22 member 11
ENSG00000197891                                                                solute carrier family 22 member 12
ENSG00000110076                                                                                        neurexin 2
ENSG00000237410                                                                                              &lt;NA&gt;
ENSG00000068831                                                                    RAS guanyl releasing protein 2
ENSG00000068976                                                         glycogen phosphorylase, muscle associated
ENSG00000168066                                                                                 splicing factor 1
ENSG00000269038                                                                                              &lt;NA&gt;
ENSG00000269290                                                                                              &lt;NA&gt;
ENSG00000168067                                           mitogen-activated protein kinase kinase kinase kinase 2
ENSG00000133895                                                                                           menin 1
ENSG00000171219                                                                CDC42 binding protein kinase gamma
ENSG00000110047                                                                            EH domain containing 1
ENSG00000230835                                                                ribosomal protein S16 pseudogene 6
ENSG00000203400                                                                                              &lt;NA&gt;
ENSG00000267804                                                                                              &lt;NA&gt;
ENSG00000207648                                                                                              &lt;NA&gt;
ENSG00000229719                                                                                MIR194-2 host gene
ENSG00000110046                                                                              autophagy related 2A
ENSG00000068971                                                   protein phosphatase 2 regulatory subunit B'beta
ENSG00000149735                                                              glycoprotein hormone subunit alpha 2
ENSG00000168070                                                                membrane anchored junction protein
ENSG00000168062                                              basic leucine zipper ATF-like transcription factor 2
ENSG00000213465                                                                                 ARF like GTPase 2
ENSG00000273003                                                            ARL2-SNX15 readthrough (NMD candidate)
ENSG00000270775                                                                                              &lt;NA&gt;
ENSG00000110025                                                                                  sorting nexin 15
ENSG00000168061                                                                          SAC3 domain containing 1
ENSG00000168060                                               N-acetylated alpha-linked acidic dipeptidase like 1
ENSG00000266123                                                                                              &lt;NA&gt;
ENSG00000146670                                                                  cell division cycle associated 5
ENSG00000162300                                                                        zinc finger protein like 1
ENSG00000187066                                                                         transmembrane protein 262
ENSG00000149823                                                                     VPS51 subunit of GARP complex
ENSG00000254501                                                                                              &lt;NA&gt;
ENSG00000149809                                                              transmembrane 7 superfamily member 2
ENSG00000174276                                                                 zinc finger HIT-type containing 2
ENSG00000255173                                                                                              &lt;NA&gt;
ENSG00000149806                                               FAU ubiquitin like and ribosomal protein S30 fusion
ENSG00000162298                                                                                      synoviolin 1
ENSG00000149792                                                               mitochondrial ribosomal protein L49
ENSG00000254455                                                                                              &lt;NA&gt;
ENSG00000222477                                                              RNA, U2 small nuclear 23, pseudogene
ENSG00000255058                                                                                PDCL2 pseudogene 2
ENSG00000204710                                                 speedy/RINGO cell cycle regulator family member C
ENSG00000255200                                                                                              &lt;NA&gt;
ENSG00000249251                                                                                              &lt;NA&gt;
ENSG00000254614                                                                             CAPN1 antisense RNA 1
ENSG00000014216                                                                                         calpain 1
ENSG00000197847                                                                                              &lt;NA&gt;
ENSG00000014138                                                         DNA polymerase alpha 2, accessory subunit
ENSG00000149798                                                                          CDC42 effector protein 2
ENSG00000133884                                                                              double PHD fingers 2
ENSG00000173825                                                             tigger transposable element derived 3
ENSG00000255478                                                                                              &lt;NA&gt;
ENSG00000162241                                                                solute carrier family 25 member 45
ENSG00000126391                                                                          FERM domain containing 8
ENSG00000245532                                                         nuclear paraspeckle assembly transcript 1
ENSG00000173727                                                                                              &lt;NA&gt;
ENSG00000251562                                                                                              &lt;NA&gt;
ENSG00000270117                                                                                              &lt;NA&gt;
ENSG00000270526                                       small nuclear ribonucleoprotein polypeptide G pseudogene 19
ENSG00000142186                                                                          SCY1 like pseudokinase 1
ENSG00000168056                                          latent transforming growth factor beta binding protein 3
ENSG00000260233                                                                                              &lt;NA&gt;
ENSG00000173465                                                                   zinc ribbon domain containing 2
ENSG00000176973                                                       family with sequence similarity 89 member B
ENSG00000173442                                                                EH domain binding protein 1 like 1
ENSG00000269018                                                                                              &lt;NA&gt;
ENSG00000173338                                            potassium two pore domain channel subfamily K member 7
ENSG00000173327                                                 mitogen-activated protein kinase kinase kinase 11
ENSG00000197136                                                                                         pecanex 3
ENSG00000266041                                                                                     microRNA 4690
ENSG00000213445                                                         signal-induced proliferation-associated 1
ENSG00000265874                                                                                     microRNA 4489
ENSG00000173039                                                                RELA proto-oncogene, NF-kB subunit
ENSG00000239356                                                             RNA, 7SL, cytoplasmic 309, pseudogene
ENSG00000172977                                                                        lysine acetyltransferase 5
ENSG00000172922                                                                         ribonuclease H2 subunit C
ENSG00000214659                                                                                              &lt;NA&gt;
ENSG00000255557                                                                                              &lt;NA&gt;
ENSG00000254470                                                  adaptor related protein complex 5 subunit beta 1
ENSG00000175827                                                                                              &lt;NA&gt;
ENSG00000172818                                                              ovo like transcriptional repressor 1
ENSG00000255120                                                                             OVOL1 antisense RNA 1
ENSG00000255404                                                                                              &lt;NA&gt;
ENSG00000172757                                                                                         cofilin 1
ENSG00000172803                                                                                  sorting nexin 32
ENSG00000172732                                                     MUS81 structure-specific endonuclease subunit
ENSG00000172638                                             EGF containing fibulin extracellular matrix protein 2
ENSG00000172543                                                                                       cathepsin W
ENSG00000172500                                                                FGF1 intracellular binding protein
ENSG00000175602                                                                 coiled-coil domain containing 85B
ENSG00000175592                                                     FOS like 1, AP-1 transcription factor subunit
ENSG00000175573                                                               chromosome 11 open reading frame 68
ENSG00000175550                                                                          DR1 associated protein 1
ENSG00000175513                                                            testis specific 10 interacting protein
ENSG00000175467                                  spliceosome associated factor 1, recruiter of U4/U6.U5 tri-snRNP
ENSG00000254867                                  phosphatidylinositol-4,5-bisphosphate 4-phosphatase 1 pseudogene
ENSG00000175376                                     eukaryotic translation initiation factor 1A domain containing
ENSG00000175334                                              barrier to autointegration nuclear assembly factor 1
ENSG00000175315                                                                                      cystatin E/M
ENSG00000175294                                                                 cation channel sperm associated 1
ENSG00000175229                                                                  galactose-3-O-sulfotransferase 3
ENSG00000087365                                                                      splicing factor 3b subunit 2
ENSG00000238752                                                                                              &lt;NA&gt;
ENSG00000255038                                                                                              &lt;NA&gt;
ENSG00000175115                                                     phosphofurin acidic cluster sorting protein 1
ENSG00000238763                                                                                              &lt;NA&gt;
ENSG00000255320                                                                      uncharacterized LOC124902694
ENSG00000174996                                                                             kinesin light chain 2
ENSG00000254461                                                                                              &lt;NA&gt;
ENSG00000254855                                                                                              &lt;NA&gt;
ENSG00000254762                                                                                              &lt;NA&gt;
ENSG00000174903                                                                 RAB1B, member RAS oncogene family
ENSG00000245156                                                                                              &lt;NA&gt;
ENSG00000254452                                                                                              &lt;NA&gt;
ENSG00000174871                                                cornichon family AMPA receptor auxiliary protein 2
ENSG00000174851                                   Yip1 interacting factor homolog A, membrane trafficking protein
ENSG00000179292                                                                        transmembrane protein 151A
ENSG00000254458                                                                                              &lt;NA&gt;
ENSG00000174807                                                                                    CD248 molecule
ENSG00000174791                                                                          Ras and Rab interactor 1
ENSG00000254756                                                                                              &lt;NA&gt;
ENSG00000174744                                             BRMS1 transcriptional repressor and anoikis regulator
ENSG00000174684                                                                  beta-1,4-glucuronyltransferase 1
ENSG00000255468                                                                       B4GAT1 divergent transcript
ENSG00000174669                                                                 solute carrier family 29 member 2
ENSG00000254736                                                             bromodomain containing 9 pseudogene 1
ENSG00000202317                                                              RNA, U1 small nuclear 84, pseudogene
ENSG00000254510                                                                                              &lt;NA&gt;
ENSG00000174576                                                                     neuronal PAS domain protein 4
ENSG00000201733                                                                       small nucleolar RNA SNORA43
ENSG00000174547                                                               mitochondrial ribosomal protein L11
ENSG00000254596                                                                                              &lt;NA&gt;
ENSG00000174516                                               pellino E3 ubiquitin protein ligase family member 3
ENSG00000255517                                                                                              &lt;NA&gt;
ENSG00000254986                                                                            dipeptidyl peptidase 3
ENSG00000256349                                                                                              &lt;NA&gt;
ENSG00000174483                                                                           Bardet-Biedl syndrome 1
ENSG00000174165                                                               zinc finger DHHC-type containing 24
ENSG00000269990                                                                                              &lt;NA&gt;
ENSG00000248746                                                                                   actinin alpha 3
ENSG00000250105                                                                                              &lt;NA&gt;
ENSG00000174080                                                                                       cathepsin F
ENSG00000182791                                                                  coiled-coil domain containing 87
ENSG00000173992                                                         copper chaperone for superoxide dismutase
ENSG00000199325                                                              RNA, U4 small nuclear 39, pseudogene
ENSG00000239306                                                                      RNA binding motif protein 14
ENSG00000248643                                                                            RBM14-RBM4 readthrough
ENSG00000173933                                                                       RNA binding motif protein 4
ENSG00000173914                                                                      RNA binding motif protein 4B
ENSG00000258297                                                                                              &lt;NA&gt;
ENSG00000173898                                                                 spectrin beta, non-erythrocytic 2
ENSG00000239553                                                              RNA, 7SL, cytoplasmic 12, pseudogene
ENSG00000173715                                              TOP6B like initiator of meiotic double strand breaks
ENSG00000213409                                                                                              &lt;NA&gt;
ENSG00000254984                                                                                              &lt;NA&gt;
ENSG00000173653                                                               Ras converting CAAX endopeptidase 1
ENSG00000173599                                                                              pyruvate carboxylase
ENSG00000173621                                  leucine rich repeat and fibronectin type III domain containing 4
ENSG00000239099                                                               RNA, U7 small nuclear 23 pseudogene
ENSG00000266423                                                                                     microRNA 3163
ENSG00000173237                                                               chromosome 11 open reading frame 86
ENSG00000252709                                                                                              &lt;NA&gt;
ENSG00000173227                                                                                  synaptotagmin 12
ENSG00000173156                                                                       ras homolog family member D
ENSG00000173120                                                                             lysine demethylase 2A
ENSG00000179038                                                                                              &lt;NA&gt;
ENSG00000238892                                                                                              &lt;NA&gt;
ENSG00000173020                                                               G protein-coupled receptor kinase 2
ENSG00000172932                                                                         ankyrin repeat domain 13D
ENSG00000172830                                                                   slingshot protein phosphatase 3
ENSG00000175482                                                         DNA polymerase delta 4, accessory subunit
ENSG00000256514                                                                                              &lt;NA&gt;
ENSG00000201684                                                                              RN7SK pseudogene 239
ENSG00000175505                                                              cardiotrophin like cytokine factor 1
ENSG00000172613                                                                 RAD9 checkpoint clamp component A
ENSG00000253024                                                            RNA, U6 small nuclear 1238, pseudogene
ENSG00000172531                                                     protein phosphatase 1 catalytic subunit alpha
ENSG00000175463                                                                     TBC1 domain family member 10C
ENSG00000172508                                                                              carnosine synthase 1
ENSG00000175634                                                                    ribosomal protein S6 kinase B2
ENSG00000255949                                                                                              &lt;NA&gt;
ENSG00000213402                                   protein tyrosine phosphatase receptor type C associated protein
ENSG00000172725                                                                                        coronin 1B
ENSG00000175514                                                                    G protein-coupled receptor 152
ENSG00000175544                                                                         calcium binding protein 4
ENSG00000269913                                                                                              &lt;NA&gt;
ENSG00000270169                                                                                              &lt;NA&gt;
ENSG00000172663                                                                         transmembrane protein 134
ENSG00000110711                                                                AHR interacting HSP90 co-chaperone
ENSG00000110697                                       phosphatidylinositol transfer protein membrane associated 1
ENSG00000167797                                                    cyclin dependent kinase 2 associated protein 2
ENSG00000167791                                                                         calcium binding protein 2
ENSG00000244152                                                                                              &lt;NA&gt;
ENSG00000084207                                                                    glutathione S-transferase pi 1
ENSG00000184224                                                                       NDUFV1 divergent transcript
ENSG00000255119                                                                                              &lt;NA&gt;
ENSG00000167792                                                    NADH:ubiquinone oxidoreductase core subunit V1
ENSG00000231793                                                                                              &lt;NA&gt;
ENSG00000255318                                                                                              &lt;NA&gt;
ENSG00000167799                                                                                 nudix hydrolase 8
ENSG00000167800                                                                     T-box transcription factor 10
ENSG00000132744                                                                                    aminoacylase 3
ENSG00000227834                                                                                              &lt;NA&gt;
ENSG00000132746                                                         aldehyde dehydrogenase 3 family member B2
ENSG00000239559                                                                                              &lt;NA&gt;
ENSG00000184795                                                                                              &lt;NA&gt;
ENSG00000235855                                     olfactory receptor family 7 subfamily E member 145 pseudogene
ENSG00000266451                                                                                              &lt;NA&gt;
ENSG00000254447                                                                                              &lt;NA&gt;
ENSG00000254883                                                                                              &lt;NA&gt;
ENSG00000255147                                                                                              &lt;NA&gt;
ENSG00000227620                                                                           ALG1 like 8, pseudogene
ENSG00000160172                                                                                              &lt;NA&gt;
ENSG00000254792                                                                                              &lt;NA&gt;
ENSG00000251637                                                       long intergenic non-protein coding RNA 2754
ENSG00000206587                                                              RNA, U6 small nuclear 46, pseudogene
ENSG00000243672                                                                               RPS3A pseudogene 40
ENSG00000221553                                                                                              &lt;NA&gt;
ENSG00000254610                                                                                              &lt;NA&gt;
ENSG00000254850                                                                                              &lt;NA&gt;
ENSG00000255230                                                                                              &lt;NA&gt;
ENSG00000255554                                       olfactory receptor family 7 subfamily E member 1 pseudogene
ENSG00000110057                                                        unc-93 homolog B1, TLR signaling regulator
ENSG00000006534                                                         aldehyde dehydrogenase 3 family member B1
ENSG00000255306                                                                                              &lt;NA&gt;
ENSG00000110717                                                    NADH:ubiquinone oxidoreductase core subunit S8
ENSG00000266737                                                                                              &lt;NA&gt;
ENSG00000110719                                   T cell immune regulator 1, ATPase H+ transporting V0 subunit a3
ENSG00000255031                                                                                              &lt;NA&gt;
ENSG00000110721                                                                              choline kinase alpha
ENSG00000255236                                                                                              &lt;NA&gt;
ENSG00000110066                                                                       lysine methyltransferase 5B
ENSG00000171067                                                               chromosome 11 open reading frame 24
ENSG00000162337                                                                    LDL receptor related protein 5
ENSG00000110075                                                        protein phosphatase 6 regulatory subunit 3
ENSG00000254856                                            NADH:ubiquinone oxidoreductase subunit A3 pseudogene 2
ENSG00000222339                                                                                              &lt;NA&gt;
ENSG00000212093                                                                                              &lt;NA&gt;
ENSG00000260808                                                                                              &lt;NA&gt;
ENSG00000266854                                                                                              &lt;NA&gt;
ENSG00000069482                                                                    galanin and GMAP prepropeptide
ENSG00000132749                                                     testis expressed metallothionein like protein
ENSG00000110090                                                                 carnitine palmitoyltransferase 1A
ENSG00000250508                                                                                              &lt;NA&gt;
ENSG00000197345                                                               mitochondrial ribosomal protein L21
ENSG00000132740                                                           immunoglobulin mu DNA binding protein 2
ENSG00000255741                                                                                              &lt;NA&gt;
ENSG00000172938                                                                   MAS related GPR family member D
ENSG00000261625                                                                                              &lt;NA&gt;
ENSG00000261276                                                                                              &lt;NA&gt;
ENSG00000172935                                                                   MAS related GPR family member F
ENSG00000256508                                                                            MRGPRF antisense RNA 1
ENSG00000162341                                                                        two pore segment channel 2
ENSG00000265539                                                                                     microRNA 3164
ENSG00000260895                                                                                              &lt;NA&gt;
ENSG00000261070                                                                         uncharacterized LOC338694
ENSG00000259799                                                                                              &lt;NA&gt;
ENSG00000172927                                                                             myeloma overexpressed
ENSG00000213275                                             interferon induced transmembrane protein 9 pseudogene
ENSG00000260877                                                                                              &lt;NA&gt;
ENSG00000259854                                                                                              &lt;NA&gt;
ENSG00000255980                                                       long intergenic non-protein coding RNA 2953
ENSG00000255606                                                                                              &lt;NA&gt;
ENSG00000261347                                                                                              &lt;NA&gt;
ENSG00000255774                                                       long intergenic non-protein coding RNA 2747
ENSG00000110092                                                                                         cyclin D1
ENSG00000149716                                                                   LTO1 maturation factor of ABCE1
ENSG00000162344                                                                       fibroblast growth factor 19
ENSG00000256441                                                                               DNAJB6 pseudogene 5
ENSG00000268351                                                                                              &lt;NA&gt;
ENSG00000075388                                                                        fibroblast growth factor 4
ENSG00000186895                                                                        fibroblast growth factor 3
ENSG00000255191                                                                                              &lt;NA&gt;
ENSG00000254605                                                                                              &lt;NA&gt;
ENSG00000248844                                                       long intergenic non-protein coding RNA 2753
ENSG00000254417                                                                                              &lt;NA&gt;
ENSG00000202070                                                            RNA, U6 small nuclear 1175, pseudogene
ENSG00000131620                                                                                       anoctamin 1
ENSG00000255143                                                                                              &lt;NA&gt;
ENSG00000254902                                                                                              &lt;NA&gt;
ENSG00000168040                                                                   Fas associated via death domain
ENSG00000254721                                                                                              &lt;NA&gt;
ENSG00000131626                                                                 PTPRF interacting protein alpha 1
ENSG00000255329                                                                                              &lt;NA&gt;
ENSG00000254604                                                                                              &lt;NA&gt;
ENSG00000221333                                                                                     microRNA 548k
ENSG00000254484                                                                                              &lt;NA&gt;
ENSG00000255539                                                                                              &lt;NA&gt;
ENSG00000254495                                                                                              &lt;NA&gt;
ENSG00000246889                                                                                              &lt;NA&gt;
ENSG00000085733                                                                                         cortactin
ENSG00000162105                                                         SH3 and multiple ankyrin repeat domains 2
ENSG00000227726                                                                                              &lt;NA&gt;
ENSG00000226627                                                                            SHANK2 antisense RNA 1
ENSG00000236262                                                                                              &lt;NA&gt;
ENSG00000207196                                                                                              &lt;NA&gt;
ENSG00000171671                                                                            SHANK2 antisense RNA 3
ENSG00000263744                                                                                     microRNA 3664
ENSG00000172900                                                                                              &lt;NA&gt;
ENSG00000172893                                                                    7-dehydrocholesterol reductase
ENSG00000254682                                                                        DHCR7 divergent transcript
ENSG00000172890                                                                                  NAD synthetase 1
ENSG00000254924                                                                                              &lt;NA&gt;
ENSG00000244411                                                                    keratin associated protein 5-7
ENSG00000241233                                                                    keratin associated protein 5-8
ENSG00000254997                                                                    keratin associated protein 5-9
ENSG00000204572                                                                   keratin associated protein 5-10
ENSG00000248903                                                                                              &lt;NA&gt;
ENSG00000249387                                                                                              &lt;NA&gt;
ENSG00000204571                                                                   keratin associated protein 5-11
ENSG00000187811                                                                                              &lt;NA&gt;
ENSG00000184055                                                                                              &lt;NA&gt;
ENSG00000255562                                                                                              &lt;NA&gt;
ENSG00000255261                                       olfactory receptor family 7 subfamily E member 4 pseudogene
ENSG00000255415                                                                               VPS51 pseudogene 11
ENSG00000221458                                                                                              &lt;NA&gt;
ENSG00000239481                                                                               RPS3A pseudogene 41
ENSG00000254805                                       small nuclear ribonucleoprotein polypeptide C pseudogene 14
ENSG00000254972                                                                                              &lt;NA&gt;
ENSG00000223235                                                                                              &lt;NA&gt;
ENSG00000255319                                   ectonucleotide pyrophosphatase/phosphodiesterase 7 pseudogene 8
ENSG00000158483                                                      family with sequence similarity 86, member C
ENSG00000248671                                                                                              &lt;NA&gt;
ENSG00000254978                                                                                              &lt;NA&gt;
ENSG00000264091                                                                                              &lt;NA&gt;
ENSG00000214534                                                                                              &lt;NA&gt;
ENSG00000184276                                                                                defensin beta 108B
ENSG00000252902                                                                  RNA, 5S ribosomal pseudogene 342
ENSG00000255157                                                                                              &lt;NA&gt;
ENSG00000254469                                             XRCC1 N-terminal domain containing 1, N-terminal like
ENSG00000225805                                                                                defensin beta 131B
ENSG00000228915                                     olfactory receptor family 7 subfamily E member 128 pseudogene
ENSG00000254593                                                                                              &lt;NA&gt;
ENSG00000266859                                                                                              &lt;NA&gt;
ENSG00000137522                                                                           ring finger protein 121
ENSG00000255296                                                                                              &lt;NA&gt;
ENSG00000137496                                                                    interleukin 18 binding protein
ENSG00000137497                                                               nuclear mitotic apparatus protein 1
ENSG00000251143                                                                             NUMA1 antisense RNA 1
ENSG00000206783                                                                                              &lt;NA&gt;
ENSG00000263742                                                                                     microRNA 3165
ENSG00000212089                                                                                              &lt;NA&gt;
ENSG00000184154                                                                 leucine rich repeat containing 51
ENSG00000149357                                       late endosomal/lysosomal adaptor, MAPK and MTOR activator 1
ENSG00000238768                                                                                              &lt;NA&gt;
ENSG00000110200                                                             anaphase promoting complex subunit 15
ENSG00000110203                                                                             folate receptor gamma
ENSG00000257075                                                     ribulose-5-phosphate-3-epimerase pseudogene 6
ENSG00000256518                                                                                              &lt;NA&gt;
ENSG00000204971                                                                                              &lt;NA&gt;
ENSG00000255860                                                                    folate receptor 3 pseudogene 1
ENSG00000110195                                                                             folate receptor alpha
ENSG00000165457                                                                              folate receptor beta
ENSG00000165458                                                         inositol polyphosphate phosphatase like 1
ENSG00000165462                                                                           paired like homeobox 2A
ENSG00000228286                                                                                              &lt;NA&gt;
ENSG00000213365                                         U2 small nuclear RNA auxiliary factor 1 like 4 pseudogene
ENSG00000162129                                                            ClpB family mitochondrial disaggregase
ENSG00000255843                                                                                              &lt;NA&gt;
ENSG00000256739                                                                                              &lt;NA&gt;
ENSG00000255672                                                                                              &lt;NA&gt;
ENSG00000256403                                                                                              &lt;NA&gt;
ENSG00000237408                                                             ADP-ribosyltransferase 2B, pseudogene
ENSG00000238048                                                                                              &lt;NA&gt;
ENSG00000227467                                                       long intergenic non-protein coding RNA 1537
ENSG00000186642                                                                              phosphodiesterase 2A
ENSG00000256633                                                                             PDE2A antisense RNA 2
ENSG00000272036                                                                                      microRNA 139
ENSG00000251919                                                              RNA, U7 small nuclear 105 pseudogene
ENSG00000255808                                                                                              &lt;NA&gt;
ENSG00000186635                                         ArfGAP with RhoGAP domain, ankyrin repeat and PH domain 1
ENSG00000256007                                                                                              &lt;NA&gt;
ENSG00000245148                                                                             ARAP1 antisense RNA 2
ENSG00000244134                                                               ribosomal protein S12 pseudogene 20
ENSG00000214530                                                  StAR related lipid transfer domain containing 10
ENSG00000202522                                                                                              &lt;NA&gt;
ENSG00000265064                                                                                     microRNA 4692
ENSG00000168010                                                                       autophagy related 16 like 2
ENSG00000137478                                                                      FCH and double SH3 domains 2
ENSG00000206638                                                             RNA, U6 small nuclear 672, pseudogene
ENSG00000234751                                                               ribosomal protein L15 pseudogene 16
ENSG00000256568                                                                                              &lt;NA&gt;
ENSG00000215841                                                                      uncharacterized LOC124902709
ENSG00000175591                                                                          purinergic receptor P2Y2
ENSG00000260401                                                                                              &lt;NA&gt;
ENSG00000256347                                                                                              &lt;NA&gt;
ENSG00000171631                                                                      pyrimidinergic receptor P2Y6
ENSG00000257038                                                                          ARHGEF17 antisense RNA 1
ENSG00000110237                                                         Rho guanine nucleotide exchange factor 17
ENSG00000266866                                                                                              &lt;NA&gt;
ENSG00000054967                                                                                 RELT TNF receptor
ENSG00000256928                                                                                              &lt;NA&gt;
ENSG00000054965                                                      family with sequence similarity 168 member A
ENSG00000256448                                                                                              &lt;NA&gt;
ENSG00000255786                                                                                              &lt;NA&gt;
ENSG00000256148                                                                                              &lt;NA&gt;
ENSG00000231726                                                                                              &lt;NA&gt;
ENSG00000270323                                                      MIA SH3 domain ER export factor 2 pseudogene
ENSG00000021300                                                          pleckstrin homology domain containing B1
ENSG00000252732                                                                                              &lt;NA&gt;
ENSG00000175582                                                                 RAB6A, member RAS oncogene family
ENSG00000255928                                                                                              &lt;NA&gt;
ENSG00000256034                                                                                              &lt;NA&gt;
ENSG00000175581                                                               mitochondrial ribosomal protein L48
ENSG00000199975                                                                                              &lt;NA&gt;
ENSG00000256681                                                                                              &lt;NA&gt;
ENSG00000181924                                                    cytochrome c oxidase assembly factor 4 homolog
ENSG00000175575                                                            proteasomal ATPase associated factor 1
ENSG00000256898                                                                                              &lt;NA&gt;
ENSG00000256360                                                                                              &lt;NA&gt;
ENSG00000187726                                                 DnaJ heat shock protein family (Hsp40) member B13
ENSG00000255847                                                                                              &lt;NA&gt;
ENSG00000175567                                                                              uncoupling protein 2
ENSG00000256189                                                                                              &lt;NA&gt;
ENSG00000256723                                           family with sequence similarity 91 member A1 pseudogene
ENSG00000175564                                                                              uncoupling protein 3
ENSG00000168014                                             C2 domain containing 3 centriole elongation regulator
ENSG00000256098                                                                                              &lt;NA&gt;
ENSG00000214517                                                              protein phosphatase methylesterase 1
ENSG00000200649                                                                                              &lt;NA&gt;
ENSG00000149380                                                              prolyl 4-hydroxylase subunit alpha 3
ENSG00000206913                                                                        small nucleolar RNA SNORA7
ENSG00000246211                                                                             P4HA3 antisense RNA 1
ENSG00000165434                                                                       phosphoglucomutase 2 like 1
ENSG00000212961                                                                                              &lt;NA&gt;
ENSG00000254631                                                                                              &lt;NA&gt;
ENSG00000264402                                                                                    microRNA 548al
ENSG00000255440                                                                                              &lt;NA&gt;
ENSG00000175538                                  potassium voltage-gated channel subfamily E regulatory subunit 3
ENSG00000254928                                                                                              &lt;NA&gt;
ENSG00000255444                                                                                              &lt;NA&gt;
ENSG00000254974                                                                                              &lt;NA&gt;
ENSG00000175536                                                                    lipoyl(octanoyl) transferase 2
ENSG00000254837                                                                             LIPT2 antisense RNA 1
ENSG00000077514                                                         DNA polymerase delta 3, accessory subunit
ENSG00000254500                                                                                              &lt;NA&gt;
ENSG00000223202                                                                              RN7SK pseudogene 297
ENSG00000054938                                                                                    chordin like 2
ENSG00000185162                                                                                              &lt;NA&gt;
ENSG00000212277                                                                                              &lt;NA&gt;
ENSG00000265902                                                                                     microRNA 4696
ENSG00000241097                                                              ribosomal protein L36a pseudogene 38
ENSG00000227615                                                                                              &lt;NA&gt;
ENSG00000166439                                                                           ring finger protein 169
ENSG00000264095                                                                                              &lt;NA&gt;
ENSG00000166435                                                           X-ray radiation resistance associated 1
ENSG00000242999                                                             RNA, 7SL, cytoplasmic 239, pseudogene
ENSG00000241170                                                               ribosomal protein L31 pseudogene 46
ENSG00000265344                                                                                              &lt;NA&gt;
ENSG00000118363                                                                signal peptidase complex subunit 2
ENSG00000200152                                                             RNA, U6 small nuclear 216, pseudogene
ENSG00000162139                                                                                   neuraminidase 3
ENSG00000234611                                      olfactory receptor family 2 subfamily AT member 2 pseudogene
ENSG00000213333                                                                     nucleophosmin 1 pseudogene 50
ENSG00000171561                                                 olfactory receptor family 2 subfamily AT member 4
ENSG00000255395                                                                                              &lt;NA&gt;
ENSG00000137491                                        solute carrier organic anion transporter family member 2B1
ENSG00000254475                                      olfactory receptor family 2 subfamily AT member 1 pseudogene
ENSG00000255136                                                                                              &lt;NA&gt;
ENSG00000255460                                                  zinc finger DHHC-type containing 20 pseudogene 3
ENSG00000261594                                                                     trophoblast glycoprotein like
ENSG00000254429                                                                                              &lt;NA&gt;
ENSG00000137486                                                                                   arrestin beta 1
ENSG00000254963                                                                                              &lt;NA&gt;
ENSG00000199090                                                                                      microRNA 326
ENSG00000149273                                                                              ribosomal protein S3
ENSG00000206941                                                                  small nucleolar RNA, C/D box 15A
ENSG00000207445                                                                  small nucleolar RNA, C/D box 15B
ENSG00000149243                                                                       kelch like family member 35
ENSG00000158555                                       glycerophosphodiester phosphodiesterase domain containing 5
ENSG00000254460                                                                                              &lt;NA&gt;
ENSG00000149257                                                                          serpin family H member 1
ENSG00000255326                                                                                              &lt;NA&gt;
ENSG00000171533                                                                  microtubule associated protein 6
ENSG00000255434                                                                                              &lt;NA&gt;
ENSG00000254630                                                                                              &lt;NA&gt;
ENSG00000255280                                                                                              &lt;NA&gt;
ENSG00000166391                                                              monoacylglycerol O-acyltransferase 2
ENSG00000263993                                                             RNA, 7SL, cytoplasmic 786, pseudogene
ENSG00000247867                                                                        DGAT2 divergent transcript
ENSG00000062282                                                                diacylglycerol O-acyltransferase 2
ENSG00000254826                                                                                              &lt;NA&gt;
ENSG00000254814                                                                                              &lt;NA&gt;
ENSG00000255507                                                                                              &lt;NA&gt;
ENSG00000198382                                                                UV radiation resistance associated
ENSG00000200256                                                                                              &lt;NA&gt;
ENSG00000199362                                                                                              &lt;NA&gt;
ENSG00000255255                                protein phosphatase 1 regulatory inhibitor subunit 1A pseudogene 1
ENSG00000255081                                                                                              &lt;NA&gt;
ENSG00000223013                                                                  RNA, 5S ribosomal pseudogene 344
ENSG00000254915                                                                                              &lt;NA&gt;
ENSG00000255421                                                                                              &lt;NA&gt;
ENSG00000085741                                                                              Wnt family member 11
ENSG00000254933                                                                                              &lt;NA&gt;
ENSG00000255362                                                       long intergenic non-protein coding RNA 2761
ENSG00000137492                                                                         THAP domain containing 12
ENSG00000179240                                                                           GVQW motif containing 3
ENSG00000272301                                                                                              &lt;NA&gt;
ENSG00000271757                                                                                              &lt;NA&gt;
ENSG00000201756                                                                                              &lt;NA&gt;
ENSG00000255135                                                                         EMSY divergent transcript
ENSG00000158636                                                 EMSY transcriptional repressor, BRCA2 interacting
ENSG00000254755                                                                                              &lt;NA&gt;
ENSG00000255479                                                                                              &lt;NA&gt;
ENSG00000255363                                                       long intergenic non-protein coding RNA 2757
ENSG00000254810                                                                                              &lt;NA&gt;
ENSG00000236304                                                                                              &lt;NA&gt;
ENSG00000137507                                                                 leucine rich repeat containing 32
ENSG00000254975                                                                                              &lt;NA&gt;
ENSG00000204529                                                                                              &lt;NA&gt;
ENSG00000254761                                                                                              &lt;NA&gt;
ENSG00000254632                                                                                              &lt;NA&gt;
ENSG00000182704                                                         tsukushi, small leucine rich proteoglycan
ENSG00000255100                                                                              TSKU antisense RNA 1
ENSG00000261578                                                                                              &lt;NA&gt;
ENSG00000078124                                                                             alkaline ceramidase 3
ENSG00000212030                                                                                              &lt;NA&gt;
ENSG00000254988                                                                                              &lt;NA&gt;
ENSG00000198488                                     UDP-GlcNAc:betaGal beta-1,3-N-acetylglucosaminyltransferase 6
ENSG00000149260                                                                                         calpain 5
ENSG00000254550                                                                          olfactory marker protein
ENSG00000137474                                                                                       myosin VIIA
ENSG00000178795                                       glycerophosphodiester phosphodiesterase domain containing 4
ENSG00000224829                                                                                              &lt;NA&gt;
ENSG00000149269                                                                     p21 (RAC1) activated kinase 1
ENSG00000268635                                                                                              &lt;NA&gt;
ENSG00000074201                                                          chloride nucleotide-sensitive channel 1A
ENSG00000238880                                                               RNA, U7 small nuclear 59 pseudogene
ENSG00000178301                                                                                      aquaporin 11
ENSG00000271767                                                                                              &lt;NA&gt;
ENSG00000048649                                                                   remodeling and spacing factor 1
ENSG00000206816                                                                                              &lt;NA&gt;
ENSG00000254985                                                                                              &lt;NA&gt;
ENSG00000227376                                                                                              &lt;NA&gt;
ENSG00000255409                                                                                              &lt;NA&gt;
ENSG00000219529                                                                                              &lt;NA&gt;
ENSG00000087884                                                  adipogenesis associated Mth938 domain containing
ENSG00000254459                                                                                              &lt;NA&gt;
ENSG00000254691                                                                                              &lt;NA&gt;
ENSG00000255449                                                                                              &lt;NA&gt;
ENSG00000241782                                                               ribosomal protein L21 pseudogene 95
ENSG00000149262                                                                      integrator complex subunit 4
ENSG00000255115                                                                                              &lt;NA&gt;
ENSG00000254829                                                                                              &lt;NA&gt;
ENSG00000151364                                            potassium channel tetramerization domain containing 14
ENSG00000259112                                                                         NDUFC2-KCTD14 readthrough
ENSG00000254675                                                                      uncharacterized LOC124902723
ENSG00000151365                                                                        thyroid hormone responsive
ENSG00000151366                                                         NADH:ubiquinone oxidoreductase subunit C2
ENSG00000159063                                                                ALG8 alpha-1,3-glucosyltransferase
ENSG00000252494                                                             RNA, U6 small nuclear 126, pseudogene
ENSG00000246174                                                                            KCTD21 antisense RNA 1
ENSG00000188997                                            potassium channel tetramerization domain containing 21
ENSG00000118369                                                                   ubiquitin specific peptidase 35
ENSG00000033327                                                                 GRB2 associated binding protein 2
ENSG00000254420                                                                                              &lt;NA&gt;
ENSG00000254649                                                                                              &lt;NA&gt;
ENSG00000251323                                                       long intergenic non-protein coding RNA 2728
ENSG00000137513                                                      asparaginyl-tRNA synthetase 2, mitochondrial
ENSG00000255084                                                                             NARS2 antisense RNA 1
ENSG00000252033                                                             RNA, U6 small nuclear 311, pseudogene
ENSG00000254697                                                           COP9 signalosome subunit 8 pseudogene 3
ENSG00000149256                                                                  teneurin transmembrane protein 4
ENSG00000254563                                                                                              &lt;NA&gt;
ENSG00000266550                                                                                              &lt;NA&gt;
ENSG00000255345                                                                                              &lt;NA&gt;
ENSG00000254885                                                                                              &lt;NA&gt;
ENSG00000211997                                                                                      microRNA 708
ENSG00000266570                                                                                     microRNA 5579
ENSG00000255209                                                                                              &lt;NA&gt;
ENSG00000221551                                                                                              &lt;NA&gt;
ENSG00000254471                                                   origin recognition complex subunit 3 pseudogene
ENSG00000254434                                                                                              &lt;NA&gt;
ENSG00000200146                                                             RNA, U6 small nuclear 544, pseudogene
ENSG00000255014                                                                                              &lt;NA&gt;
ENSG00000255178                                                       long intergenic non-protein coding RNA 2720
ENSG00000254437                                                                               COX6A1 pseudogene 4
ENSG00000254747                                                                                              &lt;NA&gt;
ENSG00000255316                                                                              MT-ND6 pseudogene 25
ENSG00000270701                                                                                              &lt;NA&gt;
ENSG00000245832                                                                                 MIR4300 host gene
ENSG00000264110                                                                                     microRNA 4300
ENSG00000254511                                                                                              &lt;NA&gt;
ENSG00000252592                                                                                              &lt;NA&gt;
ENSG00000255246                                                                                              &lt;NA&gt;
ENSG00000227097                                                                                              &lt;NA&gt;
ENSG00000182103                                                      family with sequence similarity 181 member B
ENSG00000255382                                                       long intergenic non-protein coding RNA 2734
ENSG00000255063                                                                                              &lt;NA&gt;
ENSG00000137509                                                                            prolylcarboxypeptidase
ENSG00000254441                                                                                              &lt;NA&gt;
ENSG00000238995                                                                                              &lt;NA&gt;
ENSG00000165490                                                           DNA damage induced apoptosis suppressor
ENSG00000242279                                                               ribosomal protein L7a pseudogene 54
ENSG00000254698                                                                                              &lt;NA&gt;
ENSG00000137502                                                                 RAB30, member RAS oncogene family
ENSG00000254522                                                                                              &lt;NA&gt;
ENSG00000207221                                                                small nucleolar RNA, H/ACA box 70E
ENSG00000246067                                                                        RAB30 divergent transcript
ENSG00000255503                                                       long intergenic non-protein coding RNA 2951
ENSG00000255010                                                                                              &lt;NA&gt;
ENSG00000254965                                                     C1D nuclear receptor corepressor pseudogene 5
ENSG00000255051                                                                                              &lt;NA&gt;
ENSG00000165494                                                 PCF11 cleavage and polyadenylation factor subunit
ENSG00000254676                                                                                              &lt;NA&gt;
ENSG00000247137                                                                      ANKRD42 divergent transcript
ENSG00000269939                                                                                              &lt;NA&gt;
ENSG00000137494                                                                          ankyrin repeat domain 42
ENSG00000255541                                                                                              &lt;NA&gt;
ENSG00000254551                                                                                              &lt;NA&gt;
ENSG00000241020                                                               ribosomal protein L32 pseudogene 24
ENSG00000137500                                                                 coiled-coil domain containing 90B
ENSG00000255234                                                                                              &lt;NA&gt;
ENSG00000255003                                                                                              &lt;NA&gt;
ENSG00000150672                                                              discs large MAGUK scaffold protein 2
ENSG00000256466                                                                                              &lt;NA&gt;
ENSG00000255311                                                                                              &lt;NA&gt;
ENSG00000254629                                                     suppressor of cytokine signaling 6 pseudogene
ENSG00000250257                                                                                              &lt;NA&gt;
ENSG00000264838                                                                                              &lt;NA&gt;
ENSG00000254713                                                                                              &lt;NA&gt;
ENSG00000240174                                                                ribosomal protein L9 pseudogene 22
ENSG00000254787                                                                      uncharacterized LOC124902727
ENSG00000255555                                                                                              &lt;NA&gt;
ENSG00000255396                                                                                              &lt;NA&gt;
ENSG00000213305                                            heterogeneous nuclear ribonucleoprotein C pseudogene 6
ENSG00000254684                                                                     REST corepressor 1 pseudogene
ENSG00000254897                                                                                              &lt;NA&gt;
ENSG00000206583                                                            RNA, U6 small nuclear 1292, pseudogene
ENSG00000171204                                                                        transmembrane protein 126B
ENSG00000171202                                                                        transmembrane protein 126A
ENSG00000137504                                                                CREB/ATF bZIP transcription factor
ENSG00000179071                                                                  coiled-coil domain containing 89
ENSG00000137501                                                                              synaptotagmin like 2
ENSG00000215504                                                                                              &lt;NA&gt;
ENSG00000150676                                                                  coiled-coil domain containing 83
ENSG00000255005                                                                                              &lt;NA&gt;
ENSG00000254479                                                                                              &lt;NA&gt;
ENSG00000073921                                            phosphatidylinositol binding clathrin assembly protein
ENSG00000238666                                                                                              &lt;NA&gt;
ENSG00000200877                                                             RNA, U6 small nuclear 560, pseudogene
ENSG00000254699                                                                                              &lt;NA&gt;
ENSG00000254502                                                                                              &lt;NA&gt;
ENSG00000074266                                                                    embryonic ectoderm development
ENSG00000254783                                                     immunoglobin superfamily member 21 pseudogene
ENSG00000255222                                                                                              &lt;NA&gt;
ENSG00000149196                                                  heat shock protein nuclear import factor hikeshi
ENSG00000239856                                                             RNA, 7SL, cytoplasmic 225, pseudogene
ENSG00000149201                                                                  coiled-coil domain containing 81
ENSG00000254733                                                                                              &lt;NA&gt;
ENSG00000254727                                                                                              &lt;NA&gt;
ENSG00000151376                                                                                    malic enzyme 3
ENSG00000254731                                                                                              &lt;NA&gt;
ENSG00000255250                                                                                              &lt;NA&gt;
ENSG00000150687                                                                                serine protease 23
ENSG00000271318                                                                                              &lt;NA&gt;
ENSG00000197882                                                                                              &lt;NA&gt;
ENSG00000269895                                                                                              &lt;NA&gt;
ENSG00000255203                                       olfactory receptor family 7 subfamily E member 2 pseudogene
ENSG00000255471                                                                                              &lt;NA&gt;
ENSG00000174804                                                                         frizzled class receptor 4
ENSG00000246523                                                                         FZD4 divergent transcript
ENSG00000254748                                            heterogeneous nuclear ribonucleoprotein C pseudogene 8
ENSG00000166575                                                                         transmembrane protein 135
ENSG00000254843                                                                                              &lt;NA&gt;
ENSG00000213287                                               mitochondrial import receptor subunit TOM22 homolog
ENSG00000270510                                                      coiled-coil domain containing 90B pseudogene
ENSG00000254582                                                                                              &lt;NA&gt;
ENSG00000255391                                                           high mobility group box 3 pseudogene 25
ENSG00000223015                                                            RNA, U6 small nuclear 1135, pseudogene
ENSG00000199235                                                                                              &lt;NA&gt;
ENSG00000255183                                                       long intergenic non-protein coding RNA 2711
ENSG00000254650                                                                              MT-CYB pseudogene 41
ENSG00000255022                                                                                              &lt;NA&gt;
ENSG00000254794                                                                                              &lt;NA&gt;
ENSG00000255516                                                                                              &lt;NA&gt;
ENSG00000255102                                                                                              &lt;NA&gt;
ENSG00000255241                                                                                              &lt;NA&gt;
ENSG00000206690                                                                                              &lt;NA&gt;
ENSG00000123892                                                                 RAB38, member RAS oncogene family
ENSG00000266581                                                                                     microRNA 3166
ENSG00000109861                                                                                       cathepsin C
ENSG00000249489                                                                                              &lt;NA&gt;
ENSG00000255082                                                                              GRM5 antisense RNA 1
ENSG00000168959                                                                 glutamate metabotropic receptor 5
ENSG00000207113                                                              RNA, U6 small nuclear 16, pseudogene
ENSG00000221130                                                                                              &lt;NA&gt;
ENSG00000077498                                                                                        tyrosinase
ENSG00000197692                                                                                              &lt;NA&gt;
ENSG00000086991                                                                                   NADPH oxidase 4
ENSG00000255295                                                                          H3 histone pseudogene 34
ENSG00000255429                                                                                              &lt;NA&gt;
ENSG00000134612                                                                                              &lt;NA&gt;
ENSG00000255385                                                                         UBTF like 10 (pseudogene)
ENSG00000214414                                                                    tripartite motif containing 77
ENSG00000255486                                                                                              &lt;NA&gt;
ENSG00000255540                                           cell adhesion associated, oncogene regulated pseudogene
ENSG00000234376                                                                          UBTF like 2 (pseudogene)
ENSG00000254971                                                                                              &lt;NA&gt;
ENSG00000255170                                                                                              &lt;NA&gt;
ENSG00000204456                                                                                              &lt;NA&gt;
ENSG00000254751                                                       tripartite motif containing 64D, pseudogene
ENSG00000255162                                                                                              &lt;NA&gt;
ENSG00000255285                                                                                              &lt;NA&gt;
ENSG00000168930                                                                    tripartite motif containing 49
ENSG00000250946                                                                                              &lt;NA&gt;
ENSG00000166013                                                                                              &lt;NA&gt;
ENSG00000204455                                                       tripartite motif-containing 51B, pseudogene
ENSG00000254558                                                                             ANKRD33B pseudogene 8
ENSG00000189253                                                                   tripartite motif containing 64B
ENSG00000255235                                                                                              &lt;NA&gt;
ENSG00000254617                                                                                              &lt;NA&gt;
ENSG00000254785                                                                                              &lt;NA&gt;
ENSG00000255055                                                                              MT-ND1 pseudogene 35
ENSG00000223417                                                                  tripartite motif containing 49D1
ENSG00000233802                                                                  tripartite motif containing 49D2
ENSG00000254818                                                                                              &lt;NA&gt;
ENSG00000255360                                                                                              &lt;NA&gt;
ENSG00000254655                                                                                              &lt;NA&gt;
ENSG00000204450                                                                    tripartite motif containing 64
ENSG00000255305                                                                             ANKRD33B pseudogene 9
ENSG00000237706                                                                                              &lt;NA&gt;
ENSG00000225581                                                       tripartite motif containing 53A, pseudogene
ENSG00000255184                                                                                              &lt;NA&gt;
ENSG00000204449                                                                   tripartite motif containing 49C
ENSG00000254803                                                                                              &lt;NA&gt;
ENSG00000254916                                                                                              &lt;NA&gt;
ENSG00000223709                                                       tripartite motif containing 64E, pseudogene
ENSG00000255011                                                                                              &lt;NA&gt;
ENSG00000254888                                                                                              &lt;NA&gt;
ENSG00000255009                                                      upstream binding transcription factor like 1
ENSG00000254436                                                                                              &lt;NA&gt;
ENSG00000207299                                                                       small nucleolar RNA SNORD56
ENSG00000077616                                                    N-acetylated alpha-linked acidic dipeptidase 2
ENSG00000110172                                                   cysteine and histidine rich domain containing 1
ENSG00000261645                                                                                              &lt;NA&gt;
ENSG00000214391                                                                        tubulin alpha pseudogene 2
ENSG00000223101                                                                                              &lt;NA&gt;
ENSG00000266703                                                                                     microRNA 4490
ENSG00000221586                                                                                     microRNA 1261
ENSG00000254677                                                                                              &lt;NA&gt;
ENSG00000255070                                                     oxysterol binding protein like 9 pseudogene 3
ENSG00000255187                                                                                              &lt;NA&gt;
ENSG00000255332                                                       long intergenic non-protein coding RNA 2756
ENSG00000254961                                                                               TUBB4B pseudogene 4
ENSG00000242248                                                               ribosomal protein L7a pseudogene 57
ENSG00000235547                                           NADH:ubiquinone oxidoreductase subunit B11 pseudogene 1
ENSG00000165323                                                                           FAT atypical cadherin 3
ENSG00000249255                                                                                              &lt;NA&gt;
ENSG00000254705                                                                                              &lt;NA&gt;
ENSG00000244244                                                                               RPS3A pseudogene 42
ENSG00000239086                                                                                              &lt;NA&gt;
ENSG00000255506                                                                                              &lt;NA&gt;
ENSG00000255127                                  eukaryotic translation elongation factor 1 alpha 1 pseudogene 49
ENSG00000255287                                       small nuclear ribonucleoprotein polypeptide G pseudogene 16
ENSG00000254874                                                                                              &lt;NA&gt;
ENSG00000134640                                                                             melatonin receptor 1B
ENSG00000242807                                                               ribosomal protein L26 pseudogene 31
ENSG00000180773                                                                 solute carrier family 36 member 4
ENSG00000255445                                                                                              &lt;NA&gt;
ENSG00000233737                                                                                              &lt;NA&gt;
ENSG00000255233                                                                                              &lt;NA&gt;
ENSG00000165325                                                                    deuterosome assembly protein 1
ENSG00000221565                                                                                              &lt;NA&gt;
ENSG00000166002                                           single-pass membrane protein with coiled-coil domains 4
ENSG00000234106                                                                                SRP14 pseudogene 2
ENSG00000240202                                                             RNA, 7SL, cytoplasmic 223, pseudogene
ENSG00000255515                                                                                              &lt;NA&gt;
ENSG00000166004                                                                           centrosomal protein 295
ENSG00000199875                                                                                              &lt;NA&gt;
ENSG00000254911                                                                   small Cajal body-specific RNA 9
ENSG00000166012                            TATA-box binding protein associated factor, RNA polymerase I subunit D
ENSG00000207112                                                                 small nucleolar RNA, H/ACA box 25
ENSG00000206799                                                                 small nucleolar RNA, H/ACA box 32
ENSG00000202314                                                                    small nucleolar RNA, C/D box 6
ENSG00000206834                                                                  small nucleolar RNA, H/ACA box 1
ENSG00000207304                                                                  small nucleolar RNA, H/ACA box 8
ENSG00000239195                                                                    small nucleolar RNA, C/D box 5
ENSG00000207145                                                                 small nucleolar RNA, H/ACA box 18
ENSG00000221170                                                                                              &lt;NA&gt;
ENSG00000210825                                                                 small nucleolar RNA, H/ACA box 40
ENSG00000182919                                                               chromosome 11 open reading frame 54
ENSG00000042429                                                                       mediator complex subunit 17
ENSG00000238437                                                                                              &lt;NA&gt;
ENSG00000265292                                                                                              &lt;NA&gt;
ENSG00000214376                                                       V-set and transmembrane domain containing 5
ENSG00000206911                                                                                              &lt;NA&gt;
ENSG00000255995                                                                                              &lt;NA&gt;
ENSG00000256752                                             hypoxanthine phosphoribosyltransferase 1 pseudogene 3
ENSG00000181333                                                                                 hephaestin like 1
ENSG00000227593                                                                                              &lt;NA&gt;
ENSG00000110218                                                                                        pannexin 1
ENSG00000256745                                                                                              &lt;NA&gt;
ENSG00000250519                                                                                              &lt;NA&gt;
ENSG00000183560                                                                             IZUMO1 receptor, JUNO
ENSG00000123901                                                                     G protein-coupled receptor 83
ENSG00000263966                                                                                              &lt;NA&gt;
ENSG00000020922                                                MRE11 homolog, double strand break repair nuclease
ENSG00000221230                                                                                     microRNA 548l
ENSG00000255893                                                                                              &lt;NA&gt;
ENSG00000168876                                                                          ankyrin repeat domain 49
ENSG00000257057                                                               chromosome 11 open reading frame 97
ENSG00000134627                                                           piwi like RNA-mediated gene silencing 4
ENSG00000196371                                                                              fucosyltransferase 4
ENSG00000255929                                                                            PIWIL4 antisense RNA 1
ENSG00000233536                                                                                              &lt;NA&gt;
ENSG00000255666                                                                                              &lt;NA&gt;
ENSG00000166025                                                                                 angiomotin like 1
ENSG00000256469                                                                                              &lt;NA&gt;
ENSG00000213368                                                                                              &lt;NA&gt;
ENSG00000150316                                                      CWC15 spliceosome associated protein homolog
ENSG00000186280                                                                             lysine demethylase 4D
ENSG00000255653                                                                  lysine demethylase 4D pseudogene
ENSG00000235268                                                                             lysine demethylase 4E
ENSG00000256779                                                                                              &lt;NA&gt;
ENSG00000257012                                                                                              &lt;NA&gt;
ENSG00000255855                                                                             lysine demethylase 4F
ENSG00000180771                                                                                              &lt;NA&gt;
ENSG00000271885                                                                                              &lt;NA&gt;
ENSG00000149218                                                                  endonuclease domain containing 1
ENSG00000270689                                                                                              &lt;NA&gt;
ENSG00000270578                                                                                              &lt;NA&gt;
ENSG00000245552                                                                      uncharacterized LOC100129203
ENSG00000149212                                                                                         sestrin 3
ENSG00000201204                                                                                              &lt;NA&gt;
ENSG00000250390                                                                                              &lt;NA&gt;
ENSG00000255605                                                                      uncharacterized LOC107984377
ENSG00000077458                                                       family with sequence similarity 76 member B
ENSG00000166037                                                                            centrosomal protein 57
ENSG00000256885                                                                                              &lt;NA&gt;
ENSG00000087053                                                                    myotubularin related protein 2
ENSG00000222578                                                                  RNA, 5S ribosomal pseudogene 345
ENSG00000242993                                                               ribosomal protein L32 pseudogene 25
ENSG00000184384                                                     mastermind like transcriptional coactivator 2
ENSG00000266192                                                                                    microRNA 1260b
ENSG00000149231                                                                  coiled-coil domain containing 82
ENSG00000183340                                                                                          JRK like
ENSG00000255679                                                                                              &lt;NA&gt;
ENSG00000200411                                                                  RNA, 5S ribosomal pseudogene 346
ENSG00000256684                                                       long intergenic non-protein coding RNA 2737
ENSG00000254587                                                                                              &lt;NA&gt;
ENSG00000255376                                                                                              &lt;NA&gt;
ENSG00000255205                                                          mediator complex subunit 28 pseudogene 5
ENSG00000270753                                                                                              &lt;NA&gt;
ENSG00000255039                                                                                              &lt;NA&gt;
ENSG00000199315                                                                  RNA, 5S ribosomal pseudogene 347
ENSG00000255502                                                                                              &lt;NA&gt;
ENSG00000254555                                                                                              &lt;NA&gt;
ENSG00000216073                                                                                              &lt;NA&gt;
ENSG00000255380                                                                zinc finger protein 793 pseudogene
ENSG00000254939                                                                zinc finger protein 614 pseudogene
ENSG00000254599                                                                                              &lt;NA&gt;
ENSG00000254830                                                                                              &lt;NA&gt;
ENSG00000149972                                                                                       contactin 5
ENSG00000223269                                                                               RN7SK pseudogene 53
ENSG00000266616                                                                                              &lt;NA&gt;
ENSG00000255547                                                                                              &lt;NA&gt;
ENSG00000242165                                                             RNA, 7SL, cytoplasmic 222, pseudogene
ENSG00000255059                                                                                              &lt;NA&gt;
ENSG00000248027                                                                          ARHGAP42 antisense RNA 1
ENSG00000165895                                                                  Rho GTPase activating protein 42
ENSG00000265208                                                                                              &lt;NA&gt;
ENSG00000200047                                                                              RN7SK pseudogene 115
ENSG00000238388                                                                                              &lt;NA&gt;
ENSG00000170647                                                                                              &lt;NA&gt;
ENSG00000082175                                                                             progesterone receptor
ENSG00000255504                                                                                              &lt;NA&gt;
ENSG00000137672                                  transient receptor potential cation channel subfamily C member 6
ENSG00000263885                                                                                     microRNA 3920
ENSG00000254506                                                                             KIAA1191 pseudogene 2
ENSG00000254534                                                                                 PLS1 pseudogene 1
ENSG00000187151                                                                               angiopoietin like 5
ENSG00000110318                                                                           centrosomal protein 126
ENSG00000137691                                                         cilia and flagella associated protein 300
ENSG00000252679                                                                                              &lt;NA&gt;
ENSG00000239154                                                                                              &lt;NA&gt;
ENSG00000260008                                                                                              &lt;NA&gt;
ENSG00000137693                                                         Yes1 associated transcriptional regulator
ENSG00000254422                                                                                              &lt;NA&gt;
ENSG00000243777                                                                ribosomal protein S6 pseudogene 17
ENSG00000270868                                                                                              &lt;NA&gt;
ENSG00000271600                                                                                              &lt;NA&gt;
ENSG00000212466                                                             RNA, U6 small nuclear 952, pseudogene
ENSG00000023445                                                               baculoviral IAP repeat containing 3
ENSG00000110330                                                               baculoviral IAP repeat containing 2
ENSG00000152558                                                                         transmembrane protein 123
ENSG00000255337                                                                      TMEM123 divergent transcript
ENSG00000255482                                                                      uncharacterized LOC102723838
ENSG00000137673                                                                         matrix metallopeptidase 7
ENSG00000137674                                                                        matrix metallopeptidase 20
ENSG00000256916                                                                                              &lt;NA&gt;
ENSG00000255798                                                                                              &lt;NA&gt;
ENSG00000137675                                                                        matrix metallopeptidase 27
ENSG00000118113                                                                         matrix metallopeptidase 8
ENSG00000255282                                                                                              &lt;NA&gt;
ENSG00000225678                                                                                              &lt;NA&gt;
ENSG00000256254                                                             sacsin molecular chaperone pseudogene
ENSG00000166670                                                                        matrix metallopeptidase 10
ENSG00000196611                                                                         matrix metallopeptidase 1
ENSG00000256035                                                                                              &lt;NA&gt;
ENSG00000149968                                                                         matrix metallopeptidase 3
ENSG00000110347                                                                                              &lt;NA&gt;
ENSG00000255469                                                                                              &lt;NA&gt;
ENSG00000238562                                                              RNA, U7 small nuclear 159 pseudogene
ENSG00000137745                                                                        matrix metallopeptidase 13
ENSG00000239861                                                               ribosomal protein L21 pseudogene 96
ENSG00000260966                                                                                              &lt;NA&gt;
ENSG00000137692                                             defective in cullin neddylation 1 domain containing 5
ENSG00000187240                                                                dynein cytoplasmic 2 heavy chain 1
ENSG00000254895                                                                              MT-CO3 pseudogene 15
ENSG00000254931                                                                             MT-ATP6 pseudogene 15
ENSG00000255417                                                                              MT-CO2 pseudogene 15
ENSG00000255350                                                                              MT-CO1 pseudogene 15
ENSG00000254565                                                                              MT-ND2 pseudogene 26
ENSG00000253245                                                                              MT-ND1 pseudogene 36
ENSG00000254824                                                                                              &lt;NA&gt;
ENSG00000254987                                                                                              &lt;NA&gt;
ENSG00000264200                                                                                     microRNA 4693
ENSG00000170962                                                                  platelet derived growth factor D
ENSG00000255548                                                                                              &lt;NA&gt;
ENSG00000170967                                                                  DNA damage inducible 1 homolog 1
ENSG00000252251                                                                                              &lt;NA&gt;
ENSG00000256422                                                       long intergenic non-protein coding RNA 2552
ENSG00000270449                                                                                              &lt;NA&gt;
ENSG00000254569                                                                                              &lt;NA&gt;
ENSG00000204403                                                                      caspase 12 (gene/pseudogene)
ENSG00000235505                                                                                              &lt;NA&gt;
ENSG00000196954                                                                                         caspase 4
ENSG00000137757                                                                                         caspase 5
ENSG00000137752                                                                                         caspase 1
ENSG00000204397                                                       caspase recruitment domain family member 16
ENSG00000254750                                                                                              &lt;NA&gt;
ENSG00000255221                                                                                              &lt;NA&gt;
ENSG00000255430                                                                                              &lt;NA&gt;
ENSG00000255501                                                       caspase recruitment domain family member 18
ENSG00000254998                                                                                              &lt;NA&gt;
ENSG00000254767                                                                                              &lt;NA&gt;
ENSG00000255336                                                                                              &lt;NA&gt;
ENSG00000152578                                                 glutamate ionotropic receptor AMPA type subunit 4
ENSG00000255403                                                                                              &lt;NA&gt;
ENSG00000222663                                                              RNA, U4 small nuclear 55, pseudogene
ENSG00000263371                                                                                              &lt;NA&gt;
ENSG00000252081                                                             RNA, U6 small nuclear 277, pseudogene
ENSG00000170903                                        Myb/SANT DNA binding domain containing 4 with coiled-coils
ENSG00000182359                                                          kelch repeat and BTB domain containing 3
ENSG00000149313                           aminoadipate-semialdehyde dehydrogenase-phosphopantetheinyl transferase
ENSG00000254433                                                                                              &lt;NA&gt;
ENSG00000254580                                                       long intergenic non-protein coding RNA 2719
ENSG00000254811                                                                                              &lt;NA&gt;
ENSG00000255065                                                                                              &lt;NA&gt;
ENSG00000152402                                                       guanylate cyclase 1 soluble subunit alpha 2
ENSG00000264542                                                                                              &lt;NA&gt;
ENSG00000213252                                 pyridine nucleotide-disulphide oxidoreductase domain 1 pseudogene
ENSG00000255353                                                      argininosuccinate synthetase 1 pseudogene 13
ENSG00000261098                                                                                              &lt;NA&gt;
ENSG00000152404                                                            CWF19 like cell cycle control factor 2
ENSG00000225215                                                                              SMARCE1 pseudogene 1
ENSG00000137760                                                            alkB homolog 8, tRNA methyltransferase
ENSG00000270969                                                                                              &lt;NA&gt;
ENSG00000110675                                                                          ELMO domain containing 1
ENSG00000268467                                                                                              &lt;NA&gt;
ENSG00000255483                                                                               METTL5 pseudogene 4
ENSG00000254758                                                                                              &lt;NA&gt;
ENSG00000170290                                                                                        sarcolipin
ENSG00000268602                                                                                              &lt;NA&gt;
ENSG00000254702                                                                                              &lt;NA&gt;
ENSG00000214306                                                                                              &lt;NA&gt;
ENSG00000214305                                                                                              &lt;NA&gt;
ENSG00000110660                                                                solute carrier family 35 member F2
ENSG00000240652                                                                                              &lt;NA&gt;
ENSG00000179331                                                                RAB39A, member RAS oncogene family
ENSG00000166266                                                                                          cullin 5
ENSG00000200855                                                                                              &lt;NA&gt;
ENSG00000255467                                                                                              &lt;NA&gt;
ENSG00000075239                                                                    acetyl-CoA acetyltransferase 1
ENSG00000149308                                             nuclear protein, coactivator of histone transcription
ENSG00000149311                                                                       ATM serine/threonine kinase
ENSG00000206967                                                                                              &lt;NA&gt;
ENSG00000269042                                                                                              &lt;NA&gt;
ENSG00000166323                                                               chromosome 11 open reading frame 65
ENSG00000221607                                                                                              &lt;NA&gt;
ENSG00000178202                                                                   protein O-glucosyltransferase 3
ENSG00000110723                                                                                       exophilin 5
ENSG00000178105                                                                              DEAD-box helicase 10
ENSG00000240698                                                                ribosomal protein S2 pseudogene 39
ENSG00000254730                                                                                              &lt;NA&gt;
ENSG00000255379                                                                                              &lt;NA&gt;
ENSG00000203334                                                                                              &lt;NA&gt;
ENSG00000255528                                                                                              &lt;NA&gt;
ENSG00000201243                                                             RNA, U6 small nuclear 654, pseudogene
ENSG00000200613                                                                  RNA, 5S ribosomal pseudogene 349
ENSG00000264997                                                                      uncharacterized LOC124900307
ENSG00000255028                                                                                              &lt;NA&gt;
ENSG00000185742                                                               chromosome 11 open reading frame 87
ENSG00000254890                                                                                              &lt;NA&gt;
ENSG00000254482                                                                                              &lt;NA&gt;
ENSG00000254659                                                       long intergenic non-protein coding RNA 2715
ENSG00000254798                                                                                              &lt;NA&gt;
ENSG00000224776                                                                                              &lt;NA&gt;
ENSG00000270423                                                                                              &lt;NA&gt;
ENSG00000255210                                                                                              &lt;NA&gt;
ENSG00000149289                                                              zinc finger CCCH-type containing 12C
ENSG00000137710                                                                                           radixin
ENSG00000254416                                                                      uncharacterized LOC124902752
ENSG00000137714                                                                                      ferredoxin 1
ENSG00000137727                                                                  Rho GTPase activating protein 20
ENSG00000233497                                                                                              &lt;NA&gt;
ENSG00000255149                                                                                              &lt;NA&gt;
ENSG00000200168                                                                  RNA, 5S ribosomal pseudogene 350
ENSG00000271390                                                                                              &lt;NA&gt;
ENSG00000271584                                                       long intergenic non-protein coding RNA 2550
ENSG00000239354                                                               ribosomal protein S17 pseudogene 15
ENSG00000270202                                                                                              &lt;NA&gt;
ENSG00000150750                                                         POU class 2 homeobox associating factor 2
ENSG00000196167                                                                    colorectal cancer associated 1
ENSG00000214290                                                         POU class 2 homeobox associating factor 3
ENSG00000264032                                                                                     microRNA 4491
ENSG00000110777                                                         POU class 2 homeobox associating factor 1
ENSG00000253099                                                              RNA, U2 small nuclear 60, pseudogene
ENSG00000255428                                                                      uncharacterized LOC100132078
ENSG00000255208                                                                                              &lt;NA&gt;
ENSG00000255093                                                                                              &lt;NA&gt;
ENSG00000137707                                                                   BTG anti-proliferation factor 4
ENSG00000207811                                                                                      microRNA 34b
ENSG00000207562                                                                                      microRNA 34c
ENSG00000254980                                                                                              &lt;NA&gt;
ENSG00000183644                                                       HOATZ cilia and flagella associated protein
ENSG00000204381                                                                                           layilin
ENSG00000170145                                                                           salt inducible kinase 2
ENSG00000235286                                                                                              &lt;NA&gt;
ENSG00000223324                                                                              RN7SK pseudogene 273
ENSG00000137713                                                      protein phosphatase 2 scaffold subunit Abeta
ENSG00000254990                                                                                              &lt;NA&gt;
ENSG00000086848                                                                ALG9 alpha-1,2-mannosyltransferase
ENSG00000258529                                                                                              &lt;NA&gt;
ENSG00000254450                                                                                              &lt;NA&gt;
ENSG00000254949                                                                                              &lt;NA&gt;
ENSG00000255561                                             ferredoxin-fold anticodon binding domain containing 1
ENSG00000137720                                                          cilia and flagella associated protein 68
ENSG00000176343                                                                                              &lt;NA&gt;
ENSG00000109846                                                                                crystallin alpha B
ENSG00000170276                                                      heat shock protein family B (small) member 2
ENSG00000254445                                                        HSPB2-C11orf52 readthrough (NMD candidate)
ENSG00000149300                                                               chromosome 11 open reading frame 52
ENSG00000150764                                                                           DIX domain containing 1
ENSG00000238965                                                                  RNA, 5S ribosomal pseudogene 351
ENSG00000255286                                                                                              &lt;NA&gt;
ENSG00000255334                                                                                              &lt;NA&gt;
ENSG00000150768                                                              dihydrolipoamide S-acetyltransferase
ENSG00000230911                                                                                              &lt;NA&gt;
ENSG00000238444                                                             RNA, U6 small nuclear 893, pseudogene
ENSG00000271025                                                                                              &lt;NA&gt;
ENSG00000150773                                                                          PIH1 domain containing 2
ENSG00000150776                                                                          NKAP domain containing 1
ENSG00000150779                                           translocase of inner mitochondrial membrane 8 homolog B
ENSG00000204370                                                         succinate dehydrogenase complex subunit D
ENSG00000255292                                                                                              &lt;NA&gt;
ENSG00000150782                                                                                    interleukin 18
ENSG00000254638                                                                                              &lt;NA&gt;
ENSG00000150783                                                                               testis expressed 12
ENSG00000272790                                                                                              &lt;NA&gt;
ENSG00000197580                                                                         beta-carotene oxygenase 2
ENSG00000214264                                                                                              &lt;NA&gt;
ENSG00000255231                                                                                              &lt;NA&gt;
ENSG00000243930                                                                                              &lt;NA&gt;
ENSG00000150787                                                               6-pyruvoyltetrahydropterin synthase
ENSG00000243250                                                                ribosomal protein S6 pseudogene 16
ENSG00000215954                                                                                              &lt;NA&gt;
ENSG00000188771                                                                   placenta expressed transcript 1
ENSG00000268472                                                                      uncharacterized LOC100132686
ENSG00000213234                                                                                              &lt;NA&gt;
ENSG00000250303                                                       long intergenic non-protein coding RNA 2762
ENSG00000206772                                                              RNA, U6 small nuclear 44, pseudogene
ENSG00000254968                                                       long intergenic non-protein coding RNA 2763
ENSG00000213233                                                              ribosomal protein L23a pseudogene 62
ENSG00000255484                                                       long intergenic non-protein coding RNA 2764
ENSG00000212397                                                                                              &lt;NA&gt;
ENSG00000254626                                                                                              &lt;NA&gt;
ENSG00000247416                                                                             NCAM1 antisense RNA 2
ENSG00000149294                                                                   neural cell adhesion molecule 1
ENSG00000238998                                                              RNA, U7 small nuclear 187 pseudogene
ENSG00000227487                                                                                              &lt;NA&gt;
ENSG00000255129                                                                                              &lt;NA&gt;
ENSG00000149292                                                                tetratricopeptide repeat domain 12
ENSG00000270179                                                                                              &lt;NA&gt;
ENSG00000170209                                                     ankyrin repeat and kinase domain containing 1
ENSG00000256757                                                                                              &lt;NA&gt;
ENSG00000149295                                                                              dopamine receptor D2
ENSG00000265140                                                                                     microRNA 4301
ENSG00000166682                                                                   transmembrane serine protease 5
ENSG00000256091                                    mitochondrial translational release factor 1 like pseudogene 1
ENSG00000086827                                                                          zw10 kinetochore protein
ENSG00000243353                                                               ribosomal protein S29 pseudogene 19
ENSG00000257070                                                                                              &lt;NA&gt;
ENSG00000256603                                                                                              &lt;NA&gt;
ENSG00000228607                                                                                        claudin 25
ENSG00000256167                                                                                              &lt;NA&gt;
ENSG00000255870                                       SH3 domain containing GRB2 like 1, endophilin A2 pseudogene
ENSG00000257101                                          leucine rich repeat containing 37 member A13, pseudogene
ENSG00000048028                                                                   ubiquitin specific peptidase 28
ENSG00000256452                                                                                              &lt;NA&gt;
ENSG00000255710                                                                                              &lt;NA&gt;
ENSG00000201687                                                            RNA, U6 small nuclear 1107, pseudogene
ENSG00000149305                                                                   5-hydroxytryptamine receptor 3B
ENSG00000166736                                                                   5-hydroxytryptamine receptor 3A
ENSG00000109906                                                          zinc finger and BTB domain containing 16
ENSG00000221112                                                                                              &lt;NA&gt;
ENSG00000256947                                                                                              &lt;NA&gt;
ENSG00000166741                                                                  nicotinamide N-methyltransferase
ENSG00000256195                                                                      uncharacterized LOC101928940
ENSG00000180425                                                               chromosome 11 open reading frame 71
ENSG00000076053                                                                       RNA binding motif protein 7
ENSG00000255663                                                                                              &lt;NA&gt;
ENSG00000076043                                                                                 RNA exonuclease 2
ENSG00000256533                                                                              nocturnin pseudogene
ENSG00000255982                                 neurexophilin and PC-esterase domain family member 2 pseudogene 1
ENSG00000270204                                                                                              &lt;NA&gt;
ENSG00000095110                                              neurexophilin and PC-esterase domain family member 1
ENSG00000238724                                                                           small nucleolar RNA U13
ENSG00000137634                                              neurexophilin and PC-esterase domain family member 4
ENSG00000256674                                                                  histone deacetylase 2 pseudogene
ENSG00000204361                                              neurexophilin and PC-esterase domain family member 2
ENSG00000252870                                                                                              &lt;NA&gt;
ENSG00000182985                                                                          cell adhesion molecule 1
ENSG00000256972                                                                                              &lt;NA&gt;
ENSG00000255580                                                                                              &lt;NA&gt;
ENSG00000256315                                                                             CADM1 antisense RNA 1
ENSG00000256281                                                                                              &lt;NA&gt;
ENSG00000257087                                                                                              &lt;NA&gt;
ENSG00000255903                                                               ribosomal protein L12 pseudogene 46
ENSG00000255689                                                                                              &lt;NA&gt;
ENSG00000239153                                                                           small nucleolar RNA U13
ENSG00000255599                                                                                              &lt;NA&gt;
ENSG00000260254                                                                                              &lt;NA&gt;
ENSG00000256717                                                                                              &lt;NA&gt;
ENSG00000246100                                                                                              &lt;NA&gt;
ENSG00000257067                                                       long intergenic non-protein coding RNA 2703
ENSG00000244259                                                                                              &lt;NA&gt;
ENSG00000239600                                                                                              &lt;NA&gt;
ENSG00000238625                                                                                              &lt;NA&gt;
ENSG00000236437                                                                                              &lt;NA&gt;
ENSG00000237937                                                       long intergenic non-protein coding RNA 2702
ENSG00000137656                                                                                     BUD13 homolog
ENSG00000226645                                                                        BUD13 divergent transcript
ENSG00000231611                                                                                              &lt;NA&gt;
ENSG00000109917                                                                                  ZPR1 zinc finger
ENSG00000110243                                                                                 apolipoprotein A5
ENSG00000236267                                                            lncRNA regulator of hepatic lineages 1
ENSG00000110244                                                                                 apolipoprotein A4
ENSG00000110245                                                                                 apolipoprotein C3
ENSG00000118137                                                                                 apolipoprotein A1
ENSG00000235910                                                                                              &lt;NA&gt;
ENSG00000160584                                                                               SIK family kinase 3
ENSG00000231865                                                                                              &lt;NA&gt;
ENSG00000264344                                                                                              &lt;NA&gt;
ENSG00000200537                                                                                 RNY4 pseudogene 6
ENSG00000234268                                                                                              &lt;NA&gt;
ENSG00000224077                                                                                              &lt;NA&gt;
ENSG00000225236                                                                                              &lt;NA&gt;
ENSG00000254851                                                                                              &lt;NA&gt;
ENSG00000254678                                                                                              &lt;NA&gt;
ENSG00000168092                                 platelet activating factor acetylhydrolase 1b catalytic subunit 2
ENSG00000149577                                                                SID1 transmembrane family member 2
ENSG00000149591                                                                                        transgelin
ENSG00000160613                                                     proprotein convertase subtilisin/kexin type 7
ENSG00000167257                                                                           ring finger protein 214
ENSG00000252992                                                                  small Cajal body-specific RNA 11
ENSG00000186318                                                                                  beta-secretase 1
ENSG00000110274                                                                           centrosomal protein 164
ENSG00000250699                                                                                              &lt;NA&gt;
ENSG00000271412                                                                                              &lt;NA&gt;
ENSG00000177103                                                                  DS cell adhesion molecule like 1
ENSG00000270403                                                                      uncharacterized LOC105369515
ENSG00000137731                                                  FXYD domain containing ion transport regulator 2
ENSG00000254844                                                                                              &lt;NA&gt;
ENSG00000255245                                                                           FXYD6-FXYD2 readthrough
ENSG00000254528                                                                             FXYD6 antisense RNA 1
ENSG00000137726                                                  FXYD domain containing ion transport regulator 6
ENSG00000137747                                                                  transmembrane serine protease 13
ENSG00000110324                                                             interleukin 10 receptor subunit alpha
ENSG00000255274                                                                small integral membrane protein 35
ENSG00000272075                                                             RNA, 7SL, cytoplasmic 828, pseudogene
ENSG00000137648                                                                   transmembrane serine protease 4
ENSG00000177098                                                       sodium voltage-gated channel beta subunit 4
ENSG00000149575                                                       sodium voltage-gated channel beta subunit 2
ENSG00000160593                                                                   junction adhesion molecule like
ENSG00000255163                                                                                              &lt;NA&gt;
ENSG00000160588                                                                        myelin protein zero like 3
ENSG00000149573                                                                        myelin protein zero like 2
ENSG00000198851                                                    CD3 epsilon subunit of T-cell receptor complex
ENSG00000254992                                                                                              &lt;NA&gt;
ENSG00000167286                                                      CD3 delta subunit of T-cell receptor complex
ENSG00000160654                                                      CD3 gamma subunit of T-cell receptor complex
ENSG00000110344                                                                         ubiquitination factor E4A
ENSG00000254873                                                                                              &lt;NA&gt;
ENSG00000167283                                                                   ATP synthase membrane subunit g
ENSG00000269944                                                                                              &lt;NA&gt;
ENSG00000263889                                                                                              &lt;NA&gt;
ENSG00000255384                                                                                              &lt;NA&gt;
ENSG00000118058                                                                       lysine methyltransferase 2A
ENSG00000255435                                                                   TTC36 and KMT2A antisense RNA 1
ENSG00000172425                                                                tetratricopeptide repeat domain 36
ENSG00000149582                                                                          transmembrane protein 25
ENSG00000118096                                                                       intraflagellar transport 46
ENSG00000243431                                                                ribosomal protein L5 pseudogene 30
ENSG00000095139                                                                                         archain 1
ENSG00000207185                                                            RNA, U6 small nuclear 1157, pseudogene
ENSG00000019144                                                 pleckstrin homology like domain family B member 1
ENSG00000255176                                                                                              &lt;NA&gt;
ENSG00000118094                                                                                         trehalase
ENSG00000255239                                                                                              &lt;NA&gt;
ENSG00000207462                                                             RNA, U6 small nuclear 376, pseudogene
ENSG00000255422                                                                                              &lt;NA&gt;
ENSG00000110367                                                                               DEAD-box helicase 6
ENSG00000254478                                                                                COX7C pseudogene 3
ENSG00000254621                                                                                              &lt;NA&gt;
ENSG00000201535                                                                                              &lt;NA&gt;
ENSG00000160683                                                                  C-X-C motif chemokine receptor 5
ENSG00000245869                                                                                              &lt;NA&gt;
ENSG00000186174                                                                                         BCL9 like
ENSG00000264211                                                                                     microRNA 4492
ENSG00000110375                                                                                       uroplakin 2
ENSG00000239726                                                             RNA, 7SL, cytoplasmic 688, pseudogene
ENSG00000264523                                                                                              &lt;NA&gt;
ENSG00000222529                                                                                              &lt;NA&gt;
ENSG00000176302                                                                                   forkhead box R1
ENSG00000242712                                                                                              &lt;NA&gt;
ENSG00000255121                                                                                              &lt;NA&gt;
ENSG00000186166                                                                 centrosomal AT-AC splicing factor
ENSG00000240970                                                                                              &lt;NA&gt;
ENSG00000254428                                                                                              &lt;NA&gt;
ENSG00000254909                                                                                              &lt;NA&gt;
ENSG00000118181                                                                             ribosomal protein S25
ENSG00000196655                                                    trafficking protein particle complex subunit 4
ENSG00000266398                                                                                              &lt;NA&gt;
ENSG00000137700                                                                 solute carrier family 37 member 4
ENSG00000255114                                                                             HYOU1 antisense RNA 1
ENSG00000149428                                                                            hypoxia up-regulated 1
ENSG00000271751                                                                                              &lt;NA&gt;
ENSG00000272186                                                                      uncharacterized LOC124902769
ENSG00000160695                                                   VPS11 core subunit of CORVET and HOPS complexes
ENSG00000256269                                                                      hydroxymethylbilane synthase
ENSG00000188486                                                                             H2A.X variant histone
ENSG00000172269                                        dolichyl-phosphate N-acetylglucosaminephosphotransferase 1
ENSG00000172375                                                                                        C2CD2 like
ENSG00000172273                                                                   histone H4 transcription factor
ENSG00000172350                                                         ATP binding cassette subfamily G member 4
ENSG00000268192                                                                                              &lt;NA&gt;
ENSG00000160703                                                                              NLR family member X1
ENSG00000172367                                                               NHERF family PDZ scaffold protein 4
ENSG00000248712                                                      dynein regulatory complex subunit 12 homolog
ENSG00000110395                                                                                Cbl proto-oncogene
ENSG00000222249                                                             RNA, U6 small nuclear 262, pseudogene
ENSG00000076706                                                                   melanoma cell adhesion molecule
ENSG00000252119                                                                      uncharacterized LOC124900316
ENSG00000173456                                                                            ring finger protein 26
ENSG00000245385                                                                                              &lt;NA&gt;
ENSG00000223953                                                                             C1q and TNF related 5
ENSG00000235718                                                                 membrane frizzled-related protein
ENSG00000259159                                                                                              &lt;NA&gt;
ENSG00000036672                                                                    ubiquitin specific peptidase 2
ENSG00000254740                                                                                              &lt;NA&gt;
ENSG00000245248                                                                              USP2 antisense RNA 1
ENSG00000254590                                                                                              &lt;NA&gt;
ENSG00000254892                                                                                              &lt;NA&gt;
ENSG00000154096                                                                        Thy-1 cell surface antigen
ENSG00000263873                                                                                              &lt;NA&gt;
ENSG00000255377                                                                                              &lt;NA&gt;
ENSG00000230716                                                                            keratin 8 pseudogene 7
ENSG00000254561                                                                                              &lt;NA&gt;
ENSG00000110400                                                                   nectin cell adhesion molecule 1
ENSG00000199217                                                            RNA, U6 small nuclear 1123, pseudogene
ENSG00000255247                                                                           NECTIN1 antisense RNA 1
ENSG00000254854                                                                                              &lt;NA&gt;
ENSG00000254406                                                                                              &lt;NA&gt;
ENSG00000254863                                                       long intergenic non-protein coding RNA 2744
ENSG00000255216                                                                                              &lt;NA&gt;
ENSG00000137699                                                                    tripartite motif containing 29
ENSG00000176984                                                                      uncharacterized LOC107984399
ENSG00000184232                                                                              out at first homolog
ENSG00000137709                                                                            POU class 2 homeobox 3
ENSG00000259541                                                                            POU2F3 antisense RNA 1
ENSG00000181264                                                                           TLC domain containing 5
ENSG00000196914                                                         Rho guanine nucleotide exchange factor 12
ENSG00000269601                                                                                              &lt;NA&gt;
ENSG00000149403                                              glutamate ionotropic receptor kainate type subunit 4
ENSG00000204306                                                                                              &lt;NA&gt;
ENSG00000255006                                                                           elongin C pseudogene 22
ENSG00000250493                                                                      uncharacterized LOC101929227
ENSG00000254735                                                                                              &lt;NA&gt;
ENSG00000154114                                                                   tubulin folding cofactor E like
ENSG00000109927                                                                                    tectorin alpha
ENSG00000254515                                                                                TRPC6 pseudogene 5
ENSG00000244400                                                               ribosomal protein S4X pseudogene 12
ENSG00000109929                                                                              sterol-C5-desaturase
ENSG00000232460                                                                                              &lt;NA&gt;
ENSG00000271022                                                                                              &lt;NA&gt;
ENSG00000246790                                                                             SORL1 antisense RNA 1
ENSG00000137642                                                                       sortilin related receptor 1
ENSG00000252556                                                             RNA, U6 small nuclear 256, pseudogene
ENSG00000255248                                                     mir-100-let-7a-2-mir-125b-1 cluster host gene
ENSG00000207971                                                                                   microRNA 125b-1
ENSG00000259571                                                     BH3-like motif containing, cell death inducer
ENSG00000198975                                                                                 microRNA let-7a-2
ENSG00000207994                                                                                      microRNA 100
ENSG00000255090                                                                                              &lt;NA&gt;
ENSG00000255015                                                                                              &lt;NA&gt;
ENSG00000255219                                                                                              &lt;NA&gt;
ENSG00000252776                                                          RNA, U4atac small nuclear 10, pseudogene
ENSG00000253035                                                           RNA, U4atac small nuclear 5, pseudogene
ENSG00000223265                                                             RNA, U6 small nuclear 592, pseudogene
ENSG00000254572                                                                                              &lt;NA&gt;
ENSG00000254935                                                                                              &lt;NA&gt;
ENSG00000154127                                                  ubiquitin associated and SH3 domain containing B
ENSG00000239079                                                                           small nucleolar RNA U13
ENSG00000109943                                                          cytotoxic and regulatory T cell molecule
ENSG00000109944                                                             junctional cadherin complex regulator
ENSG00000199709                                                              RNA, U4 small nuclear 23, pseudogene
ENSG00000254944                                                                                              &lt;NA&gt;
ENSG00000188909                                                                           brain specific homeobox
ENSG00000213184                                                                                              &lt;NA&gt;
ENSG00000243669                                                               ribosomal protein L34 pseudogene 23
ENSG00000244641                                                                                              &lt;NA&gt;
ENSG00000233541                                                                                              &lt;NA&gt;
ENSG00000109971                                                      heat shock protein family A (Hsp70) member 8
ENSG00000200879                                                                  small nucleolar RNA, C/D box 14E
ENSG00000207118                                                                  small nucleolar RNA, C/D box 14D
ENSG00000202252                                                                  small nucleolar RNA, C/D box 14C
ENSG00000166250                                                                       CXADR like membrane protein
ENSG00000255342                                                                                              &lt;NA&gt;
ENSG00000254710                                                                                              &lt;NA&gt;
ENSG00000200496                                                                            U8 small nucleolar RNA
ENSG00000254823                                                       long intergenic non-protein coding RNA 2727
ENSG00000254407                                                                                PHB1 pseudogene 17
ENSG00000265357                                                                                     microRNA 4493
ENSG00000254667                                                                                              &lt;NA&gt;
ENSG00000255414                                                                                              &lt;NA&gt;
ENSG00000023171                                                                         GRAM domain containing 1B
ENSG00000254449                                                                                              &lt;NA&gt;
ENSG00000166257                                                       sodium voltage-gated channel beta subunit 3
ENSG00000254467                                                                                              &lt;NA&gt;
ENSG00000266814                                                                                              &lt;NA&gt;
ENSG00000166261                                                                           zinc finger protein 202
ENSG00000221931                                                  olfactory receptor family 6 subfamily X member 1
ENSG00000200197                                                              RNA, U1 small nuclear 21, pseudogene
ENSG00000196099                                                  olfactory receptor family 6 subfamily M member 1
ENSG00000254613                                       olfactory receptor family 6 subfamily M member 2 pseudogene
ENSG00000254430                                       olfactory receptor family 6 subfamily M member 3 pseudogene
ENSG00000204300                                                                         transmembrane protein 225
ENSG00000181518                                                  olfactory receptor family 8 subfamily D member 4
ENSG00000171014                                                  olfactory receptor family 4 subfamily D member 5
ENSG00000181499                                                  olfactory receptor family 6 subfamily T member 1
ENSG00000196248                                                 olfactory receptor family 10 subfamily S member 1
ENSG00000198674                                                 olfactory receptor family 10 subfamily G member 6
ENSG00000226461                                                                                              &lt;NA&gt;
ENSG00000254737                                                 olfactory receptor family 10 subfamily G member 4
ENSG00000236981                                                 olfactory receptor family 10 subfamily G member 9
ENSG00000234560                                                 olfactory receptor family 10 subfamily G member 8
ENSG00000182634                                                 olfactory receptor family 10 subfamily G member 7
ENSG00000213182                                      olfactory receptor family 10 subfamily D member 5 pseudogene
ENSG00000186268                                                                                              &lt;NA&gt;
ENSG00000213181                                      olfactory receptor family 10 subfamily N member 1 pseudogene
ENSG00000110002                                                      von Willebrand factor A domain containing 5A
ENSG00000196403                                      olfactory receptor family 10 subfamily D member 1 pseudogene
ENSG00000197309                                                 olfactory receptor family 10 subfamily D member 3
ENSG00000239426                                       olfactory receptor family 8 subfamily F member 1 pseudogene
ENSG00000255425                                olfactory receptor family 8 subfamily G member 3 (gene/pseudogene)
ENSG00000181214                                       olfactory receptor family 8 subfamily G member 2 pseudogene
ENSG00000254845                                                                                              &lt;NA&gt;
ENSG00000197849                                                  olfactory receptor family 8 subfamily G member 1
ENSG00000255298                                                  olfactory receptor family 8 subfamily G member 5
ENSG00000255116                                                     solute carrier family 5 member 4 pseudogene 1
ENSG00000196341                                                  olfactory receptor family 8 subfamily D member 1
ENSG00000197263                                                                                              &lt;NA&gt;
ENSG00000254976                                                                                              &lt;NA&gt;
ENSG00000255225                                       olfactory receptor family 8 subfamily B member 6 pseudogene
ENSG00000255030                                       olfactory receptor family 8 subfamily B member 5 pseudogene
ENSG00000227737                                                                                              &lt;NA&gt;
ENSG00000229254                                                                                              &lt;NA&gt;
ENSG00000204293                                                                                              &lt;NA&gt;
ENSG00000196661                                                                                              &lt;NA&gt;
ENSG00000255048                                       olfactory receptor family 8 subfamily X member 1 pseudogene
ENSG00000198657                                                                                              &lt;NA&gt;
ENSG00000197125                                                  olfactory receptor family 8 subfamily B member 8
ENSG00000255510                                       olfactory receptor family 8 subfamily A member 2 pseudogene
ENSG00000229386                                                                                              &lt;NA&gt;
ENSG00000254646                                      olfactory receptor family 8 subfamily B member 10 pseudogene
ENSG00000255315                                                                                              &lt;NA&gt;
ENSG00000254937                                       olfactory receptor family 8 subfamily B member 3 pseudogene
ENSG00000170953                                                 olfactory receptor family 8 subfamily B member 12
ENSG00000196119                                                  olfactory receptor family 8 subfamily A member 1
ENSG00000255341                                       olfactory receptor family 8 subfamily Q member 1 pseudogene
ENSG00000154143                                                                                        pannexin 3
ENSG00000154144                                                       transforming growth factor beta regulator 1
ENSG00000110013                                                                        sialic acid acetylesterase
ENSG00000200278                                                                  RNA, 5S ribosomal pseudogene 352
ENSG00000064199                                                                    sperm autoantigenic protein 17
ENSG00000154146                                                                                       neurogranin
ENSG00000255045                                                                                              &lt;NA&gt;
ENSG00000019102                                                      V-set and immunoglobulin domain containing 2
ENSG00000149564                                                                endothelial cell adhesion molecule
ENSG00000250073                                                                              ESAM antisense RNA 1
ENSG00000120458                                                          Myb/SANT DNA binding domain containing 2
ENSG00000254509                                                                                              &lt;NA&gt;
ENSG00000245498                                                                           MSANTD2 antisense RNA 1
ENSG00000254941                                                                                              &lt;NA&gt;
ENSG00000215942                                                                                              &lt;NA&gt;
ENSG00000154134                                                                    roundabout guidance receptor 3
ENSG00000254568                                                                                              &lt;NA&gt;
ENSG00000154133                                                                    roundabout guidance receptor 4
ENSG00000254943                                                                                              &lt;NA&gt;
ENSG00000165478                                                          hepatic and glial cell adhesion molecule
ENSG00000221932                                                        hepatocellular carcinoma, down-regulated 1
ENSG00000149548                                                                  coiled-coil domain containing 15
ENSG00000134955                                                                 solute carrier family 37 member 2
ENSG00000203306                                                                                              &lt;NA&gt;
ENSG00000150433                                                                         transmembrane protein 218
ENSG00000187686                                                                          keratin 18 pseudogene 59
ENSG00000255475                                                                                              &lt;NA&gt;
ENSG00000254880                                                                       PKNOX2 divergent transcript
ENSG00000165495                                                                          PBX/knotted 1 homeobox 2
ENSG00000259290                                                                                              &lt;NA&gt;
ENSG00000254932                                                                            PKNOX2 antisense RNA 1
ENSG00000222844                                                             RNA, U6 small nuclear 321, pseudogene
ENSG00000149557                                                       fasciculation and elongation protein zeta 1
ENSG00000255537                                                         putative uncharacterized protein MGC39545
ENSG00000149547                                                   EI24 autophagy associated transmembrane protein
ENSG00000254671                                                                                              &lt;NA&gt;
ENSG00000222297                                                            RNA, U6 small nuclear 1156, pseudogene
ENSG00000134910                                        STT3 oligosaccharyltransferase complex catalytic subunit A
ENSG00000149554                                                                               checkpoint kinase 1
ENSG00000252255                                                              RNA, U2 small nuclear 35, pseudogene
ENSG00000134940                                                                       acrosomal vesicle protein 1
ENSG00000171053                                                                   prostate and testis expressed 1
ENSG00000196844                                                                   prostate and testis expressed 2
ENSG00000236027                                                                   prostate and testis expressed 3
ENSG00000237353                                                                   prostate and testis expressed 4
ENSG00000260209                                                                                              &lt;NA&gt;
ENSG00000198331                                                      HYLS1 centriolar and ciliogenesis associated
ENSG00000110060                                                                          pseudouridine synthase 3
ENSG00000255027                                                                                              &lt;NA&gt;
ENSG00000109832                                                                              DEAD-box helicase 25
ENSG00000263906                                                                                              &lt;NA&gt;
ENSG00000255124                                                                                              &lt;NA&gt;
ENSG00000254790                                                                                              &lt;NA&gt;
ENSG00000254967                                                                                              &lt;NA&gt;
ENSG00000064309                                                      cell adhesion associated, oncogene regulated
ENSG00000264299                                                                                              &lt;NA&gt;
ENSG00000254759                                                 nucleosome assembly protein 1 like 1 pseudogene 1
ENSG00000261257                                                                                              &lt;NA&gt;
ENSG00000254833                                                                                              &lt;NA&gt;
ENSG00000254771                                                                                              &lt;NA&gt;
ENSG00000165526                                                                     RNA pseudouridine synthase D4
ENSG00000254694                                                                                              &lt;NA&gt;
ENSG00000197798                                                      family with sequence similarity 118 member B
ENSG00000222067                                                              RNA, U4 small nuclear 86, pseudogene
ENSG00000240098                                                             RNA, 7SL, cytoplasmic 351, pseudogene
ENSG00000182934                                                                        SRP receptor subunit alpha
ENSG00000110074                                                  FAD dependent oxidoreductase domain containing 1
ENSG00000243607                                                              ribosomal protein L35a pseudogene 26
ENSG00000238855                                                                                              &lt;NA&gt;
ENSG00000150455                                                             TIR domain containing adaptor protein
ENSG00000254905                                                                                              &lt;NA&gt;
ENSG00000255062                                                                             TIRAP antisense RNA 1
ENSG00000110063                                                                       decapping enzyme, scavenger
ENSG00000110080                                                ST3 beta-galactoside alpha-2,3-sialyltransferase 4
ENSG00000149571                                                     kirre like nephrin family adhesion molecule 3
ENSG00000257271                                                                                              &lt;NA&gt;
ENSG00000254607                                                                                              &lt;NA&gt;
ENSG00000254938                                                                                              &lt;NA&gt;
ENSG00000254960                                                                           KIRREL3 antisense RNA 2
ENSG00000266215                                                                                     microRNA 3167
ENSG00000255317                                                                      uncharacterized LOC105369558
ENSG00000218109                                                                           KIRREL3 antisense RNA 3
ENSG00000256527                                                                                              &lt;NA&gt;
ENSG00000255546                                                                                              &lt;NA&gt;
ENSG00000255087                                                                      uncharacterized LOC101929473
ENSG00000272981                                                                                              &lt;NA&gt;
ENSG00000272642                                                                                              &lt;NA&gt;
ENSG00000273409                                                       long intergenic non-protein coding RNA 2712
ENSG00000222774                                                                              RN7SK pseudogene 121
ENSG00000223315                                                                              RN7SK pseudogene 279
ENSG00000254591                                                                                              &lt;NA&gt;
ENSG00000254612                                                                               DNAJB6 pseudogene 1
ENSG00000273415                                                       long intergenic non-protein coding RNA 2725
ENSG00000272575                                                       long intergenic non-protein coding RNA 2098
ENSG00000134954                                                        ETS proto-oncogene 1, transcription factor
ENSG00000254588                                                                              ETS1 antisense RNA 1
ENSG00000270160                                                                                              &lt;NA&gt;
ENSG00000255465                                                                                              &lt;NA&gt;
ENSG00000245008                                                                      uncharacterized LOC101929538
ENSG00000151702                                                    Fli-1 proto-oncogene, ETS transcription factor
ENSG00000254703           smooth muscle and endothelial cell enriched migration/differentiation-associated lncRNA
ENSG00000151704                                        potassium inwardly rectifying channel subfamily J member 1
ENSG00000255369                                                                                              &lt;NA&gt;
ENSG00000120457                                        potassium inwardly rectifying channel subfamily J member 5
ENSG00000174370                                                                             KCNJ5 antisense RNA 1
ENSG00000120471                                          tumor protein p53 regulated apoptosis inducing protein 1
ENSG00000134909                                                                  Rho GTPase activating protein 32
ENSG00000212597                                                             RNA, U6 small nuclear 876, pseudogene
ENSG00000206847                                                                                              &lt;NA&gt;
ENSG00000199260                                                             RNA, U6 small nuclear 874, pseudogene
ENSG00000255259                                                               zinc finger protein 123, pseudogene
ENSG00000043039                                                                                   BARX homeobox 2
ENSG00000240121                                                                                              &lt;NA&gt;
ENSG00000255188                                                                                              &lt;NA&gt;
ENSG00000151715                                                                         transmembrane protein 45B
ENSG00000170322                                                  nuclear factor related to kappaB binding protein
ENSG00000170325                                                                                  PR/SET domain 10
ENSG00000233220                                                                       PRDM10 divergent transcript
ENSG00000255057                                                                                              &lt;NA&gt;
ENSG00000255262                                                                            elongin B pseudogene 2
ENSG00000255535                                                                                              &lt;NA&gt;
ENSG00000267981                                                                                              &lt;NA&gt;
ENSG00000084234                                                             amyloid beta precursor like protein 2
ENSG00000215565                                                                                              &lt;NA&gt;
ENSG00000244451                                                               ribosomal protein L34 pseudogene 21
ENSG00000149418                                                     ST14 transmembrane serine protease matriptase
ENSG00000196323                                                          zinc finger and BTB domain containing 44
ENSG00000255358                                                                                              &lt;NA&gt;
ENSG00000255220                                                                                              &lt;NA&gt;
ENSG00000272412                                                             RNA, 7SL, cytoplasmic 778, pseudogene
ENSG00000175773                                                                       ZBTB44 divergent transcript
ENSG00000134917                                          ADAM metallopeptidase with thrombospondin type 1 motif 8
ENSG00000166106                                         ADAM metallopeptidase with thrombospondin type 1 motif 15
ENSG00000255155                                                                                              &lt;NA&gt;
ENSG00000236616                                                                                              &lt;NA&gt;
ENSG00000175728                                                       long intergenic non-protein coding RNA 2873
ENSG00000255352                                          protein phosphatase 1 regulatory subunit 10 pseudogene 1
ENSG00000254842                                                                                              &lt;NA&gt;
ENSG00000255455                                                                                              &lt;NA&gt;
ENSG00000120451                                                                                  sorting nexin 19
ENSG00000242673                                                             RNA, 7SL, cytoplasmic 167, pseudogene
ENSG00000221516                                                                                              &lt;NA&gt;
ENSG00000236129                                                                                              &lt;NA&gt;
ENSG00000227125                                                                                              &lt;NA&gt;
ENSG00000237612                                                                                              &lt;NA&gt;
ENSG00000231698                                                                                              &lt;NA&gt;
ENSG00000182667                                                                                       neurotrimin
ENSG00000252351                                                          RNA, U6atac small nuclear 12, pseudogene
ENSG00000237654                                                                               NTM antisense RNA 2
ENSG00000236082                                                                                              &lt;NA&gt;
ENSG00000224795                                                                                              &lt;NA&gt;
ENSG00000271624                                                                      GPN-loop GTPase 1 pseudogene
ENSG00000238117                                                                                              &lt;NA&gt;
ENSG00000224700                                                                                              &lt;NA&gt;
ENSG00000238262                                                                                              &lt;NA&gt;
ENSG00000183715                                                opioid binding protein/cell adhesion molecule like
ENSG00000252703                                                                                              &lt;NA&gt;
ENSG00000255371                                                                                              &lt;NA&gt;
ENSG00000254896                                                                       OPCML intronic transcript 1
ENSG00000238693                                                                                              &lt;NA&gt;
ENSG00000238504                                                                                              &lt;NA&gt;
ENSG00000255258                                                       long intergenic non-protein coding RNA 2743
ENSG00000166118                                                                     spermatogenesis associated 19
ENSG00000213153                                                                                              &lt;NA&gt;
ENSG00000264919                                                                                              &lt;NA&gt;
ENSG00000080854                                                              immunoglobulin superfamily member 9B
ENSG00000264674                                                                                              &lt;NA&gt;
ENSG00000255406                                                       long intergenic non-protein coding RNA 2730
ENSG00000204241                                                       long intergenic non-protein coding RNA 2731
ENSG00000254648                                                                                              &lt;NA&gt;
ENSG00000166086                                                                    junctional adhesion molecule 3
ENSG00000254481                                                                                              &lt;NA&gt;
ENSG00000151503                                                           non-SMC condensin II complex subunit D3
ENSG00000254616                                                                                              &lt;NA&gt;
ENSG00000255348                                                                                              &lt;NA&gt;
ENSG00000151502                                                                VPS26 retromer complex component B
ENSG00000151500                                                                       thymocyte nuclear protein 1
ENSG00000151498                                                            acyl-CoA dehydrogenase family member 8
ENSG00000166105                                                                       galactosidase beta 1 like 3
ENSG00000254442                                                                                              &lt;NA&gt;
ENSG00000149328                                                                       galactosidase beta 1 like 2
ENSG00000109956                                                                  beta-1,3-glucuronyltransferase 1
ENSG00000255545                                                                       B3GAT1 divergent transcript
ENSG00000254573                                                                                              &lt;NA&gt;
ENSG00000254989                                                                                              &lt;NA&gt;
ENSG00000255344                                                       long intergenic non-protein coding RNA 2706
ENSG00000251226                                                       long intergenic non-protein coding RNA 2714
ENSG00000255327                                                                                              &lt;NA&gt;
ENSG00000268936                                                                                              &lt;NA&gt;
ENSG00000255512                                                       long intergenic non-protein coding RNA 2684
ENSG00000249054                                                      family with sequence similarity 138 member D
ENSG00000238823                                                                                              &lt;NA&gt;
ENSG00000226210                                                          WAS protein family homolog 8, pseudogene
ENSG00000256263                                                                                              &lt;NA&gt;
ENSG00000268640                                                                                              &lt;NA&gt;
ENSG00000206114                                                                                              &lt;NA&gt;
ENSG00000120645                                                                 IQ motif and Sec7 domain ArfGEF 3
ENSG00000256948                                                                                              &lt;NA&gt;
ENSG00000249695                                                                         uncharacterized LOC574538
ENSG00000256694                                                                                              &lt;NA&gt;
ENSG00000256540                                                                                              &lt;NA&gt;
ENSG00000111181                                                                 solute carrier family 6 member 12
ENSG00000255671                                                                                              &lt;NA&gt;
ENSG00000256577                                                                           SLC6A12 antisense RNA 1
ENSG00000010379                                                                 solute carrier family 6 member 13
ENSG00000255746                                                                      uncharacterized LOC102723544
ENSG00000261799                                                                                              &lt;NA&gt;
ENSG00000073614                                                                             lysine demethylase 5A
ENSG00000120647                                                                  coiled-coil domain containing 77
ENSG00000139044                                                     beta-1,4-N-acetyl-galactosaminyltransferase 3
ENSG00000171840                                                                                        ninjurin 2
ENSG00000256020                                                                      uncharacterized LOC105369595
ENSG00000238370                                                              RNA, U7 small nuclear 103 pseudogene
ENSG00000255825                                                                                              &lt;NA&gt;
ENSG00000177406                                                                             NINJ2 antisense RNA 1
ENSG00000256672                                                                                              &lt;NA&gt;
ENSG00000060237                                                             WNK lysine deficient protein kinase 1
ENSG00000221439                                                          RNA, U4atac small nuclear 16, pseudogene
ENSG00000002016                                                                 RAD52 homolog, DNA repair protein
ENSG00000250132                                                                                              &lt;NA&gt;
ENSG00000082805                                                        ELKS/RAB6-interacting/CAST family member 1
ENSG00000265997                                                                                              &lt;NA&gt;
ENSG00000249028                                                                                              &lt;NA&gt;
ENSG00000267285                                                                                              &lt;NA&gt;
ENSG00000249628                                                        long intergenic non-protein coding RNA 942
ENSG00000111186                                                                              Wnt family member 5B
ENSG00000171823                                                          F-box and leucine rich repeat protein 14
ENSG00000266043                                                                                     microRNA 3649
ENSG00000006831                                                                            adiponectin receptor 2
ENSG00000271500                                                                                              &lt;NA&gt;
ENSG00000243663                                                               ribosomal protein S4X pseudogene 14
ENSG00000151062                                     calcium voltage-gated channel auxiliary subunit alpha2delta 4
ENSG00000166159                                                  leucine rich repeats and transmembrane domains 2
ENSG00000256706                                                                                              &lt;NA&gt;
ENSG00000235049                                                        long intergenic non-protein coding RNA 940
ENSG00000151065                                                                                 decapping mRNA 1B
ENSG00000151067                                                    calcium voltage-gated channel subunit alpha1 C
ENSG00000203593                                                                                              &lt;NA&gt;
ENSG00000256837                                                                                              &lt;NA&gt;
ENSG00000256257                                                                                              &lt;NA&gt;
ENSG00000256025                                                                           CACNA1C antisense RNA 4
ENSG00000256721                                                                                              &lt;NA&gt;
ENSG00000256769                                                                                              &lt;NA&gt;
ENSG00000203648                                                                                              &lt;NA&gt;
ENSG00000256271                                                                                              &lt;NA&gt;
ENSG00000246627                                                                                              &lt;NA&gt;
ENSG00000256150                                                                                              &lt;NA&gt;
ENSG00000256902                                                                                              &lt;NA&gt;
ENSG00000255669                                                                                              &lt;NA&gt;
ENSG00000224438                                                              ribosomal protein L23a pseudogene 14
ENSG00000256030                                                                                              &lt;NA&gt;
ENSG00000004478                                                                           FKBP prolyl isomerase 4
ENSG00000258325                                                                             ITFG2 antisense RNA 1
ENSG00000258092                                                                                              &lt;NA&gt;
ENSG00000111203                                                         integrin alpha FG-GAP repeat containing 2
ENSG00000053702                                                            nuclear receptor interacting protein 2
ENSG00000206044                                                                                              &lt;NA&gt;
ENSG00000111206                                                                                   forkhead box M1
ENSG00000222493                                                                                              &lt;NA&gt;
ENSG00000171792                                                       RAD9-HUS1-RAD1 interacting nuclear orphan 1
ENSG00000078246                                                                                TUB like protein 3
ENSG00000238689                                                                                              &lt;NA&gt;
ENSG00000252996                                                            RNA, U6 small nuclear 1315, pseudogene
ENSG00000197905                                                                 TEA domain transcription factor 4
ENSG00000250899                                                                                              &lt;NA&gt;
ENSG00000234589                                                                                              &lt;NA&gt;
ENSG00000011105                                                                                     tetraspanin 9
ENSG00000256197                                                                      TSPAN9 intronic transcript 1
ENSG00000227081                                                                                              &lt;NA&gt;
ENSG00000250770                                                                                              &lt;NA&gt;
ENSG00000236908                                                                                              &lt;NA&gt;
ENSG00000257048                                                                                              &lt;NA&gt;
ENSG00000111218                                                              protein arginine methyltransferase 8
ENSG00000256691                                                                                              &lt;NA&gt;
ENSG00000243507                                                                                              &lt;NA&gt;
ENSG00000130038                                                    calcium release activated channel regulator 2A
ENSG00000196138                                                                                              &lt;NA&gt;
ENSG00000222338                                                             RNA, U6 small nuclear 174, pseudogene
ENSG00000111224                                                      poly(ADP-ribose) polymerase family member 11
ENSG00000118976                                                                                              &lt;NA&gt;
ENSG00000256862                                                                            PARP11 antisense RNA 1
ENSG00000256969                                                                                              &lt;NA&gt;
ENSG00000256356                                                                                              &lt;NA&gt;
ENSG00000242444                                                                                              &lt;NA&gt;
ENSG00000256164                                                                                              &lt;NA&gt;
ENSG00000255920                                                                             CCND2 antisense RNA 1
ENSG00000118971                                                                                         cyclin D2
ENSG00000078237                                                    TP53 induced glycolysis regulatory phosphatase
ENSG00000213970                                                                ribosomal protein S15 pseudogene 7
ENSG00000118972                                                                       fibroblast growth factor 23
ENSG00000111241                                                                        fibroblast growth factor 6
ENSG00000047621                                                   FERRY endosomal RAB5 effector complex subunit 3
ENSG00000111247                                                                        RAD51 associated protein 1
ENSG00000010219                                      dual specificity tyrosine phosphorylation regulated kinase 4
ENSG00000256748                                                                                              &lt;NA&gt;
ENSG00000272921                                                                                              &lt;NA&gt;
ENSG00000111254                                                                      A-kinase anchoring protein 3
ENSG00000256799                                                                                              &lt;NA&gt;
ENSG00000256381                                                                                              &lt;NA&gt;
ENSG00000139180                                                         NADH:ubiquinone oxidoreductase subunit A9
ENSG00000255639                                                                                              &lt;NA&gt;
ENSG00000255474                                                                       GALNT8 antisense upstream 1
ENSG00000130035                                                   polypeptide N-acetylgalactosaminyltransferase 8
ENSG00000256988                                                                                              &lt;NA&gt;
ENSG00000151079                                              potassium voltage-gated channel subfamily A member 6
ENSG00000255608                                                                                              &lt;NA&gt;
ENSG00000111262                                              potassium voltage-gated channel subfamily A member 1
ENSG00000256790                                                                                              &lt;NA&gt;
ENSG00000256654                                                                                              &lt;NA&gt;
ENSG00000255996                                   eukaryotic translation initiation factor 3 subunit F pseudogene
ENSG00000130037                                              potassium voltage-gated channel subfamily A member 5
ENSG00000256115                                                       long intergenic non-protein coding RNA 2443
ENSG00000256417                                                                                              &lt;NA&gt;
ENSG00000256146                                                                                              &lt;NA&gt;
ENSG00000256218                                                                                              &lt;NA&gt;
ENSG00000255983                                                                                              &lt;NA&gt;
ENSG00000185652                                                                                    neurotrophin 3
ENSG00000047617                                                                                       anoctamin 2
ENSG00000255973                                                                                              &lt;NA&gt;
ENSG00000110799                                                                             von Willebrand factor
ENSG00000240533                                                              RNA, 7SL, cytoplasmic 69, pseudogene
ENSG00000255775                                                                                              &lt;NA&gt;
ENSG00000010278                                                                                      CD9 molecule
ENSG00000202318                                                                                              &lt;NA&gt;
ENSG00000256103                                                                                              &lt;NA&gt;
ENSG00000008323                                               pleckstrin homology and RhoGEF domain containing G6
ENSG00000067182                                                                TNF receptor superfamily member 1A
ENSG00000265388                                                             RNA, 7SL, cytoplasmic 391, pseudogene
ENSG00000111319                                                         sodium channel epithelial 1 subunit alpha
ENSG00000111321                                                                         lymphotoxin beta receptor
ENSG00000256433                                                                                              &lt;NA&gt;
ENSG00000213942                                                               ribosomal protein L31 pseudogene 10
ENSG00000224906                                                                                              &lt;NA&gt;
ENSG00000215039                                                                              CD27 antisense RNA 1
ENSG00000139193                                                                                     CD27 molecule
ENSG00000139192                                                                          TAP binding protein like
ENSG00000139190                                                             vesicle associated membrane protein 1
ENSG00000256913                                                                                              &lt;NA&gt;
ENSG00000111639                                                               mitochondrial ribosomal protein L51
ENSG00000010292                                                            non-SMC condensin I complex subunit D2
ENSG00000239002                                                                  small Cajal body-specific RNA 10
ENSG00000255966                                                                                              &lt;NA&gt;
ENSG00000111640                                                          glyceraldehyde-3-phosphate dehydrogenase
ENSG00000269968                                                                                              &lt;NA&gt;
ENSG00000010295                                                             intermediate filament family orphan 1
ENSG00000245667                                                                                              &lt;NA&gt;
ENSG00000111641                                                                            NOP2 nucleolar protein
ENSG00000111642                                                       chromodomain helicase DNA binding protein 4
ENSG00000247853                                                                                              &lt;NA&gt;
ENSG00000251898                                                                  small Cajal body-specific RNA 11
ENSG00000184574                                                                  lysophosphatidic acid receptor 5
ENSG00000111644                                                                           acrosin binding protein
ENSG00000111653                                                               inhibitor of growth family member 4
ENSG00000219410                                                                                              &lt;NA&gt;
ENSG00000126746                                                                           zinc finger protein 384
ENSG00000139200                                                              PILR alpha associated neural protein
ENSG00000252186                                                             RNA, U6 small nuclear 781, pseudogene
ENSG00000270068                                                                                              &lt;NA&gt;
ENSG00000111652                                                                       COP9 signalosome subunit 7A
ENSG00000269892                                                                                              &lt;NA&gt;
ENSG00000089693                                                                         myeloid leukemia factor 2
ENSG00000159335                                                                                      parathymosin
ENSG00000089692                                                                           lymphocyte activating 3
ENSG00000244532                                                             RNA, 7SL, cytoplasmic 380, pseudogene
ENSG00000010610                                                                                      CD4 molecule
ENSG00000250510                                                                    G protein-coupled receptor 162
ENSG00000110811                                                                            prolyl 3-hydroxylase 3
ENSG00000111664                                                                          G protein subunit beta 3
ENSG00000111665                                                                  cell division cycle associated 3
ENSG00000111667                                                                    ubiquitin specific peptidase 5
ENSG00000111669                                                                       triosephosphate isomerase 1
ENSG00000111671                                          splA/ryanodine receptor domain and SOCS box containing 2
ENSG00000240370                                                                ribosomal protein L13 pseudogene 5
ENSG00000010626                                                                 leucine rich repeat containing 23
ENSG00000248593                                                                                              &lt;NA&gt;
ENSG00000111674                                                                                         enolase 2
ENSG00000111676                                                                                        atrophin 1
ENSG00000111678                                                               chromosome 12 open reading frame 57
ENSG00000272173                                                                                              &lt;NA&gt;
ENSG00000238923                                                                           RNA, U7 small nuclear 1
ENSG00000111679                                                  protein tyrosine phosphatase non-receptor type 6
ENSG00000126749                                                  EMG1 N1-specific pseudouridine methyltransferase
ENSG00000257084                                                                      MIR200C and MIR141 host gene
ENSG00000207713                                                                                     microRNA 200c
ENSG00000207708                                                                                      microRNA 141
ENSG00000271969                                                                                              &lt;NA&gt;
ENSG00000215021                                                                                      prohibitin 2
ENSG00000238795                                                                  small Cajal body-specific RNA 12
ENSG00000111684                                                         lysophosphatidylcholine acyltransferase 3
ENSG00000272201                                                                                              &lt;NA&gt;
ENSG00000182326                                                                                    complement C1s
ENSG00000239701                                                               ribosomal protein L37 pseudogene 20
ENSG00000257078                                                                                              &lt;NA&gt;
ENSG00000159403                                                                                    complement C1r
ENSG00000139178                                                                  complement C1r subcomponent like
ENSG00000205885                                                                              C1RL antisense RNA 1
ENSG00000200345                                                             RNA, U6 small nuclear 485, pseudogene
ENSG00000139194                                                                         retinol binding protein 5
ENSG00000256967                                                                                              &lt;NA&gt;
ENSG00000139182                                                                                     calsyntenin 3
ENSG00000255572                                                                                              &lt;NA&gt;
ENSG00000139197                                                                   peroxisomal biogenesis factor 5
ENSG00000256480                                       acyl-CoA synthetase medium chain family member 6 pseudogene
ENSG00000215009                                                  acyl-CoA synthetase medium chain family member 4
ENSG00000177675                                                                             CD163 molecule like 1
ENSG00000255836                                                               M-phase phosphoprotein 8 pseudogene
ENSG00000177575                                                                                    CD163 molecule
ENSG00000235868                                                                                              &lt;NA&gt;
ENSG00000256331                                                                                 NIFK pseudogene 3
ENSG00000255977                                                                                              &lt;NA&gt;
ENSG00000111701                                          apolipoprotein B mRNA editing enzyme catalytic subunit 1
ENSG00000184344                                                                   growth differentiation factor 3
ENSG00000187569                                                           developmental pluripotency associated 3
ENSG00000198178                                                            C-type lectin domain family 4 member C
ENSG00000205857                                                                           NANOG neighbor homeobox
ENSG00000201549                                                                                              &lt;NA&gt;
ENSG00000111704                                                                                    Nanog homeobox
ENSG00000199912                                                                                              &lt;NA&gt;
ENSG00000173262                                                                 solute carrier family 2 member 14
ENSG00000222978                                                                                              &lt;NA&gt;
ENSG00000201663                                                                                              &lt;NA&gt;
ENSG00000241828                                                               ribosomal protein S20 pseudogene 29
ENSG00000255885                                                                                              &lt;NA&gt;
ENSG00000176654                                                                                              &lt;NA&gt;
ENSG00000255356                                                                                              &lt;NA&gt;
ENSG00000059804                                                                  solute carrier family 2 member 3
ENSG00000206636                                                                                              &lt;NA&gt;
ENSG00000240739                                                               ribosomal protein S20 pseudogene 28
ENSG00000255964                                        heat shock protein family D (Hsp60) member 1 pseudogene 12
ENSG00000255581                                                                                              &lt;NA&gt;
ENSG00000065970                                                                                   forkhead box J2
ENSG00000171860                                                                         complement C3a receptor 1
ENSG00000089818                                                                    NECAP endocytosis associated 1
ENSG00000111729                                                            C-type lectin domain family 4 member A
ENSG00000235602                                                               POU class 5 homeobox 1 pseudogene 3
ENSG00000196946                                                                          zinc finger protein 705A
ENSG00000256171                                                                                              &lt;NA&gt;
ENSG00000226711                                                       family with sequence similarity 66 member C
ENSG00000244050                                                                                              &lt;NA&gt;
ENSG00000171847                                                      family with sequence similarity 90 member A1
ENSG00000254016                                                                          ALG1 like 10, pseudogene
ENSG00000266026                                                                                              &lt;NA&gt;
ENSG00000164845                                                                                              &lt;NA&gt;
ENSG00000215241                                                       long intergenic non-protein coding RNA 2449
ENSG00000256589                                                                                              &lt;NA&gt;
ENSG00000226091                                                        long intergenic non-protein coding RNA 937
ENSG00000256552                                                                                              &lt;NA&gt;
ENSG00000256101                                                                                              &lt;NA&gt;
ENSG00000221307                                                                                              &lt;NA&gt;
ENSG00000242661                                                                               RPS3A pseudogene 43
ENSG00000221104                                                                                              &lt;NA&gt;
ENSG00000256136                                                                                VPS51 pseudogene 3
ENSG00000238152                                     olfactory receptor family 7 subfamily E member 140 pseudogene
ENSG00000266218                                                                                              &lt;NA&gt;
ENSG00000214487                                     olfactory receptor family 7 subfamily E member 148 pseudogene
ENSG00000177586                                     olfactory receptor family 7 subfamily E member 149 pseudogene
ENSG00000205846                                                                C-type lectin domain containing 6A
ENSG00000243830                                                               ribosomal protein L15 pseudogene 17
ENSG00000201780                                                             RNA, U6 small nuclear 275, pseudogene
ENSG00000166527                                                            C-type lectin domain family 4 member D
ENSG00000246115                                                                                              &lt;NA&gt;
ENSG00000166523                                                            C-type lectin domain family 4 member E
ENSG00000255801                                                                                              &lt;NA&gt;
ENSG00000238943                                                                                              &lt;NA&gt;
ENSG00000252727                                                                  small Cajal body-specific RNA 11
ENSG00000111732                                                             activation induced cytidine deaminase
ENSG00000255967                                                                                              &lt;NA&gt;
ENSG00000197614                                                                  microfibril associated protein 5
ENSG00000255829                                                                                              &lt;NA&gt;
ENSG00000256004                                                                                              &lt;NA&gt;
ENSG00000166532                                          ribosomal modification protein rimK like family member B
ENSG00000244131                                                                ribosomal protein SA pseudogene 51
ENSG00000256661                                                                                              &lt;NA&gt;
ENSG00000249790                                                                                              &lt;NA&gt;
ENSG00000256904                                                                                              &lt;NA&gt;
ENSG00000166535                                                                      alpha-2-macroglobulin like 1
ENSG00000111752                                                                            polyhomeotic homolog 1
ENSG00000003056                                                    mannose-6-phosphate receptor, cation dependent
ENSG00000139187                                                               killer cell lectin like receptor G1
ENSG00000257105                                                                                              &lt;NA&gt;
ENSG00000213049                                          heterogeneous nuclear ribonucleoprotein A1 pseudogene 34
ENSG00000255776                                                                                              &lt;NA&gt;
ENSG00000214851                                                        long intergenic non-protein coding RNA 612
ENSG00000245105                                                                               A2M antisense RNA 1
ENSG00000175899                                                                             alpha-2-macroglobulin
ENSG00000256937                                                                                              &lt;NA&gt;
ENSG00000211542                                                                                              &lt;NA&gt;
ENSG00000256720                                                                                              &lt;NA&gt;
ENSG00000126838                                                                    PZP alpha-2-macroglobulin like
ENSG00000256817                                                                                              &lt;NA&gt;
ENSG00000238831                                                                                              &lt;NA&gt;
ENSG00000256069                                                                                              &lt;NA&gt;
ENSG00000231503                                                                                              &lt;NA&gt;
ENSG00000237248                                                        long intergenic non-protein coding RNA 987
ENSG00000256427                                                                                              &lt;NA&gt;
ENSG00000111788                                                                                              &lt;NA&gt;
ENSG00000212440                                                                                              &lt;NA&gt;
ENSG00000255753                                                                                              &lt;NA&gt;
ENSG00000260423                                                       long intergenic non-protein coding RNA 2367
ENSG00000256673                                                                                              &lt;NA&gt;
ENSG00000214826                                                                                              &lt;NA&gt;
ENSG00000212432                                                                                              &lt;NA&gt;
ENSG00000214776                                                                                              &lt;NA&gt;
ENSG00000256975                                                                                              &lt;NA&gt;
ENSG00000266633                                                                                              &lt;NA&gt;
ENSG00000111796                                                               killer cell lectin like receptor B1
ENSG00000212345                                                             RNA, U6 small nuclear 700, pseudogene
ENSG00000256594                                                                                              &lt;NA&gt;
ENSG00000233719                                                                                 GOT2 pseudogene 3
ENSG00000272917                                                                                              &lt;NA&gt;
ENSG00000256442                                                                      uncharacterized LOC105369728
ENSG00000257027                                                                                              &lt;NA&gt;
ENSG00000069493                                                            C-type lectin domain family 2 member D
ENSG00000213443                                                                                              &lt;NA&gt;
ENSG00000256582                                                                                              &lt;NA&gt;
ENSG00000184293                                                                                              &lt;NA&gt;
ENSG00000110848                                                                                     CD69 molecule
ENSG00000256912                                                                                 GCNA pseudogene 1
ENSG00000150045                                                               killer cell lectin like receptor F1
ENSG00000110852                                                            C-type lectin domain family 2 member B
ENSG00000255882                                                                                              &lt;NA&gt;
ENSG00000256797                                                               killer cell lectin like receptor F2
ENSG00000188393                                                            C-type lectin domain family 2 member A
ENSG00000225231                                                       long intergenic non-protein coding RNA 2470
ENSG00000231560                                                                           CLEC12A antisense RNA 1
ENSG00000172322                                                           C-type lectin domain family 12 member A
ENSG00000165682                                                            C-type lectin domain family 1 member B
ENSG00000256660                                                           C-type lectin domain family 12 member B
ENSG00000256803                                                                                              &lt;NA&gt;
ENSG00000197992                                                                C-type lectin domain containing 9A
ENSG00000256626                                                 C-type lectin domain family 1 member B pseudogene
ENSG00000150048                                                            C-type lectin domain family 1 member A
ENSG00000223042                                                                              RN7SK pseudogene 161
ENSG00000255734                                                                                              &lt;NA&gt;
ENSG00000172243                                                                C-type lectin domain containing 7A
ENSG00000173391                                                       oxidized low density lipoprotein receptor 1
ENSG00000165685                                                                         transmembrane protein 52B
ENSG00000139112                                                    GABA type A receptor associated protein like 1
ENSG00000255958                                                                                              &lt;NA&gt;
ENSG00000134539                                                               killer cell lectin like receptor D1
ENSG00000256288                                                       long intergenic non-protein coding RNA 2617
ENSG00000256155                                                                                              &lt;NA&gt;
ENSG00000245648                                                                             KLRK1 antisense RNA 1
ENSG00000255819                                                                                              &lt;NA&gt;
ENSG00000213809                                                               killer cell lectin like receptor K1
ENSG00000183542                                                               killer cell lectin like receptor C4
ENSG00000205810                                                               killer cell lectin like receptor C3
ENSG00000255641                                                                                              &lt;NA&gt;
ENSG00000205809                                                               killer cell lectin like receptor C2
ENSG00000134545                                                               killer cell lectin like receptor C1
ENSG00000180574                                        eukaryotic translation initiation factor 2 subunit gamma B
ENSG00000257016                                                                             SLC25A39 pseudogene 2
ENSG00000256039                                                       long intergenic non-protein coding RNA 2446
ENSG00000256667                                                                                              &lt;NA&gt;
ENSG00000111196                                                     mago homolog B, exon junction complex subunit
ENSG00000060140                                                                serine/threonine/tyrosine kinase 1
ENSG00000060138                                                                           Y-box binding protein 3
ENSG00000256888                                                       long intergenic non-protein coding RNA 2366
ENSG00000235930                                                                                              &lt;NA&gt;
ENSG00000121377                                                                         taste 2 receptor member 7
ENSG00000121314                                                                         taste 2 receptor member 8
ENSG00000121381                                                                         taste 2 receptor member 9
ENSG00000111215                                                           proline rich protein HaeIII subfamily 1
ENSG00000121318                                                                        taste 2 receptor member 10
ENSG00000256651                                                              taste 2 receptor member 7 pseudogene
ENSG00000231887                                                           proline rich protein HaeIII subfamily 1
ENSG00000256682                                                             taste 2 receptor member 12 pseudogene
ENSG00000212128                                                                        taste 2 receptor member 13
ENSG00000134551                                                           proline rich protein HaeIII subfamily 2
ENSG00000212127                                                                        taste 2 receptor member 14
ENSG00000212125                                                             taste 2 receptor member 15 pseudogene
ENSG00000212126                                                                        taste 2 receptor member 50
ENSG00000255837                                                                        taste 2 receptor member 20
ENSG00000212124                                                                        taste 2 receptor member 19
ENSG00000256436                                                                        taste 2 receptor member 31
ENSG00000268301                                                                                              &lt;NA&gt;
ENSG00000256019                                                             taste 2 receptor member 63 pseudogene
ENSG00000226761                                                                        taste 2 receptor member 46
ENSG00000256274                                                             taste 2 receptor member 64 pseudogene
ENSG00000255374                                                                        taste 2 receptor member 43
ENSG00000256400                                                                                              &lt;NA&gt;
ENSG00000256188                                                                        taste 2 receptor member 30
ENSG00000256981                                                             taste 2 receptor member 18 pseudogene
ENSG00000253095                                                                                              &lt;NA&gt;
ENSG00000256712                                                                                              &lt;NA&gt;
ENSG00000256537                                                         small integral membrane protein 10 like 1
ENSG00000256629                                                                                              &lt;NA&gt;
ENSG00000186136                                                                        taste 2 receptor member 42
ENSG00000256657                                                              taste 2 receptor member 7 pseudogene
ENSG00000256373                                                                                              &lt;NA&gt;
ENSG00000197870                                                            proline rich protein BstNI subfamily 3
ENSG00000230657                                                            proline rich protein BstNI subfamily 4
ENSG00000251655                                                            proline rich protein BstNI subfamily 1
ENSG00000121335                                                            proline rich protein BstNI subfamily 2
ENSG00000255790                                                                                              &lt;NA&gt;
ENSG00000237303                                       HIG1 hypoxia inducible domain family member 1A pseudogene 8
ENSG00000270863                                                                 DEAD-box helicase 55 pseudogene 1
ENSG00000256237                                                                                              &lt;NA&gt;
ENSG00000221128                                                                                              &lt;NA&gt;
ENSG00000251747                                                               RNA, U7 small nuclear 60 pseudogene
ENSG00000247157                                                       long intergenic non-protein coding RNA 1252
ENSG00000139083                                                                ETS variant transcription factor 6
ENSG00000121380                                                                                      BCL2 like 14
ENSG00000198134                                                                                              &lt;NA&gt;
ENSG00000070018                                                                    LDL receptor related protein 6
ENSG00000242405                                                              ribosomal protein L21 pseudogene 100
ENSG00000199551                                                             RNA, U6 small nuclear 545, pseudogene
ENSG00000270857                                                    ubiquitin-conjugating enzyme E2 variant 1-like
ENSG00000207010                                                             RNA, U6 small nuclear 318, pseudogene
ENSG00000111261                                                                         MANSC domain containing 1
ENSG00000243141                                                              ribosomal protein L23a pseudogene 66
ENSG00000205791                                                 loss of heterozygosity on chromosome 12, region 2
ENSG00000165714                                                                  BLOC-1 related complex subunit 5
ENSG00000271370                                                                                              &lt;NA&gt;
ENSG00000111266                                                                   dual specificity phosphatase 16
ENSG00000255670                                                                                              &lt;NA&gt;
ENSG00000240424                                                               ribosomal protein L19 pseudogene 17
ENSG00000111269                                                    cAMP responsive element binding protein like 2
ENSG00000271215                                                                                              &lt;NA&gt;
ENSG00000183150                                                                     G protein-coupled receptor 19
ENSG00000257004                                                                                              &lt;NA&gt;
ENSG00000111276                                                              cyclin dependent kinase inhibitor 1B
ENSG00000256658                                                                                              &lt;NA&gt;
ENSG00000178878                                                              apolipoprotein L domain containing 1
ENSG00000207983                                                                                      microRNA 613
ENSG00000270296                                                                                              &lt;NA&gt;
ENSG00000213782                                                                              DEAD-box helicase 47
ENSG00000242329                                                               ribosomal protein L37a pseudogene 9
ENSG00000241352                                                                 ribosomal protein S6 pseudogene 1
ENSG00000234498                                                              ribosomal protein L13a pseudogene 20
ENSG00000013588                                               G protein-coupled receptor class C group 5 member A
ENSG00000207817                                                                                              &lt;NA&gt;
ENSG00000247498                                                                  GPRC5D and HEBP1 antisense RNA 1
ENSG00000111291                                               G protein-coupled receptor class C group 5 member D
ENSG00000256011                                                                                              &lt;NA&gt;
ENSG00000221611                                                                       small nucleolar RNA SNORD88
ENSG00000013583                                                                            heme binding protein 1
ENSG00000183935                                                                                              &lt;NA&gt;
ENSG00000255621                                                                                              &lt;NA&gt;
ENSG00000243129                                                               ribosomal protein S26 pseudogene 46
ENSG00000084444                                                      family with sequence similarity 234 member B
ENSG00000111305                                                                            germ cell associated 1
ENSG00000134531                                                                     epithelial membrane protein 1
ENSG00000180861                                                       long intergenic non-protein coding RNA 1559
ENSG00000201476                                                                  RNA, 5S ribosomal pseudogene 353
ENSG00000201909                                                             RNA, U6 small nuclear 590, pseudogene
ENSG00000256306                                                                                              &lt;NA&gt;
ENSG00000273079                                                glutamate ionotropic receptor NMDA type subunit 2B
ENSG00000252445                                                                                              &lt;NA&gt;
ENSG00000200475                                                                                              &lt;NA&gt;
ENSG00000256346                                                                                              &lt;NA&gt;
ENSG00000227760                                     high mobility group nucleosome binding domain 1 pseudogene 23
ENSG00000266749                                                                                              &lt;NA&gt;
ENSG00000256084                                                                                              &lt;NA&gt;
ENSG00000255763                                                                                              &lt;NA&gt;
ENSG00000251908                                                             RNA, U6 small nuclear 491, pseudogene
ENSG00000255749                                                                                              &lt;NA&gt;
ENSG00000265119                                                                                              &lt;NA&gt;
ENSG00000244573                                                                                              &lt;NA&gt;
ENSG00000171681                                             activating transcription factor 7 interacting protein
ENSG00000121316                                                               phospholipase B domain containing 1
ENSG00000255649                                                                             PLBD1 antisense RNA 2
ENSG00000200830                                                                              RN7SK pseudogene 134
ENSG00000256751                                                                             PLBD1 antisense RNA 1
ENSG00000070019                                                                              guanylate cyclase 2C
ENSG00000214772                                                                                              &lt;NA&gt;
ENSG00000261324                                                                                              &lt;NA&gt;
ENSG00000197837                                                                                     H4 histone 16
ENSG00000246705                                                                                     H2A.J histone
ENSG00000084463                                                                      WW domain binding protein 11
ENSG00000182993                                                               chromosome 12 open reading frame 60
ENSG00000179256                                           single-pass membrane protein with coiled-coil domains 3
ENSG00000111339                                        ADP-ribosyltransferase 4 (inactive) (Dombrock blood group)
ENSG00000256339                                                                                              &lt;NA&gt;
ENSG00000111341                                                                                matrix Gla protein
ENSG00000139055                                                                  endoplasmic reticulum protein 27
ENSG00000111348                                                               Rho GDP dissociation inhibitor beta
ENSG00000139053                                                                              phosphodiesterase 6H
ENSG00000255727                                                                                              &lt;NA&gt;
ENSG00000134533                                                      RAS like estrogen regulated growth inhibitor
ENSG00000256650                                                                                              &lt;NA&gt;
ENSG00000255660                                                                              RERG antisense RNA 1
ENSG00000256283                                                                                              &lt;NA&gt;
ENSG00000151490                                                      protein tyrosine phosphatase receptor type O
ENSG00000243916                                                                ribosomal protein S2 pseudogene 42
ENSG00000151491                                                       EGFR pathway substrate 8, signaling adaptor
ENSG00000200105                                                             RNA, U6 small nuclear 251, pseudogene
ENSG00000255565                                                                                              &lt;NA&gt;
ENSG00000256627                                                                                              &lt;NA&gt;
ENSG00000256953                                                                                              &lt;NA&gt;
ENSG00000023734                                               serine/threonine kinase receptor associated protein
ENSG00000023697                                                                    deoxyribose-phosphate aldolase
ENSG00000256134                                                                                              &lt;NA&gt;
ENSG00000188991                                                                 solute carrier family 15 member 5
ENSG00000008394                                                            microsomal glutathione S-transferase 1
ENSG00000256238                              SPT16 homolog, facilitates chromatin remodeling subunit pseudogene 1
ENSG00000215923                                                                                              &lt;NA&gt;
ENSG00000256450                                                                                              &lt;NA&gt;
ENSG00000048540                                                                                 LIM domain only 3
ENSG00000256564                                                                                              &lt;NA&gt;
ENSG00000255871                                                                                              &lt;NA&gt;
ENSG00000255740                                                                                              &lt;NA&gt;
ENSG00000256211                                                                                              &lt;NA&gt;
ENSG00000213235                                  eukaryotic translation elongation factor 1 alpha 1 pseudogene 16
ENSG00000212358                                                             RNA, U6 small nuclear 837, pseudogene
ENSG00000242991                                                                ribosomal protein L7 pseudogene 40
ENSG00000256896                                                     proteasome 26S subunit, ATPase 1 pseudogene 8
ENSG00000256756                                                                                              &lt;NA&gt;
ENSG00000256994                                                                                              &lt;NA&gt;
ENSG00000256389                                                                      uncharacterized LOC124902888
ENSG00000206662                                                                                              &lt;NA&gt;
ENSG00000111404                                                                                         RERG like
ENSG00000139144                          phosphatidylinositol-4-phosphate 3-kinase catalytic subunit type 2 gamma
ENSG00000255892                                                                                              &lt;NA&gt;
ENSG00000255960                                                                                              &lt;NA&gt;
ENSG00000256138                                             zinc finger with KRAB and SCAN domains 7 pseudogene 1
ENSG00000139151                                                                            phospholipase C zeta 1
ENSG00000255993                                                     proteasome 26S subunit, ATPase 1 pseudogene 9
ENSG00000255648                                                                                              &lt;NA&gt;
ENSG00000177938                                            capping actin protein of muscle Z-line subunit alpha 3
ENSG00000227525                                                                 ribosomal protein L7 pseudogene 6
ENSG00000256844                                                                                              &lt;NA&gt;
ENSG00000052126                                                          pleckstrin homology domain containing A5
ENSG00000253284                                                                                              &lt;NA&gt;
ENSG00000240993                                                             RNA, 7SL, cytoplasmic 459, pseudogene
ENSG00000243854                                                              RNA, 7SL, cytoplasmic 67, pseudogene
ENSG00000139154                                                                              AE binding protein 2
ENSG00000255909                                                                                              &lt;NA&gt;
ENSG00000271462                                                                                              &lt;NA&gt;
ENSG00000200247                                                             RNA, U6 small nuclear 254, pseudogene
ENSG00000245205                                   eukaryotic translation elongation factor 1 alpha 1 pseudogene 4
ENSG00000240328                                                                                              &lt;NA&gt;
ENSG00000200885                                                             RNA, U1 small nuclear 146, pseudogene
ENSG00000255910                                                                                              &lt;NA&gt;
ENSG00000256849                                                                          t-complex 1 pseudogene 3
ENSG00000221679                                                                                              &lt;NA&gt;
ENSG00000256287                                                                                              &lt;NA&gt;
ENSG00000256499                                                                                              &lt;NA&gt;
ENSG00000256879                                                                                              &lt;NA&gt;
ENSG00000172572                                                                              phosphodiesterase 3A
ENSG00000131982                                                                                              &lt;NA&gt;
ENSG00000256663                                                                                              &lt;NA&gt;
ENSG00000139155                                        solute carrier organic anion transporter family member 1C1
ENSG00000111700                                        solute carrier organic anion transporter family member 1B3
ENSG00000257046                                                                       SLCO1B3-SLCO1B7 readthrough
ENSG00000205754                                                                                              &lt;NA&gt;
ENSG00000256157                                                                                              &lt;NA&gt;
ENSG00000257062                                                                                              &lt;NA&gt;
ENSG00000134538                                        solute carrier organic anion transporter family member 1B1
ENSG00000084453                                        solute carrier organic anion transporter family member 1A2
ENSG00000121351                                                                         islet amyloid polypeptide
ENSG00000121350                                            pyridine nucleotide-disulphide oxidoreductase domain 1
ENSG00000256021                                                                           elongin C pseudogene 31
ENSG00000004700                                                                                RecQ like helicase
ENSG00000111711                                                                                golgi transport 1B
ENSG00000134548                                                                                    spexin hormone
ENSG00000111713                                                                               glycogen synthase 2
ENSG00000111716                                                                           lactate dehydrogenase B
ENSG00000256615                                                                                              &lt;NA&gt;
ENSG00000255644                                                                                              &lt;NA&gt;
ENSG00000121361                                        potassium inwardly rectifying channel subfamily J member 8
ENSG00000069431                                                         ATP binding cassette subfamily C member 9
ENSG00000257022                                                                                              &lt;NA&gt;
ENSG00000255627                                                                                              &lt;NA&gt;
ENSG00000111726                                         cytidine monophosphate N-acetylneuraminic acid synthetase
ENSG00000111728                                      ST8 alpha-N-acetyl-neuraminide alpha-2,8-sialyltransferase 1
ENSG00000212172                                                             RNA, U1 small nuclear 149, pseudogene
ENSG00000256714                                                                                              &lt;NA&gt;
ENSG00000111731                                                          C2 calcium dependent domain containing 5
ENSG00000256973                                                                                              &lt;NA&gt;
ENSG00000256371                                                                                              &lt;NA&gt;
ENSG00000256774                                                                                              &lt;NA&gt;
ENSG00000250166                                                                                              &lt;NA&gt;
ENSG00000257023                                                                        ETNK1 divergent transcript
ENSG00000139163                                                                             ethanolamine kinase 1
ENSG00000256995                                                       long intergenic non-protein coding RNA 2955
ENSG00000241451                                                               ribosomal protein S27 pseudogene 22
ENSG00000256923                                                                                              &lt;NA&gt;
ENSG00000256321                                                                                              &lt;NA&gt;
ENSG00000256353                                                                                              &lt;NA&gt;
ENSG00000115934                                                                                              &lt;NA&gt;
ENSG00000134532                                                                    SRY-box transcription factor 5
ENSG00000256473                                                                                              &lt;NA&gt;
ENSG00000216192                                                                                      microRNA 920
ENSG00000255864                                                                                              &lt;NA&gt;
ENSG00000256120                                                                              SOX5 antisense RNA 1
ENSG00000197503                                                        long intergenic non-protein coding RNA 477
ENSG00000256852                                                                                              &lt;NA&gt;
ENSG00000244662                                                              ribosomal protein L21 pseudogene 102
ENSG00000255745                                                                      uncharacterized LOC124902897
ENSG00000240481                                                              RNA, 7SL, cytoplasmic 38, pseudogene
ENSG00000060982                                                          branched chain amino acid transaminase 1
ENSG00000256482                                                                                              &lt;NA&gt;
ENSG00000268865                                                                                              &lt;NA&gt;
ENSG00000255921                                                                      uncharacterized LOC107984475
ENSG00000213736                                                                     brain protein I3 pseudogene 2
ENSG00000226397                                                       long intergenic non-protein coding RNA 2909
ENSG00000258879                                                                                              &lt;NA&gt;
ENSG00000118308                                                 inositol 1,4,5-triphosphate receptor associated 2
ENSG00000258546                                                                 centromere protein U pseudogene 2
ENSG00000258449                                                                                              &lt;NA&gt;
ENSG00000118307                                                              dynein axonemal intermediate chain 7
ENSG00000205707                                                electron transfer flavoprotein regulatory factor 1
ENSG00000133703                                                                       KRAS proto-oncogene, GTPase
ENSG00000268076                                                                                              &lt;NA&gt;
ENSG00000201439                                                              RNA, U4 small nuclear 67, pseudogene
ENSG00000241846                                                                                              &lt;NA&gt;
ENSG00000152936                                                                    lamin tail domain containing 1
ENSG00000256079                                           family with sequence similarity 133 member A pseudogene
ENSG00000255988                                                                               TUBB4B pseudogene 1
ENSG00000257009                                                                                              &lt;NA&gt;
ENSG00000222950                                                                              RN7SK pseudogene 262
ENSG00000256686                                                                                              &lt;NA&gt;
ENSG00000255725                                                                                              &lt;NA&gt;
ENSG00000256440                                                                                              &lt;NA&gt;
ENSG00000256256                                                                                              &lt;NA&gt;
ENSG00000246695                                                                            RASSF8 antisense RNA 1
ENSG00000123094                                                            Ras association domain family member 8
ENSG00000123095                                                          basic helix-loop-helix family member e41
ENSG00000123096                                                                                         sarcospan
ENSG00000256894                                                                                              &lt;NA&gt;
ENSG00000256234                                                                                              &lt;NA&gt;
ENSG00000255750                                                                              SSPN antisense RNA 1
ENSG00000255858                                                                                              &lt;NA&gt;
ENSG00000255968                                                                                              &lt;NA&gt;
ENSG00000256185                                                                                              &lt;NA&gt;
ENSG00000123104                                                      inositol 1,4,5-trisphosphate receptor type 2
ENSG00000212549                                                                  RNA, 5S ribosomal pseudogene 354
ENSG00000234428                                                                                              &lt;NA&gt;
ENSG00000256640                                                                                              &lt;NA&gt;
ENSG00000064102                                                                     integrator complex subunit 13
ENSG00000111790                                                                          FGFR1 oncogene partner 2
ENSG00000247903                                                                                              &lt;NA&gt;
ENSG00000064115                                                              transmembrane 7 superfamily member 3
ENSG00000265012                                                                                              &lt;NA&gt;
ENSG00000152944                                                                       mediator complex subunit 21
ENSG00000214700                                                               chromosome 12 open reading frame 71
ENSG00000271418                                                                                              &lt;NA&gt;
ENSG00000256226                                                                                              &lt;NA&gt;
ENSG00000256625                                                                                liprin-beta-1-like
ENSG00000211455                                                                   serine/threonine kinase 38 like
ENSG00000029153                                                                basic helix-loop-helix ARNT like 2
ENSG00000245311                                                                             BMAL2 antisense RNA 1
ENSG00000165935                                           single-pass membrane protein with coiled-coil domains 2
ENSG00000257037                                                                                              &lt;NA&gt;
ENSG00000110841                                                                           PPFIA binding protein 1
ENSG00000248100                                                                                              &lt;NA&gt;
ENSG00000256056                                                                                              &lt;NA&gt;
ENSG00000256557                                                                                              &lt;NA&gt;
ENSG00000256377                                                                                              &lt;NA&gt;
ENSG00000174236                                                                            RAB15 effector protein
ENSG00000230519                                                           high mobility group box 1 pseudogene 49
ENSG00000256504                                                                                              &lt;NA&gt;
ENSG00000061794                                                               mitochondrial ribosomal protein S35
ENSG00000252585                                                                                              &lt;NA&gt;
ENSG00000205693                                                                         MANSC domain containing 4
ENSG00000256747                                                                                              &lt;NA&gt;
ENSG00000087448                                                                       kelch like family member 42
ENSG00000256512                                                                                              &lt;NA&gt;
ENSG00000201612                                                                               RN7SK pseudogene 15
ENSG00000256378                                                                                              &lt;NA&gt;
ENSG00000087494                                                                  parathyroid hormone like hormone
ENSG00000257042                                                                                              &lt;NA&gt;
ENSG00000123106                                                                  coiled-coil domain containing 91
ENSG00000247934                                                                                              &lt;NA&gt;
ENSG00000255951                                                                                              &lt;NA&gt;
ENSG00000252237                                                              RNA, U4 small nuclear 54, pseudogene
ENSG00000202187                                                                                              &lt;NA&gt;
ENSG00000244712                                                                                              &lt;NA&gt;
ENSG00000256513                                                                                              &lt;NA&gt;
ENSG00000222481                                                                                              &lt;NA&gt;
ENSG00000257258                                                                                              &lt;NA&gt;
ENSG00000064763                                                                        fatty acyl-CoA reductase 2
ENSG00000257176                                                                      uncharacterized LOC100506606
ENSG00000087502                                                                                 ERGIC and golgi 2
ENSG00000257599                                                                                              &lt;NA&gt;
ENSG00000187950                                                                                      ovochymase 1
ENSG00000133687                                         transmembrane O-mannosyltransferase targeting cadherins 1
ENSG00000257456                                                                                              &lt;NA&gt;
ENSG00000242986                                                               ribosomal protein L21 pseudogene 99
ENSG00000253052                                                                                              &lt;NA&gt;
ENSG00000257262                                                                                              &lt;NA&gt;
ENSG00000257756                                                       long intergenic non-protein coding RNA 2386
ENSG00000251781                                                                  RNA, 5S ribosomal pseudogene 356
ENSG00000257932                                                                                              &lt;NA&gt;
ENSG00000258202                                                                                              &lt;NA&gt;
ENSG00000133704                                                                                        importin 8
ENSG00000110888                                                                            caprin family member 2
ENSG00000246331                                                                                              &lt;NA&gt;
ENSG00000235884                                                                                              &lt;NA&gt;
ENSG00000258118                                                          peptidylprolyl isomerase A pseudogene 44
ENSG00000110900                                                                                    tetraspanin 11
ENSG00000226472                                                                                              &lt;NA&gt;
ENSG00000256984                                                                                              &lt;NA&gt;
ENSG00000245614                                                                             DDX11 antisense RNA 1
ENSG00000013573                                                                            DEAD/H-box helicase 11
ENSG00000212533                                                                                              &lt;NA&gt;
ENSG00000270926                                                                                              &lt;NA&gt;
ENSG00000177359                                                           alpha-2-macroglobulin like 1 pseudogene
ENSG00000270766                                                                                              &lt;NA&gt;
ENSG00000243517                                                              ribosomal protein L13a pseudogene 22
ENSG00000270395                                                                        melanoregulin pseudogene 1
ENSG00000139146                                                               SIN3-HDAC complex associated factor
ENSG00000238661                                                                                              &lt;NA&gt;
ENSG00000256176                                                                                              &lt;NA&gt;
ENSG00000177340                                                                          uncharacterized LOC79857
ENSG00000256232                                                       long intergenic non-protein coding RNA 2387
ENSG00000207477                                                                                              &lt;NA&gt;
ENSG00000170456                                                                         DENN domain containing 5B
ENSG00000200388                                                             RNA, U6 small nuclear 618, pseudogene
ENSG00000239033                                                                                              &lt;NA&gt;
ENSG00000203437       TAF10 RNA polymerase II, TATA box binding protein (TBP)-associated factor, 30kDa pseudogene
ENSG00000256159                                                                                              &lt;NA&gt;
ENSG00000201228                                                                                              &lt;NA&gt;
ENSG00000225349                                                                              ANKRD49 pseudogene 2
ENSG00000255867                                                                           DENND5B antisense RNA 1
ENSG00000252390                                                              RNA, U5F small nuclear 4, pseudogene
ENSG00000231788                                                               ribosomal protein L31 pseudogene 50
ENSG00000233381                                                                                              &lt;NA&gt;
ENSG00000139160                              electron transfer flavoprotein subunit beta lysine methyltransferase
ENSG00000151743                                                      antagonist of mitotic exit network 1 homolog
ENSG00000266482                                                                                              &lt;NA&gt;
ENSG00000256843                                                                                              &lt;NA&gt;
ENSG00000223722                                                                                              &lt;NA&gt;
ENSG00000188375                                                                                      H3.5 histone
ENSG00000252421                                                            RNA, U6 small nuclear 1069, pseudogene
ENSG00000252204                                                                                              &lt;NA&gt;
ENSG00000256372                                                                                              &lt;NA&gt;
ENSG00000255760                                                       long intergenic non-protein coding RNA 2422
ENSG00000256465                                                                                              &lt;NA&gt;
ENSG00000244436                                           ribosomal protein lateral stalk subunit P2 pseudogene 4
ENSG00000252584                                                                                              &lt;NA&gt;
ENSG00000242314                                                                                              &lt;NA&gt;
ENSG00000256987                                                                                              &lt;NA&gt;
ENSG00000174718                                                                   retroelement silencing factor 1
ENSG00000257094                                                                                              &lt;NA&gt;
ENSG00000257852                                                                                              &lt;NA&gt;
ENSG00000271357                                                                                              &lt;NA&gt;
ENSG00000257530                                                                             BICD1 antisense RNA 1
ENSG00000151746                                                                              BICD cargo adaptor 1
ENSG00000258134                                                            WW domain binding protein 2 pseudogene
ENSG00000207176                                                                                              &lt;NA&gt;
ENSG00000139132                                                           FYVE, RhoGEF and PH domain containing 4
ENSG00000253063                                                             RNA, U6 small nuclear 494, pseudogene
ENSG00000087470                                                                                    dynamin 1 like
ENSG00000257643                                                                                              &lt;NA&gt;
ENSG00000201563                                                                                              &lt;NA&gt;
ENSG00000257511                                                   nucleosome assembly protein 1 like 1 pseudogene
ENSG00000139131                                                                         tyrosyl-tRNA synthetase 2
ENSG00000057294                                                                                     plakophilin 2
ENSG00000244743                                                                                              &lt;NA&gt;
ENSG00000257316                                                      argininosuccinate synthetase 1 pseudogene 14
ENSG00000257435                                                                                              &lt;NA&gt;
ENSG00000238911                                                                                              &lt;NA&gt;
ENSG00000251863                                                                                              &lt;NA&gt;
ENSG00000110975                                                                                  synaptotagmin 10
ENSG00000259937                                                                                              &lt;NA&gt;
ENSG00000265029                                                                                              &lt;NA&gt;
ENSG00000256070                                                      ST13, Hsp70 interacting protein pseudogene 9
ENSG00000212475                                                             RNA, U6 small nuclear 400, pseudogene
ENSG00000270807                                                                                              &lt;NA&gt;
ENSG00000207026                                                             RNA, U6 small nuclear 472, pseudogene
ENSG00000201624                                                                                              &lt;NA&gt;
ENSG00000139133                                                               ALG10 alpha-1,2-glucosyltransferase
ENSG00000245482                                                                                              &lt;NA&gt;
ENSG00000264446                                                                                              &lt;NA&gt;
ENSG00000256538                                                                                              &lt;NA&gt;
ENSG00000255628                                                                                              &lt;NA&gt;
ENSG00000256986                                                                                              &lt;NA&gt;
ENSG00000250788                                                            tubulin beta 8 class VIII pseudogene 4
ENSG00000255652                                                       long intergenic non-protein coding RNA 2963
ENSG00000272435                                                                  RNA, 5S ribosomal pseudogene 357
ENSG00000258794                                                            double homeobox 4 like 27 (pseudogene)
ENSG00000256614                                                                   adenylate kinase 6 pseudogene 1
ENSG00000257794                                                                                              &lt;NA&gt;
ENSG00000257899                                                                                              &lt;NA&gt;
ENSG00000257933                                                                                              &lt;NA&gt;
ENSG00000258368                                                                                              &lt;NA&gt;
ENSG00000257173                                                                   adenylate kinase 6 pseudogene 2
ENSG00000258278                                                                                              &lt;NA&gt;
ENSG00000199843                                                                  RNA, 5S ribosomal pseudogene 358
ENSG00000201708                                                                  RNA, 5S ribosomal pseudogene 359
ENSG00000254381                                                            tubulin beta 8 class VIII pseudogene 5
ENSG00000257292                                                                                              &lt;NA&gt;
ENSG00000258360                                                                     neurofibromin 1 pseudogene 12
ENSG00000253016                                                                                              &lt;NA&gt;
ENSG00000175548                                                             ALG10 alpha-1,2-glucosyltransferase B
ENSG00000266333                                                                                              &lt;NA&gt;
ENSG00000256878                                                                                              &lt;NA&gt;
ENSG00000257645                                                                                              &lt;NA&gt;
ENSG00000258119                                                                                              &lt;NA&gt;
ENSG00000139117                                                                                          copine 8
ENSG00000257718                                                                                              &lt;NA&gt;
ENSG00000252801                                                                                              &lt;NA&gt;
ENSG00000257586                                                 sucrase-isomaltase (alpha-glucosidase) pseudogene
ENSG00000257237                                                                                              &lt;NA&gt;
ENSG00000258144                                                       long intergenic non-protein coding RNA 2406
ENSG00000270718                                                                                              &lt;NA&gt;
ENSG00000139116                                                                         kinesin family member 21A
ENSG00000252974                                                                                              &lt;NA&gt;
ENSG00000255991                                                               ribosomal protein L7a pseudogene 74
ENSG00000270273                                                                                              &lt;NA&gt;
ENSG00000173208                                                         ATP binding cassette subfamily D member 2
ENSG00000180116                                                regulator of DNA class I crossover intermediates 1
ENSG00000151229                                                                 solute carrier family 2 member 13
ENSG00000223082                                                                                              &lt;NA&gt;
ENSG00000199571                                                                       small nucleolar RNA SNORA22
ENSG00000229014                                                               ribosomal protein L30 pseudogene 13
ENSG00000260943                                                                                              &lt;NA&gt;
ENSG00000223914                                                       long intergenic non-protein coding RNA 2471
ENSG00000225342                                                       long intergenic non-protein coding RNA 1779
ENSG00000188906                                                                      leucine rich repeat kinase 2
ENSG00000229899                                                                                              &lt;NA&gt;
ENSG00000205592                                                            mucin 19, oligomeric (gene/pseudogene)
ENSG00000258167                                                                      uncharacterized LOC105369736
ENSG00000207492                                                             RNA, U6 small nuclear 713, pseudogene
ENSG00000018236                                                                                       contactin 1
ENSG00000257680                                                                                              &lt;NA&gt;
ENSG00000165966                                                               PDZ domain containing ring finger 4
ENSG00000257228                                                                                              &lt;NA&gt;
ENSG00000252364                                                                  RNA, 5S ribosomal pseudogene 360
ENSG00000258239                                                                              MT-ND2 pseudogene 17
ENSG00000257858                                                                              MT-ND1 pseudogene 24
ENSG00000257784                                                       long intergenic non-protein coding RNA 2400
ENSG00000257239                                                                                              &lt;NA&gt;
ENSG00000257128                                                      tetratricopeptide repeat domain 5 pseudogene
ENSG00000271379                                            ATP synthase subunit C lysine N-methyltransferase-like
ENSG00000222884                                                                                              &lt;NA&gt;
ENSG00000151233                                                                    glucoside xylosyltransferase 1
ENSG00000015153                                                                           YY1 associated factor 2
ENSG00000269367                                                                                              &lt;NA&gt;
ENSG00000134283                                                                                      periphilin 1
ENSG00000241710                                                                                              &lt;NA&gt;
ENSG00000257674                                                                                              &lt;NA&gt;
ENSG00000139168                                          zinc finger CCHC-type and RNA binding motif containing 1
ENSG00000252917                                                                                              &lt;NA&gt;
ENSG00000199886                                                             RNA, U6 small nuclear 249, pseudogene
ENSG00000257376                                                                                              &lt;NA&gt;
ENSG00000207142                                                                                              &lt;NA&gt;
ENSG00000139174                                                            prickle planar cell polarity protein 1
ENSG00000257225                                                                                              &lt;NA&gt;
ENSG00000258068                                                                                              &lt;NA&gt;
ENSG00000257510                                                       long intergenic non-protein coding RNA 2402
ENSG00000257687                                                                                              &lt;NA&gt;
ENSG00000257405                                                                                              &lt;NA&gt;
ENSG00000257164                                                                                              &lt;NA&gt;
ENSG00000240759                                                                                              &lt;NA&gt;
ENSG00000257114                                                       long intergenic non-protein coding RNA 2451
ENSG00000271272                                                                                              &lt;NA&gt;
ENSG00000257849                                                                                              &lt;NA&gt;
ENSG00000257373                                                                                              &lt;NA&gt;
ENSG00000257927                                                  mitochondrial ribosomal protein S36 pseudogene 5
ENSG00000258331                                                       long intergenic non-protein coding RNA 2461
ENSG00000215993                                                                                              &lt;NA&gt;
ENSG00000173157                                         ADAM metallopeptidase with thrombospondin type 1 motif 20
ENSG00000241251                                                              ribosomal protein L21 pseudogene 101
ENSG00000257813                                                              THAP domain containing 12 pseudogene
ENSG00000271508                                                                                              &lt;NA&gt;
ENSG00000257907                                  eukaryotic translation elongation factor 1 alpha 1 pseudogene 17
ENSG00000257742                                                                                              &lt;NA&gt;
ENSG00000129317                                                                     pseudouridine synthase 7 like
ENSG00000257896                                                                                              &lt;NA&gt;
ENSG00000198001                                                        interleukin 1 receptor associated kinase 4
ENSG00000151239                                                                 twinfilin actin binding protein 1
ENSG00000139173                                                                         transmembrane protein 117
ENSG00000258212                                                                                              &lt;NA&gt;
ENSG00000257947                                                                                              &lt;NA&gt;
ENSG00000257864                                                                 IQ motif containing F1 pseudogene
ENSG00000184613                                                                                neural EGFL like 2
ENSG00000201788                                                                                              &lt;NA&gt;
ENSG00000185610                                                                       developing brain homeobox 2
ENSG00000257319                                                                                              &lt;NA&gt;
ENSG00000257331                                                                                              &lt;NA&gt;
ENSG00000257572                             small RNA binding exonuclease protection factor La like 3, pseudogene
ENSG00000199556                                                                  RNA, 5S ribosomal pseudogene 361
ENSG00000134297                                                                                              &lt;NA&gt;
ENSG00000257738                                                                   carbonyl reductase 1 pseudogene
ENSG00000177119                                                                                       anoctamin 6
ENSG00000257368                                                                                 MESD pseudogene 1
ENSG00000257657                                                                                              &lt;NA&gt;
ENSG00000239178                                                                                              &lt;NA&gt;
ENSG00000273015                                                                                              &lt;NA&gt;
ENSG00000189079                                                                      AT-rich interaction domain 2
ENSG00000265093                                                             RNA, 7SL, cytoplasmic 246, pseudogene
ENSG00000270429                                                      lysine rich nucleolar protein 1 pseudogene 2
ENSG00000139218                                                               SR-related CTD associated factor 11
ENSG00000239397                                                              ribosomal protein L13a pseudogene 21
ENSG00000111371                                                                 solute carrier family 38 member 1
ENSG00000134294                                                                 solute carrier family 38 member 2
ENSG00000258096                                                                           SLC38A2 antisense RNA 1
ENSG00000257261                                                                           SLC38A4 antisense RNA 1
ENSG00000257496                                                                      uncharacterized LOC124902923
ENSG00000272369                                                                                              &lt;NA&gt;
ENSG00000272963                                      olfactory receptor family 7 subfamily A member 19 pseudogene
ENSG00000271642                                             microtubule affinity regulating kinase 3 pseudogene 1
ENSG00000139209                                                                 solute carrier family 38 member 4
ENSG00000139211                                                           adhesion molecule with Ig like domain 2
ENSG00000179715                                                                  PC-esterase domain containing 1B
ENSG00000258352                                                                                              &lt;NA&gt;
ENSG00000263838                                                                                     microRNA 4698
ENSG00000247774                                                                            PCED1B antisense RNA 1
ENSG00000257925                                                                                              &lt;NA&gt;
ENSG00000258181                                                                                              &lt;NA&gt;
ENSG00000258116                                                          peptidylprolyl isomerase A pseudogene 45
ENSG00000199566                                                        small nucleolar RNA SNORA64/SNORA10 family
ENSG00000257924                                                                                              &lt;NA&gt;
ENSG00000264906                                                                                     microRNA 4494
ENSG00000257906                                                                                              &lt;NA&gt;
ENSG00000258369                                                           acireductone dioxygenase 1 pseudogene 3
ENSG00000257807                                                                                STBD1 pseudogene 1
ENSG00000257905                                                                                              &lt;NA&gt;
ENSG00000005175                                                            RNA polymerase II associated protein 3
ENSG00000257433                                                                                              &lt;NA&gt;
ENSG00000111405                                                                    endonuclease, poly(U) specific
ENSG00000079337                                                          Rap guanine nucleotide exchange factor 3
ENSG00000211584                                                                 solute carrier family 48 member 1
ENSG00000061273                                                                             histone deacetylase 7
ENSG00000268069                                                                                              &lt;NA&gt;
ENSG00000257488                                                                                              &lt;NA&gt;
ENSG00000111424                                                                                vitamin D receptor
ENSG00000205537                                                                                              &lt;NA&gt;
ENSG00000134291                                                                        transmembrane protein 106C
ENSG00000139219                                                                    collagen type II alpha 1 chain
ENSG00000258203                                                                                              &lt;NA&gt;
ENSG00000257985                                                                                              &lt;NA&gt;
ENSG00000257955                                                                                              &lt;NA&gt;
ENSG00000079387                                                                         SUMO specific peptidase 1
ENSG00000240399                                                               ribosomal protein L37 pseudogene 19
ENSG00000222635                                                            RNA, U6 small nuclear 1203, pseudogene
ENSG00000226138                                                                                              &lt;NA&gt;
ENSG00000152556                                                                       phosphofructokinase, muscle
ENSG00000177981                                                          ankyrin repeat and SOCS box containing 8
ENSG00000258051                                                                                              &lt;NA&gt;
ENSG00000257885                                                                                              &lt;NA&gt;
ENSG00000257848                                                                                              &lt;NA&gt;
ENSG00000177875                                                                 coiled-coil domain containing 184
ENSG00000269514                                                                                              &lt;NA&gt;
ENSG00000172640                                                olfactory receptor family 10 subfamily AD member 1
ENSG00000258234                                                                                              &lt;NA&gt;
ENSG00000187166                                                                               H1.7 linker histone
ENSG00000258273                                                                                              &lt;NA&gt;
ENSG00000167528                                                                           zinc finger protein 641
ENSG00000257735                                                                                              &lt;NA&gt;
ENSG00000257763                                                                                              &lt;NA&gt;
ENSG00000269282                                                                                              &lt;NA&gt;
ENSG00000258024                                      olfactory receptor family 5 subfamily BT member 1 pseudogene
ENSG00000257792                                      olfactory receptor family 5 subfamily BJ member 1 pseudogene
ENSG00000273434                                      olfactory receptor family 8 subfamily S member 21 pseudogene
ENSG00000226413                                       olfactory receptor family 8 subfamily T member 1 pseudogene
ENSG00000139223                                                  acidic nuclear phosphoprotein 32 family member D
ENSG00000177627                                                               chromosome 12 open reading frame 54
ENSG00000258121                                                                                              &lt;NA&gt;
ENSG00000240443                                                               ribosomal protein S10 pseudogene 20
ENSG00000197376                                                                                              &lt;NA&gt;
ENSG00000198678                                                 olfactory receptor family 5 subfamily BS member 1
ENSG00000167531                                                                                 lactalbumin alpha
ENSG00000224709                                      olfactory receptor family 11 subfamily M member 1 pseudogene
ENSG00000139620                                                             KAT8 regulatory NSL complex subunit 2
ENSG00000221491                                                                 small nucleolar RNA, H/ACA box 2C
ENSG00000206612                                                                 small nucleolar RNA, H/ACA box 2A
ENSG00000207313                                                                 small nucleolar RNA, H/ACA box 2B
ENSG00000129315                                                                                         cyclin T1
ENSG00000257987                                                                sperm microtubule inner protein 11
ENSG00000174233                                                                               adenylate cyclase 6
ENSG00000257653                                                                                              &lt;NA&gt;
ENSG00000264201                                                                                     microRNA 4701
ENSG00000257660                                                                        ADCY6 divergent transcript
ENSG00000271547                                                                                              &lt;NA&gt;
ENSG00000207467                                                                                              &lt;NA&gt;
ENSG00000167535                                            calcium voltage-gated channel auxiliary subunit beta 3
ENSG00000174243                                                                              DEAD-box helicase 23
ENSG00000172602                                                                               Rho family GTPase 1
ENSG00000199394                                                             RNA, U6 small nuclear 600, pseudogene
ENSG00000239617                                                               ribosomal protein L32 pseudogene 27
ENSG00000272822                                                                                              &lt;NA&gt;
ENSG00000139537                                                                  coiled-coil domain containing 65
ENSG00000134285                                                                          FKBP prolyl isomerase 11
ENSG00000255863                                                                                              &lt;NA&gt;
ENSG00000201678                                                                                              &lt;NA&gt;
ENSG00000134287                                                                                      ARF GTPase 3
ENSG00000238395                                                                                              &lt;NA&gt;
ENSG00000169884                                                                             Wnt family member 10B
ENSG00000200303                                                             RNA, U6 small nuclear 940, pseudogene
ENSG00000125084                                                                               Wnt family member 1
ENSG00000181418                                                                                           dendrin
ENSG00000258283                                                                                              &lt;NA&gt;
ENSG00000257913                                                                    DDN and PRKAG1 antisense RNA 1
ENSG00000181929                                        protein kinase AMP-activated non-catalytic subunit gamma 1
ENSG00000167548                                                                       lysine methyltransferase 2D
ENSG00000167550                                                                                       RHEB like 1
ENSG00000139549                                                                desert hedgehog signaling molecule
ENSG00000257346                                                                      uncharacterized LOC105369759
ENSG00000139636                                                          limb development membrane protein 1 like
ENSG00000258017                                                                                              &lt;NA&gt;
ENSG00000123416                                                                                  tubulin alpha 1b
ENSG00000200309                                                                                              &lt;NA&gt;
ENSG00000167552                                                                                  tubulin alpha 1a
ENSG00000167553                                                                                  tubulin alpha 1c
ENSG00000258101                                                                                              &lt;NA&gt;
ENSG00000258232                                                                                              &lt;NA&gt;
ENSG00000258334                                                                    TROAP and PRPH antisense RNA 1
ENSG00000135406                                                                                        peripherin
ENSG00000135451                                                                      trophinin associated protein
ENSG00000186897                                                                             complement C1q like 4
ENSG00000178401                                                 DnaJ heat shock protein family (Hsp40) member C22
ENSG00000123352                                                          spermatogenesis associated serine rich 2
ENSG00000257954                                                                                              &lt;NA&gt;
ENSG00000257464                                                                                              &lt;NA&gt;
ENSG00000135519                                              potassium voltage-gated channel subfamily H member 3
ENSG00000187778                                                                           microspherule protein 1
ENSG00000110844                                                           pre-mRNA processing factor 40 homolog B
ENSG00000257964                                                                                              &lt;NA&gt;
ENSG00000135436                                                      family with sequence similarity 186 member B
ENSG00000199237                                                             RNA, U6 small nuclear 834, pseudogene
ENSG00000258284                                                                                              &lt;NA&gt;
ENSG00000257243                                                                                PARK7 pseudogene 1
ENSG00000258104                                                                                              &lt;NA&gt;
ENSG00000161791                                                                                     formin like 3
ENSG00000139644                                                    transmembrane BAX inhibitor motif containing 6
ENSG00000257570                                                                                              &lt;NA&gt;
ENSG00000257730                                                                                              &lt;NA&gt;
ENSG00000167566                                                                     NCK associated protein 5 like
ENSG00000258057                                                                           BCDIN3D antisense RNA 1
ENSG00000186666                                                    BCDIN3 domain containing RNA methyltransferase
ENSG00000257253                                                                                              &lt;NA&gt;
ENSG00000242041                                                                                              &lt;NA&gt;
ENSG00000135472                                                               Fas apoptotic inhibitory molecule 2
ENSG00000258135                                                       long intergenic non-protein coding RNA 2396
ENSG00000257771                                                       long intergenic non-protein coding RNA 2395
ENSG00000167580                                                                                       aquaporin 2
ENSG00000257588                                                                     AQP5 and AQP2 antisense RNA 2
ENSG00000257378                                                                                              &lt;NA&gt;
ENSG00000161798                                                                                       aquaporin 5
ENSG00000086159                                                                                       aquaporin 6
ENSG00000161800                                                                   Rac GTPase activating protein 1
ENSG00000110881                                                                acid sensing ion channel subunit 1
ENSG00000066117                                       SWI/SNF related BAF chromatin remodeling complex subunit D1
ENSG00000167588                                                              glycerol-3-phosphate dehydrogenase 1
ENSG00000178449                                                        cytochrome c oxidase assembly factor COX14
ENSG00000272368                                                                                              &lt;NA&gt;
ENSG00000139624                                                                               ceramide synthase 5
ENSG00000050405                                                                    LIM domain and actin binding 1
ENSG00000257298                                                                                              &lt;NA&gt;
ENSG00000257531                                                                                              &lt;NA&gt;
ENSG00000257256                                                                                              &lt;NA&gt;
ENSG00000221604                                                                                     microRNA 1293
ENSG00000212496                                                            RNA, U6 small nuclear 1093, pseudogene
ENSG00000203433                                                                                              &lt;NA&gt;
ENSG00000203432                                                                                              &lt;NA&gt;
ENSG00000203431                                                                                              &lt;NA&gt;
ENSG00000203430                                                                                              &lt;NA&gt;
ENSG00000269529                                                                                              &lt;NA&gt;
ENSG00000203428                                                                                              &lt;NA&gt;
ENSG00000203427                                                                                              &lt;NA&gt;
ENSG00000203426                                                                                              &lt;NA&gt;
ENSG00000196082                                                                                              &lt;NA&gt;
ENSG00000203425                                                                                              &lt;NA&gt;
ENSG00000203424                                                                                              &lt;NA&gt;
ENSG00000203423                                                                                              &lt;NA&gt;
ENSG00000203422                                                                                              &lt;NA&gt;
ENSG00000203421                                                                                              &lt;NA&gt;
ENSG00000185958                                                      family with sequence similarity 186 member A
ENSG00000244266                                                               ribosomal protein L26 pseudogene 33
ENSG00000161813                                                                            La ribonucleoprotein 4
ENSG00000066084                                                             disco interacting protein 2 homolog B
ENSG00000207136                                                             RNA, U6 small nuclear 769, pseudogene
ENSG00000200183                                                             RNA, U6 small nuclear 238, pseudogene
ENSG00000200428                                                                                              &lt;NA&gt;
ENSG00000271018                                                                                              &lt;NA&gt;
ENSG00000123268                                                                 activating transcription factor 1
ENSG00000271490                                                                                              &lt;NA&gt;
ENSG00000243075                                                             RNA, 7SL, cytoplasmic 519, pseudogene
ENSG00000186452                                                                  transmembrane serine protease 12
ENSG00000271621                                                                                              &lt;NA&gt;
ENSG00000185432                                                                        thiol methyltransferase 1A
ENSG00000199740                                                                                              &lt;NA&gt;
ENSG00000271596                                                                                              &lt;NA&gt;
ENSG00000214511                                                    HIG1 hypoxia inducible domain family member 1C
ENSG00000110911                                                                 solute carrier family 11 member 2
ENSG00000272028                                                              RNA, U6 small nuclear 87, pseudogene
ENSG00000199903                                                            RNA, U6 small nuclear 1273, pseudogene
ENSG00000050426                                                                         LETM1 domain containing 1
ENSG00000110925                                                        cysteine and serine rich nuclear protein 2
ENSG00000135457                                                                          transcription factor CP2
ENSG00000244540                                                              ribosomal protein L35a pseudogene 29
ENSG00000257246                                                                                              &lt;NA&gt;
ENSG00000200953                                                                                              &lt;NA&gt;
ENSG00000199824                                                             RNA, U6 small nuclear 199, pseudogene
ENSG00000184271                                                                            POU class 6 homeobox 1
ENSG00000269339                                                                                              &lt;NA&gt;
ENSG00000183283                                                                          DAZ associated protein 2
ENSG00000170545                                                                  small cell adhesion glycoprotein
ENSG00000110934                                                                             bridging integrator 2
ENSG00000139610                                                                      chymotrypsin like elastase 1
ENSG00000139629                                                   polypeptide N-acetylgalactosaminyltransferase 6
ENSG00000050438                                                                  solute carrier family 4 member 8
ENSG00000271065                                                                            SLC4A8 antisense RNA 1
ENSG00000196876                                                      sodium voltage-gated channel alpha subunit 8
ENSG00000257851                                          heterogeneous nuclear ribonucleoprotein A3 pseudogene 10
ENSG00000260122                                                                                              &lt;NA&gt;
ENSG00000260415                                                                                              &lt;NA&gt;
ENSG00000261586                                                                                              &lt;NA&gt;
ENSG00000261308                                                                                   fidgetin like 2
ENSG00000260473                                                                                              &lt;NA&gt;
ENSG00000259887                                                                       FIGNL2 divergent transcript
ENSG00000167612                                                                          ankyrin repeat domain 33
ENSG00000258021                                                                                    filamin-B-like
ENSG00000139567                                                                    activin A receptor like type 1
ENSG00000135503                                                                        activin A receptor type 1B
ENSG00000206992                                                             RNA, U6 small nuclear 574, pseudogene
ENSG00000161835                                                trafficking regulator and scaffold protein tamalin
ENSG00000123358                                                     nuclear receptor subfamily 4 group A member 1
ENSG00000259884                                                                               NR4A1 antisense RNA
ENSG00000123395                                                                             autophagy related 101
ENSG00000257663                                                                                              &lt;NA&gt;
ENSG00000257542                                                                                              &lt;NA&gt;
ENSG00000272724                                                                                              &lt;NA&gt;
ENSG00000257989                                                                                              &lt;NA&gt;
ENSG00000265009                                                                                              &lt;NA&gt;
ENSG00000265804                                                                                              &lt;NA&gt;
ENSG00000167767                                                                                        keratin 80
ENSG00000257137                                                                                              &lt;NA&gt;
ENSG00000258279                                                        long intergenic non-protein coding RNA 592
ENSG00000257649                                                                                              &lt;NA&gt;
ENSG00000135480                                                                                         keratin 7
ENSG00000257671                                                                              KRT7 antisense RNA 1
ENSG00000170442                                                                                        keratin 86
ENSG00000135477                                                                            keratin 87, pseudogene
ENSG00000257830                                                                                              &lt;NA&gt;
ENSG00000205426                                                                                        keratin 81
ENSG00000257829                                                                                              &lt;NA&gt;
ENSG00000170523                                                                                        keratin 83
ENSG00000267873                                                                                              &lt;NA&gt;
ENSG00000135443                                                                                        keratin 85
ENSG00000161849                                                                                        keratin 84
ENSG00000258253                                                                                              &lt;NA&gt;
ENSG00000161850                                                                                        keratin 82
ENSG00000257500                                                                                              &lt;NA&gt;
ENSG00000257844                                                                                              &lt;NA&gt;
ENSG00000170454                                                                                        keratin 75
ENSG00000185479                                                                                        keratin 6B
ENSG00000170465                                                                                        keratin 6C
ENSG00000205420                                                                                        keratin 6A
ENSG00000186081                                                                                         keratin 5
ENSG00000268716                                                                                              &lt;NA&gt;
ENSG00000139648                                                                                        keratin 71
ENSG00000170484                                                                                        keratin 74
ENSG00000170486                                                                                        keratin 72
ENSG00000257495                                                                             KRT73 antisense RNA 1
ENSG00000186049                                                                                        keratin 73
ENSG00000258120                                                                                              &lt;NA&gt;
ENSG00000172867                                                                                         keratin 2
ENSG00000167768                                                                                         keratin 1
ENSG00000189182                                                                                        keratin 77
ENSG00000257700                                                                                              &lt;NA&gt;
ENSG00000257402                                                                                              &lt;NA&gt;
ENSG00000257616                                                                   DEAD-box helicase 23 pseudogene
ENSG00000258036                                                                                              &lt;NA&gt;
ENSG00000257343                                                                                              &lt;NA&gt;
ENSG00000257675                                                             BTB domain containing 10 pseudogene 1
ENSG00000257125                                                                                              &lt;NA&gt;
ENSG00000258071                                                                                              &lt;NA&gt;
ENSG00000185069                                                                                        keratin 76
ENSG00000257404                                                                                              &lt;NA&gt;
ENSG00000186442                                                                                         keratin 3
ENSG00000170477                                                                                         keratin 4
ENSG00000185640                                                                                        keratin 79
ENSG00000257389                                                                                              &lt;NA&gt;
ENSG00000170423                                                                                        keratin 78
ENSG00000241146                                                                                              &lt;NA&gt;
ENSG00000170421                                                                                         keratin 8
ENSG00000111057                                                                                        keratin 18
ENSG00000265039                                                                                              &lt;NA&gt;
ENSG00000225410                                                                                              &lt;NA&gt;
ENSG00000063046                                                       eukaryotic translation initiation factor 4B
ENSG00000257475                                                                                              &lt;NA&gt;
ENSG00000257337                                                                              TNS2 antisense RNA 1
ENSG00000111077                                                                                          tensin 2
ENSG00000167778                                                                          SPRY domain containing 3
ENSG00000167779                                                      insulin like growth factor binding protein 6
ENSG00000167780                                                                        sterol O-acyltransferase 2
ENSG00000258074                                                                                              &lt;NA&gt;
ENSG00000238669                                                             RNA, U6 small nuclear 333, pseudogene
ENSG00000258016                                                                                              &lt;NA&gt;
ENSG00000257790                                         eukaryotic translation initiation factor 4A1 pseudogene 4
ENSG00000139631                                                              cysteine sulfinic acid decarboxylase
ENSG00000257808                                                                                              &lt;NA&gt;
ENSG00000139651                                                                           zinc finger protein 740
ENSG00000139626                                                                           integrin subunit beta 7
ENSG00000172819                                                                      retinoic acid receptor gamma
ENSG00000182544                                                 major facilitator superfamily domain containing 5
ENSG00000135476                                                        extra spindle pole bodies like 1, separase
ENSG00000123349                                                                               prefoldin subunit 5
ENSG00000257605                                                                                              &lt;NA&gt;
ENSG00000139637                                                                                  MYG1 exonuclease
ENSG00000094914                                                                      aladin WD repeat nucleoporin
ENSG00000170374                                                                          Sp7 transcription factor
ENSG00000185591                                                                          Sp1 transcription factor
ENSG00000135409                                                            anti-Mullerian hormone receptor type 2
ENSG00000205352                                                                                   proline rich 13
ENSG00000197111                                                                        poly(rC) binding protein 2
ENSG00000257379                                                                                              &lt;NA&gt;
ENSG00000139625                                                 mitogen-activated protein kinase kinase kinase 12
ENSG00000270175                                                                                              &lt;NA&gt;
ENSG00000139546                                                            TARBP2 subunit of RISC loading complex
ENSG00000267281                                                                             ATF7-NPFF readthrough
ENSG00000139574                                                           neuropeptide FF-amide peptide precursor
ENSG00000170653                                                                 activating transcription factor 7
ENSG00000257550                                                                              ATF7 antisense RNA 1
ENSG00000135390                                                           ATP synthase membrane subunit c locus 2
ENSG00000213470                                                               ribosomal protein L31 pseudogene 51
ENSG00000012822                                                          calcium binding and coiled-coil domain 1
ENSG00000260492                                                              chondrogenesis-associated transcript
ENSG00000260030                                                                                              &lt;NA&gt;
ENSG00000223213                                                                                              &lt;NA&gt;
ENSG00000253053                                                                              RN7SK pseudogene 289
ENSG00000249641                                                                              HOXC13 antisense RNA
ENSG00000123364                                                                                      homeobox C13
ENSG00000123407                                                                                      homeobox C12
ENSG00000271090                                                                                              &lt;NA&gt;
ENSG00000228630                                                                      HOX transcript antisense RNA
ENSG00000123388                                                                                      homeobox C11
ENSG00000251151                                                                                              &lt;NA&gt;
ENSG00000180818                                                                                      homeobox C10
ENSG00000273049                                                                                              &lt;NA&gt;
ENSG00000197757                                                                                       homeobox C6
ENSG00000207924                                                                                   microRNA 196a-2
ENSG00000250133                                                                      HOXC cluster antisense RNA 2
ENSG00000180806                                                                                       homeobox C9
ENSG00000250451                                                                      HOXC cluster antisense RNA 1
ENSG00000037965                                                                                       homeobox C8
ENSG00000198353                                                                                       homeobox C4
ENSG00000273046                                                                                              &lt;NA&gt;
ENSG00000260597                                                                                              &lt;NA&gt;
ENSG00000172789                                                                                       homeobox C5
ENSG00000207571                                                                                      microRNA 615
ENSG00000273266                                                                                              &lt;NA&gt;
ENSG00000248265                                                                                              &lt;NA&gt;
ENSG00000250654                                                                                              &lt;NA&gt;
ENSG00000249388                                                                         uncharacterized LOC440101
ENSG00000250432                                                                                              &lt;NA&gt;
ENSG00000202146                                                                                              &lt;NA&gt;
ENSG00000250742                                                       long intergenic non-protein coding RNA 2381
ENSG00000260470                                                                                              &lt;NA&gt;
ENSG00000257534                                                                                              &lt;NA&gt;
ENSG00000248576                                                                      uncharacterized LOC102724030
ENSG00000123415                                   single-strand-selective monofunctional uracil-DNA glycosylase 1
ENSG00000094916                                                                                       chromobox 5
ENSG00000265371                                                                                              &lt;NA&gt;
ENSG00000241785                                                             RNA, 7SL, cytoplasmic 390, pseudogene
ENSG00000257596                                                            S-phase cancer associated transcript 2
ENSG00000258344                                                                                              &lt;NA&gt;
ENSG00000135486                                                        heterogeneous nuclear ribonucleoprotein A1
ENSG00000123405                                                                       nuclear factor, erythroid 2
ENSG00000111481                                                                  COPI coat complex subunit zeta 1
ENSG00000207381                                                             RNA, U6 small nuclear 950, pseudogene
ENSG00000199122                                                                                     microRNA 148b
ENSG00000264028                                                             RNA, 7SL, cytoplasmic 744, pseudogene
ENSG00000258137                                                                                              &lt;NA&gt;
ENSG00000258086                                                                                              &lt;NA&gt;
ENSG00000139572                                                                     G protein-coupled receptor 84
ENSG00000161642                                                                          zinc finger protein 385A
ENSG00000161638                                                                          integrin subunit alpha 5
ENSG00000257477                                                                                              &lt;NA&gt;
ENSG00000170627                                                                      gametocyte specific factor 1
ENSG00000123338                                                                     NCK associated protein 1 like
ENSG00000257824                                                                                              &lt;NA&gt;
ENSG00000123360                                                                              phosphodiesterase 1B
ENSG00000135447                                             protein phosphatase 1 regulatory inhibitor subunit 1A
ENSG00000257780                                                                                              &lt;NA&gt;
ENSG00000135413                                                                                          lacritin
ENSG00000161634                                                                                         dermcidin
ENSG00000257634                                                                                              &lt;NA&gt;
ENSG00000270858                                                                                              &lt;NA&gt;
ENSG00000172551                                                                                      mucin like 1
ENSG00000135426                                              thymocyte expressed, positive selection associated 1
ENSG00000257870                                                                                              &lt;NA&gt;
ENSG00000123307                                                                        neuronal differentiation 4
ENSG00000196534                                       olfactory receptor family 9 subfamily K member 1 pseudogene
ENSG00000257350                                                                                              &lt;NA&gt;
ENSG00000170605                                                  olfactory receptor family 9 subfamily K member 2
ENSG00000224622                                       olfactory receptor family 9 subfamily R member 1 pseudogene
ENSG00000227423                                      olfactory receptor family 10 subfamily U member 1 pseudogene
ENSG00000179919                                                 olfactory receptor family 10 subfamily A member 7
ENSG00000197706                                                 olfactory receptor family 6 subfamily C member 74
ENSG00000213451                                      olfactory receptor family 6 subfamily C member 69 pseudogene
ENSG00000205331                                      olfactory receptor family 6 subfamily C member 72 pseudogene
ENSG00000188324                                                  olfactory receptor family 6 subfamily C member 6
ENSG00000230307                                       olfactory receptor family 6 subfamily C member 5 pseudogene
ENSG00000205330                                                  olfactory receptor family 6 subfamily C member 1
ENSG00000205329                                                  olfactory receptor family 6 subfamily C member 3
ENSG00000257757                                       olfactory receptor family 6 subfamily C member 7 pseudogene
ENSG00000187857                                                 olfactory receptor family 6 subfamily C member 75
ENSG00000203408                                      olfactory receptor family 6 subfamily C member 71 pseudogene
ENSG00000233606                                      olfactory receptor family 6 subfamily C member 66 pseudogene
ENSG00000257414                                                                                              &lt;NA&gt;
ENSG00000205328                                                 olfactory receptor family 6 subfamily C member 65
ENSG00000179899                                                                                              &lt;NA&gt;
ENSG00000185821                                                 olfactory receptor family 6 subfamily C member 76
ENSG00000258763                                                                      uncharacterized LOC124902940
ENSG00000179695                                                  olfactory receptor family 6 subfamily C member 2
ENSG00000184954                                                 olfactory receptor family 6 subfamily C member 70
ENSG00000205327                                                 olfactory receptor family 6 subfamily C member 68
ENSG00000234670                                      olfactory receptor family 6 subfamily C member 64 pseudogene
ENSG00000179626                                                  olfactory receptor family 6 subfamily C member 4
ENSG00000266016                                                                                     microRNA 548z
ENSG00000179615                                                 olfactory receptor family 2 subfamily AP member 1
ENSG00000272937                                       olfactory receptor family 6 subfamily U member 2 pseudogene
ENSG00000175398                                                 olfactory receptor family 10 subfamily P member 1
ENSG00000258921                                                                                              &lt;NA&gt;
ENSG00000272837                                     olfactory receptor family 10 subfamily AE member 3 pseudogene
ENSG00000258907                                                            proteasome subunit beta 3 pseudogene 1
ENSG00000270458                                                                                              &lt;NA&gt;
ENSG00000170439                                                                        thiol methyltransferase 1B
ENSG00000135424                                                                          integrin subunit alpha 7
ENSG00000135441                                            biogenesis of lysosomal organelles complex 1 subunit 1
ENSG00000258311                                                                                              &lt;NA&gt;
ENSG00000135437                                                                           retinol dehydrogenase 5
ENSG00000135404                                                                                     CD63 molecule
ENSG00000258056                                                                              CD63 antisense RNA 1
ENSG00000257384                                                                                              &lt;NA&gt;
ENSG00000135414                                                                  growth differentiation factor 11
ENSG00000205323                                                           SAP domain containing ribonucleoprotein
ENSG00000257390                                                                                              &lt;NA&gt;
ENSG00000257509                                                                                              &lt;NA&gt;
ENSG00000123353                                                       ORMDL sphingolipid biosynthesis regulator 2
ENSG00000135392                                                 DnaJ heat shock protein family (Hsp40) member C14
ENSG00000182796                                                                                              &lt;NA&gt;
ENSG00000123342                                                                        matrix metallopeptidase 19
ENSG00000257966                                                                                              &lt;NA&gt;
ENSG00000207339                                                                                              &lt;NA&gt;
ENSG00000257569                                                                                              &lt;NA&gt;
ENSG00000170473                                            PYM homolog 1, exon junction complex associated factor
ENSG00000065357                                                                       diacylglycerol kinase alpha
ENSG00000185664                                                                             premelanosome protein
ENSG00000123374                                                                         cyclin dependent kinase 2
ENSG00000258554                                                                                              &lt;NA&gt;
ENSG00000111540                                                                 RAB5B, member RAS oncogene family
ENSG00000237493                                                                                              &lt;NA&gt;
ENSG00000255990                                                                                              &lt;NA&gt;
ENSG00000139531                                                                                   sulfite oxidase
ENSG00000123411                                                                       IKAROS family zinc finger 4
ENSG00000257449                                                                                              &lt;NA&gt;
ENSG00000197728                                                                             ribosomal protein S26
ENSG00000065361                                                                 erb-b2 receptor tyrosine kinase 3
ENSG00000257411                                                                                              &lt;NA&gt;
ENSG00000170515                                                                      proliferation-associated 2G4
ENSG00000257553                                                                                              &lt;NA&gt;
ENSG00000229117                                                                             ribosomal protein L41
ENSG00000135482                                                               zinc finger CCCH-type containing 10
ENSG00000139641                                                                          extended synaptotagmin 1
ENSG00000258345                                                                                              &lt;NA&gt;
ENSG00000258317                                                                                              &lt;NA&gt;
ENSG00000257809                                                                             MYL6B antisense RNA 1
ENSG00000196465                                                                             myosin light chain 6B
ENSG00000092841                                                                              myosin light chain 6
ENSG00000258199                                                                                              &lt;NA&gt;
ENSG00000139613                                       SWI/SNF related BAF chromatin remodeling complex subunit C2
ENSG00000266023                                                                                              &lt;NA&gt;
ENSG00000181852                                                                            ring finger protein 41
ENSG00000139579                                                                    nucleic acid binding protein 2
ENSG00000139540                                                                 solute carrier family 39 member 5
ENSG00000139645                                                                          ankyrin repeat domain 52
ENSG00000135469                                                                                     coenzyme Q10A
ENSG00000258260                                                                                              &lt;NA&gt;
ENSG00000062485                                                                                  citrate synthase
ENSG00000144785                                                                                              &lt;NA&gt;
ENSG00000257303                                                                                              &lt;NA&gt;
ENSG00000257740                                                                                              &lt;NA&gt;
ENSG00000257727                                                                  canopy FGF signaling regulator 2
ENSG00000135473                                                        poly(A) specific ribonuclease subunit PAN2
ENSG00000110944                                                                      interleukin 23 subunit alpha
ENSG00000170581                                                signal transducer and activator of transcription 2
ENSG00000252206                                                               RNA, U7 small nuclear 40 pseudogene
ENSG00000175336                                                                                  apolipoprotein F
ENSG00000259099                                                                                              &lt;NA&gt;
ENSG00000111602                                                                      timeless circadian regulator
ENSG00000135517                                                             major intrinsic protein of lens fiber
ENSG00000176422                                                                          SPRY domain containing 4
ENSG00000135423                                                                                     glutaminase 2
ENSG00000257576                                                                                              &lt;NA&gt;
ENSG00000076067                                           RNA binding motif single stranded interacting protein 2
ENSG00000201579                                                             RNA, U6 small nuclear 343, pseudogene
ENSG00000076108                                                     bromodomain adjacent to zinc finger domain 2A
ENSG00000110955                                                                      ATP synthase F1 subunit beta
ENSG00000207031                                                                  small nucleolar RNA, C/D box 59A
ENSG00000110958                                                                        prostaglandin E synthase 3
ENSG00000241217                                                             RNA, 7SL, cytoplasmic 809, pseudogene
ENSG00000196531                                              nascent polypeptide associated complex subunit alpha
ENSG00000198056                                                                             DNA primase subunit 1
ENSG00000025423                                                            hydroxysteroid 17-beta dehydrogenase 6
ENSG00000258679                                                                                              &lt;NA&gt;
ENSG00000258816                                                                                              &lt;NA&gt;
ENSG00000212383                                                                       small nucleolar RNA SNORA48
ENSG00000170426                                            short chain dehydrogenase/reductase family 9C member 7
ENSG00000139547                                                                          retinol dehydrogenase 16
ENSG00000166856                                                                    G protein-coupled receptor 182
ENSG00000258442                                                                                              &lt;NA&gt;
ENSG00000268162                                                                                              &lt;NA&gt;
ENSG00000166860                                                          zinc finger and BTB domain containing 39
ENSG00000166863                                                                            tachykinin precursor 3
ENSG00000166866                                                                                         myosin IA
ENSG00000166881                                                      nuclear envelope integral membrane protein 1
ENSG00000166886                                                                          NGFI-A binding protein 2
ENSG00000166888                                                signal transducer and activator of transcription 6
ENSG00000263832                                                                                              &lt;NA&gt;
ENSG00000123384                                                                    LDL receptor related protein 1
ENSG00000259125                                                                                LRP1 antisense RNA
ENSG00000221365                                                                                     microRNA 1228
ENSG00000182379                                                                                   neurexophilin 4
ENSG00000202067                                                                                              &lt;NA&gt;
ENSG00000182199                                                                 serine hydroxymethyltransferase 2
ENSG00000185633                                                    NDUFA4 mitochondrial complex associated like 2
ENSG00000185482                                                                    SH3 and cysteine rich domain 3
ENSG00000258830                                                                                              &lt;NA&gt;
ENSG00000179912                                                                           R3H domain containing 2
ENSG00000201198                                                             RNA, U6 small nuclear 879, pseudogene
ENSG00000268367                                                                                              &lt;NA&gt;
ENSG00000258001                                                                       R3HDM2 divergent transcript
ENSG00000175189                                                                            inhibin subunit beta C
ENSG00000139269                                                                            inhibin subunit beta E
ENSG00000111087                                                                          GLI family zinc finger 1
ENSG00000123329                                                                   Rho GTPase activating protein 9
ENSG00000166986                                                                       methionyl-tRNA synthetase 1
ENSG00000252865                                                                                              &lt;NA&gt;
ENSG00000264046                                                                                              &lt;NA&gt;
ENSG00000175197                                                                 DNA damage inducible transcript 3
ENSG00000208028                                                                                      microRNA 616
ENSG00000166987                                                               methyl-CpG binding domain protein 6
ENSG00000175203                                                                                dynactin subunit 2
ENSG00000155980                                                                          kinesin family member 5A
ENSG00000166908                                            phosphatidylinositol-5-phosphate 4-kinase type 2 gamma
ENSG00000178498                                                                      deltex E3 ubiquitin ligase 3
ENSG00000240771                                                         Rho guanine nucleotide exchange factor 25
ENSG00000224713                                                                                              &lt;NA&gt;
ENSG00000135502                                                                                              &lt;NA&gt;
ENSG00000135454                                                     beta-1,4-N-acetyl-galactosaminyltransferase 1
ENSG00000238436                                                                                              &lt;NA&gt;
ENSG00000242990                                                                                              &lt;NA&gt;
ENSG00000135506                                                                  OS9 endoplasmic reticulum lectin
ENSG00000257342                                                                                              &lt;NA&gt;
ENSG00000257499                                                                                              &lt;NA&gt;
ENSG00000135439                                         ArfGAP with GTPase domain, ankyrin repeat and PH domain 2
ENSG00000255737                                                                             AGAP2 antisense RNA 1
ENSG00000135452                                                                                    tetraspanin 31
ENSG00000135446                                                                         cyclin dependent kinase 4
ENSG00000139266                                                         membrane associated ring-CH-type finger 9
ENSG00000111012                                                    cytochrome P450 family 27 subfamily B member 1
ENSG00000037897                                                         methyltransferase 1, tRNA methylguanosine
ENSG00000123427                                                                  EEF1A lysine methyltransferase 3
ENSG00000257921                                                                                              &lt;NA&gt;
ENSG00000266465                                                                                              &lt;NA&gt;
ENSG00000123297                                                   Ts translation elongation factor, mitochondrial
ENSG00000135407                                                                                          advillin
ENSG00000270039                                                                                              &lt;NA&gt;
ENSG00000206749                                                            RNA, U6 small nuclear 1083, pseudogene
ENSG00000269903                                                                                              &lt;NA&gt;
ENSG00000175215                                                                           CTD small phosphatase 2
ENSG00000207789                                                                                    microRNA 26a-2
ENSG00000257953                                                                                              &lt;NA&gt;
ENSG00000245651                                                                         uncharacterized LOC283387
ENSG00000257698                                                   GIHCG inhibitor of miR-200b/200a/429 expression
ENSG00000166896                                   ATP23 metallopeptidase and ATP synthase assembly factor homolog
ENSG00000257159                                                                                              &lt;NA&gt;
ENSG00000222210                                                                                              &lt;NA&gt;
ENSG00000257668                                                                                              &lt;NA&gt;
ENSG00000257541                                                       long intergenic non-protein coding RNA 2403
ENSG00000241423                                                              ribosomal protein L21 pseudogene 103
ENSG00000258133                                                                    ADP-ribosylation factor 1-like
ENSG00000258231                                                                      uncharacterized LOC100506869
ENSG00000257259                                                       long intergenic non-protein coding RNA 2388
ENSG00000139263                                            leucine rich repeats and immunoglobulin like domains 3
ENSG00000257443                                                                        LRIG3 divergent transcript
ENSG00000244390                                                                ribosomal protein S6 pseudogene 22
ENSG00000257288                                                                                              &lt;NA&gt;
ENSG00000258214                                                                                              &lt;NA&gt;
ENSG00000212599                                                             RNA, U6 small nuclear 279, pseudogene
ENSG00000251931                                                             RNA, U6 small nuclear 871, pseudogene
ENSG00000257230                                                                                              &lt;NA&gt;
ENSG00000266724                                                                                              &lt;NA&gt;
ENSG00000265430                                                                                              &lt;NA&gt;
ENSG00000202471                                                              RNA, U4 small nuclear 20, pseudogene
ENSG00000118596                                                                 solute carrier family 16 member 7
ENSG00000257146                                                                                              &lt;NA&gt;
ENSG00000237176                                                              polyadenylate-binding protein 4-like
ENSG00000264437                                                                                              &lt;NA&gt;
ENSG00000257294                                                                                              &lt;NA&gt;
ENSG00000258184                                                                                              &lt;NA&gt;
ENSG00000252607                                                                                              &lt;NA&gt;
ENSG00000251822                                                                                              &lt;NA&gt;
ENSG00000257865                                                                                              &lt;NA&gt;
ENSG00000257308                                              piggyBac transposable element derived 3 pseudogene 1
ENSG00000258336                                                                                              &lt;NA&gt;
ENSG00000198673                                                               TAFA chemokine like family member 2
ENSG00000242922                                                              ribosomal protein L21 pseudogene 104
ENSG00000257528                                                                           keratin 8 pseudogene 19
ENSG00000213363                                                                 ribosomal protein S3 pseudogene 6
ENSG00000252883                                                                                              &lt;NA&gt;
ENSG00000257880                                                                                              &lt;NA&gt;
ENSG00000258316                                                                                              &lt;NA&gt;
ENSG00000135655                                                                   ubiquitin specific peptidase 15
ENSG00000200814                                                                                              &lt;NA&gt;
ENSG00000061987                                          MON2 homolog, regulator of endosome-to-Golgi trafficking
ENSG00000257568                                                                              MON2 antisense RNA 1
ENSG00000202034                                                             RNA, U6 small nuclear 399, pseudogene
ENSG00000221949                                                       long intergenic non-protein coding RNA 1465
ENSG00000257354                                                                                MIRLET7I host gene
ENSG00000199179                                                                                   microRNA let-7i
ENSG00000111110                                                       protein phosphatase, Mg2+/Mn2+ dependent 1H
ENSG00000238475                                                                                              &lt;NA&gt;
ENSG00000241941                                                               ribosomal protein L32 pseudogene 26
ENSG00000213352                                                                                              &lt;NA&gt;
ENSG00000200296                                                              RNA, U1 small nuclear 83, pseudogene
ENSG00000252660                                                                                              &lt;NA&gt;
ENSG00000139239                                                                ribosomal protein L14 pseudogene 1
ENSG00000257779                                                     chromosome 6 open reading frame 35 pseudogene
ENSG00000250517                                                                                              &lt;NA&gt;
ENSG00000257235                                                                                              &lt;NA&gt;
ENSG00000257664                                                                                              &lt;NA&gt;
ENSG00000166148                                                                  arginine vasopressin receptor 1A
ENSG00000257332                                                                                              &lt;NA&gt;
ENSG00000258117                                                                                              &lt;NA&gt;
ENSG00000177990                                                                                     dpy-19 like 2
ENSG00000249753                                                                                              &lt;NA&gt;
ENSG00000257005                                                                                              &lt;NA&gt;
ENSG00000255583                                                                                              &lt;NA&gt;
ENSG00000240027                                                                                              &lt;NA&gt;
ENSG00000118600                                                                      ribitol xylosyltransferase 1
ENSG00000255850                                                                            RXYLT1 antisense RNA 1
ENSG00000255642                                                                                              &lt;NA&gt;
ENSG00000265796                                                                                              &lt;NA&gt;
ENSG00000196935                                                         SLIT-ROBO Rho GTPase activating protein 1
ENSG00000242087                                                              ribosomal protein L36a pseudogene 41
ENSG00000256571                                                                                              &lt;NA&gt;
ENSG00000256399                                                      MIA SH3 domain ER export factor 2 pseudogene
ENSG00000255780                                                                                              &lt;NA&gt;
ENSG00000255886                                                                                              &lt;NA&gt;
ENSG00000255817                                                                                              &lt;NA&gt;
ENSG00000255629                                                                                              &lt;NA&gt;
ENSG00000174206                                                                                 KICSTOR subunit 2
ENSG00000212298                                                            RNA, U6 small nuclear 1009, pseudogene
ENSG00000243024                                                                                              &lt;NA&gt;
ENSG00000251788                                                              RNA, U5A small nuclear 7, pseudogene
ENSG00000256192                                                                                 OOEP pseudogene 2
ENSG00000185306                                                               chromosome 12 open reading frame 56
ENSG00000256293                                                                                              &lt;NA&gt;
ENSG00000238440                                                                           small nucleolar RNA U13
ENSG00000184575                                                                                 exportin for tRNA
ENSG00000255566                                                    mitochondrial ribosomal protein S25 pseudogene
ENSG00000183735                                                                             TANK binding kinase 1
ENSG00000256199                                                                                              &lt;NA&gt;
ENSG00000223294                                                                       small nucleolar RNA SNORD83
ENSG00000256670                                                                       RASSF3 divergent transcript
ENSG00000153179                                                            Ras association domain family member 3
ENSG00000207546                                                                                     microRNA 548c
ENSG00000225195                                                                                              &lt;NA&gt;
ENSG00000256314                                                                                              &lt;NA&gt;
ENSG00000268028                                                                                              &lt;NA&gt;
ENSG00000135677                                                                glucosamine (N-acetyl)-6-sulfatase
ENSG00000215159                                                                                              &lt;NA&gt;
ENSG00000238592                                                                                              &lt;NA&gt;
ENSG00000111490                                                                      TBC1 domain family member 30
ENSG00000243020                                                                ribosomal protein L7 pseudogene 39
ENSG00000255693                                                       long intergenic non-protein coding RNA 2389
ENSG00000248995                                                       long intergenic non-protein coding RNA 2231
ENSG00000221564                                                          RNA, U6atac small nuclear 42, pseudogene
ENSG00000198671                                                                                              &lt;NA&gt;
ENSG00000156076                                                                           WNT inhibitory factor 1
ENSG00000207099                                                             RNA, U6 small nuclear 166, pseudogene
ENSG00000255700                                                                                              &lt;NA&gt;
ENSG00000174106                                                                           LEM domain containing 3
ENSG00000174099                                                                 methionine sulfoxide reductase B3
ENSG00000250280                                                                                              &lt;NA&gt;
ENSG00000215208                                                                          keratin 18 pseudogene 60
ENSG00000250748                                                                      uncharacterized LOC105369187
ENSG00000255866                                                                                              &lt;NA&gt;
ENSG00000256268                                                       long intergenic non-protein coding RNA 2454
ENSG00000256915                                                                                              &lt;NA&gt;
ENSG00000213344                                                                                              &lt;NA&gt;
ENSG00000241749                                                                                              &lt;NA&gt;
ENSG00000149948                                                                     high mobility group AT-hook 2
ENSG00000197301                                                                             HMGA2 antisense RNA 1
ENSG00000211577                                                                                              &lt;NA&gt;
ENSG00000267942                                                                                              &lt;NA&gt;
ENSG00000256083                                                                                              &lt;NA&gt;
ENSG00000256259                                                       long intergenic non-protein coding RNA 2425
ENSG00000213343                                                               ribosomal protein L21 pseudogene 18
ENSG00000251857                                                                  RNA, 5S ribosomal pseudogene 362
ENSG00000139233                                               LLP homolog, long-term synaptic facilitation factor
ENSG00000228144                                                                                              &lt;NA&gt;
ENSG00000155957                                                    transmembrane BAX inhibitor motif containing 4
ENSG00000239335                                                                         LLPH divergent transcript
ENSG00000090376                                                        interleukin 1 receptor associated kinase 3
ENSG00000225422                                                                                              &lt;NA&gt;
ENSG00000266539                                                                                              &lt;NA&gt;
ENSG00000256072                                                                                              &lt;NA&gt;
ENSG00000256777                                                                                PDCL3 pseudogene 7
ENSG00000222744                                                                                              &lt;NA&gt;
ENSG00000127311                                                                                    DNA helicase B
ENSG00000238528                                                                                              &lt;NA&gt;
ENSG00000155974                                                          glutamate receptor interacting protein 1
ENSG00000256285                                                     oxysterol binding protein like 9 pseudogene 5
ENSG00000256420                                                                                              &lt;NA&gt;
ENSG00000256248                                                                                              &lt;NA&gt;
ENSG00000257083                                                                                              &lt;NA&gt;
ENSG00000255976                                                   RAB11A, member RAS oncogene family pseudogene 2
ENSG00000237766                                            glycoprotein alpha-galactosyltransferase 2, pseudogene
ENSG00000111530                                                   cullin associated and neddylation dissociated 1
ENSG00000256037                                                  mitochondrial ribosomal protein L40 pseudogene 1
ENSG00000256355                                                        N-terminal asparagine amidase pseudogene 3
ENSG00000256172                                                       long intergenic non-protein coding RNA 2420
ENSG00000203585                                                       long intergenic non-protein coding RNA 2408
ENSG00000256077                                                                                              &lt;NA&gt;
ENSG00000127334                                      dual specificity tyrosine phosphorylation regulated kinase 2
ENSG00000235872                                                                                              &lt;NA&gt;
ENSG00000255970                                                       long intergenic non-protein coding RNA 2421
ENSG00000255772                                                       long intergenic non-protein coding RNA 1479
ENSG00000256835                                                                                              &lt;NA&gt;
ENSG00000255733                                                                   IFNG regulatory antisense RNA 1
ENSG00000244432                                                               ribosomal protein L39 pseudogene 28
ENSG00000236946                                          heterogeneous nuclear ribonucleoprotein A1 pseudogene 70
ENSG00000256708                                                                                              &lt;NA&gt;
ENSG00000111537                                                                                  interferon gamma
ENSG00000111536                                                                                    interleukin 26
ENSG00000127318                                                                                    interleukin 22
ENSG00000111554                                                                              Mdm1 nuclear protein
ENSG00000251301                                                                                              &lt;NA&gt;
ENSG00000256273                                                                                              &lt;NA&gt;
ENSG00000256075                                                    proteasome 26S subunit, ATPase, 6 pseudogene 2
ENSG00000256917                                                                                              &lt;NA&gt;
ENSG00000240087                                                                ribosomal protein SA pseudogene 12
ENSG00000127314                                                              RAP1B, member of RAS oncogene family
ENSG00000234040                                                               ribosomal protein L10 pseudogene 12
ENSG00000206650                                                                small nucleolar RNA, H/ACA box 70G
ENSG00000234925                                                                                              &lt;NA&gt;
ENSG00000247363                                                                      uncharacterized LOC100507250
ENSG00000241825                                                                                              &lt;NA&gt;
ENSG00000111581                                                                                   nucleoporin 107
ENSG00000233560                                                                           keratin 8 pseudogene 39
ENSG00000175782                                                                solute carrier family 35 member E3
ENSG00000251695                                                                                              &lt;NA&gt;
ENSG00000256678                                                                                              &lt;NA&gt;
ENSG00000135679                                                                               MDM2 proto-oncogene
ENSG00000256325                                                                                              &lt;NA&gt;
ENSG00000257181                                                                                              &lt;NA&gt;
ENSG00000256664                                                                                              &lt;NA&gt;
ENSG00000135678                                                                                carboxypeptidase M
ENSG00000252770                                                                RNA, U7 small nuclear 4 pseudogene
ENSG00000257289                                                                                              &lt;NA&gt;
ENSG00000263910                                                                                              &lt;NA&gt;
ENSG00000257336                                                                                              &lt;NA&gt;
ENSG00000252547                                                                                              &lt;NA&gt;
ENSG00000258140                                                                                              &lt;NA&gt;
ENSG00000111605                                                    cleavage and polyadenylation specific factor 6
ENSG00000257818                                                                                              &lt;NA&gt;
ENSG00000090382                                                                                          lysozyme
ENSG00000257764                                                                                              &lt;NA&gt;
ENSG00000127337                                                                         YEATS domain containing 4
ENSG00000266185                                                             RNA, 7SL, cytoplasmic 804, pseudogene
ENSG00000241765                                                               ribosomal protein S26 pseudogene 45
ENSG00000257507                                                                                              &lt;NA&gt;
ENSG00000166225                                                     fibroblast growth factor receptor substrate 2
ENSG00000264405                                                                                   microRNA 3913-1
ENSG00000166226                                                              chaperonin containing TCP1 subunit 2
ENSG00000198812                                                                 leucine rich repeat containing 10
ENSG00000127325                                                                                      bestrophin 3
ENSG00000247131                                                                      uncharacterized LOC101928002
ENSG00000127328                                                                         RAB3A interacting protein
ENSG00000258052                                                                                              &lt;NA&gt;
ENSG00000166268                                                                     myelin regulatory factor like
ENSG00000257815                                                      progenitor renewal associated non-coding RNA
ENSG00000257241                                                                                              &lt;NA&gt;
ENSG00000257139                                                                                              &lt;NA&gt;
ENSG00000257613                                                                                              &lt;NA&gt;
ENSG00000111596                                                          CCR4-NOT transcription complex subunit 2
ENSG00000135643                         potassium calcium-activated channel subfamily M regulatory beta subunit 4
ENSG00000222405                                                              RNA, U4 small nuclear 65, pseudogene
ENSG00000268721                                                                                              &lt;NA&gt;
ENSG00000258168                                                                                              &lt;NA&gt;
ENSG00000127329                                                      protein tyrosine phosphatase receptor type B
ENSG00000153233                                                      protein tyrosine phosphatase receptor type R
ENSG00000257302                                                                                              &lt;NA&gt;
ENSG00000207387                                                                                              &lt;NA&gt;
ENSG00000257265                                                                                              &lt;NA&gt;
ENSG00000257454                                                                                              &lt;NA&gt;
ENSG00000258053                                                                                              &lt;NA&gt;
ENSG00000127324                                                                                     tetraspanin 8
ENSG00000139292                                       leucine rich repeat containing G protein-coupled receptor 5
ENSG00000257761                                                                      uncharacterized LOC124902964
ENSG00000133858                                                                  zinc finger C3H1-type containing
ENSG00000212461                                                                       small nucleolar RNA SNORA17
ENSG00000173451                                                                          THAP domain containing 2
ENSG00000258064                                                                                              &lt;NA&gt;
ENSG00000139291                                                                          transmembrane protein 19
ENSG00000257515                                                                                              &lt;NA&gt;
ENSG00000080371                                                                 RAB21, member RAS oncogene family
ENSG00000257410                                                                                              &lt;NA&gt;
ENSG00000257991                                                                                              &lt;NA&gt;
ENSG00000121749                                                                      TBC1 domain family member 15
ENSG00000257802                                                                                              &lt;NA&gt;
ENSG00000139287                                                                          tryptophan hydroxylase 2
ENSG00000258115                                                                                              &lt;NA&gt;
ENSG00000072657                                                    thyrotropin releasing hormone degrading enzyme
ENSG00000236333                                                                                              &lt;NA&gt;
ENSG00000257287                                                                                              &lt;NA&gt;
ENSG00000257723                                                                                              &lt;NA&gt;
ENSG00000258235                                                                                              &lt;NA&gt;
ENSG00000216084                                                                                              &lt;NA&gt;
ENSG00000258294                                                                                              &lt;NA&gt;
ENSG00000258123                                                       long intergenic non-protein coding RNA 2444
ENSG00000257682                                                                                              &lt;NA&gt;
ENSG00000243164                                                               ribosomal protein L31 pseudogene 48
ENSG00000252415                                                            RNA, U6 small nuclear 1012, pseudogene
ENSG00000257750                                                       long intergenic non-protein coding RNA 2445
ENSG00000201809                                                                            U8 small nucleolar RNA
ENSG00000272231                                                                                              &lt;NA&gt;
ENSG00000257587                                                                                              &lt;NA&gt;
ENSG00000264155                                                                                              &lt;NA&gt;
ENSG00000258332                                                                                              &lt;NA&gt;
ENSG00000251138                                                       long intergenic non-protein coding RNA 2882
ENSG00000258320                                                   SURP and G-patch domain containing 1 pseudogene
ENSG00000257183                                                                                              &lt;NA&gt;
ENSG00000257113                                                                                              &lt;NA&gt;
ENSG00000257364                                                                                              &lt;NA&gt;
ENSG00000253719                                                                                  ataxin 7 like 3B
ENSG00000257386                                                                                              &lt;NA&gt;
ENSG00000257323                                                                                              &lt;NA&gt;
ENSG00000188646                                                                                              &lt;NA&gt;
ENSG00000257998                                                                                              &lt;NA&gt;
ENSG00000257434                                                                                              &lt;NA&gt;
ENSG00000166006                                              potassium voltage-gated channel subfamily C member 2
ENSG00000254451                                                                      uncharacterized LOC100130268
ENSG00000258112                                                                            cyclin G2 pseudogene 1
ENSG00000180881                                                                                    calcyphosine 2
ENSG00000257823                                                                                              &lt;NA&gt;
ENSG00000173401                                                                                     GLIPR1 like 1
ENSG00000180481                                                                                     GLIPR1 like 2
ENSG00000139278                                                                        GLI pathogenesis related 1
ENSG00000257497                                                                                              &lt;NA&gt;
ENSG00000111615                                                   KRR1 small subunit processome component homolog
ENSG00000258077                                                                                              &lt;NA&gt;
ENSG00000257777                                                                                              &lt;NA&gt;
ENSG00000258245                                                               ribosomal protein L10 pseudogene 13
ENSG00000251893                                                                      uncharacterized LOC124900321
ENSG00000258088                                                                                              &lt;NA&gt;
ENSG00000264062                                                                                              &lt;NA&gt;
ENSG00000258091                                                                                              &lt;NA&gt;
ENSG00000243420                                                             RNA, 7SL, cytoplasmic 734, pseudogene
ENSG00000198923                                                                                              &lt;NA&gt;
ENSG00000257329                                                                                              &lt;NA&gt;
ENSG00000139289                                                 pleckstrin homology like domain family A member 1
ENSG00000257453                                                                            PHLDA1 antisense RNA 1
ENSG00000257839                                                                                              &lt;NA&gt;
ENSG00000187109                                                              nucleosome assembly protein 1 like 1
ENSG00000257941                                                                                              &lt;NA&gt;
ENSG00000258304                                                                                              &lt;NA&gt;
ENSG00000257872                                                      reticulon 4 interacting protein 1 pseudogene
ENSG00000252858                                                            RNA, U6 small nuclear 1271, pseudogene
ENSG00000257219                                                                    lncRNA osteogenesis associated
ENSG00000223273                                                                              RN7SK pseudogene 172
ENSG00000179941                                                                          Bardet-Biedl syndrome 10
ENSG00000091039                                                                  oxysterol binding protein like 8
ENSG00000257526                                                                                              &lt;NA&gt;
ENSG00000213272                                                                ribosomal protein L7a pseudogene 9
ENSG00000271142                                                                                YWHAQ pseudogene 7
ENSG00000243071                                                               ribosomal protein L21 pseudogene 98
ENSG00000241045                                                                ribosomal protein L7 pseudogene 43
ENSG00000258090                                                                                              &lt;NA&gt;
ENSG00000186908                                                     zinc finger DHHC-type palmitoyltransferase 17
ENSG00000175183                                                               cysteine and glycine rich protein 2
ENSG00000257910                                                                                              &lt;NA&gt;
ENSG00000257199                                                                                              &lt;NA&gt;
ENSG00000165891                                                                        E2F transcription factor 7
ENSG00000238769                                                                                              &lt;NA&gt;
ENSG00000257677                                                       long intergenic non-protein coding RNA 2464
ENSG00000231121                                                                                              &lt;NA&gt;
ENSG00000257835                                                                                              &lt;NA&gt;
ENSG00000268519                                                                                              &lt;NA&gt;
ENSG00000258066                                                                                              &lt;NA&gt;
ENSG00000067798                                                                                neuron navigator 3
ENSG00000258225                                                                                              &lt;NA&gt;
ENSG00000257220                                                                peroxiredoxin like 2A pseudogene 1
ENSG00000258220                                                       long intergenic non-protein coding RNA 2424
ENSG00000258084                                                                                              &lt;NA&gt;
ENSG00000257879                                                                                              &lt;NA&gt;
ENSG00000257165                                                                                              &lt;NA&gt;
ENSG00000257564                                                                                              &lt;NA&gt;
ENSG00000257948                                                                                              &lt;NA&gt;
ENSG00000067715                                                                                   synaptotagmin 1
ENSG00000257191                                                                                              &lt;NA&gt;
ENSG00000257894                                                                                              &lt;NA&gt;
ENSG00000238890                                                                                              &lt;NA&gt;
ENSG00000221788                                                                                     microRNA 1252
ENSG00000266390                                                                                              &lt;NA&gt;
ENSG00000263757                                                                                              &lt;NA&gt;
ENSG00000257604                                                                                              &lt;NA&gt;
ENSG00000243714                                                                                              &lt;NA&gt;
ENSG00000257474                                                                                              &lt;NA&gt;
ENSG00000257956                                                                                              &lt;NA&gt;
ENSG00000177425                                                                       pro-apoptotic WT1 regulator
ENSG00000258048                                                                                              &lt;NA&gt;
ENSG00000058272                                                      protein phosphatase 1 regulatory subunit 12A
ENSG00000269531                                                                                              &lt;NA&gt;
ENSG00000258044                                                                                              &lt;NA&gt;
ENSG00000201942                                                                  RNA, 5S ribosomal pseudogene 363
ENSG00000257557                                                                          PPP1R12A antisense RNA 1
ENSG00000271496                                       small nuclear ribonucleoprotein polypeptide G pseudogene 20
ENSG00000239473                                                                ribosomal protein L7 pseudogene 38
ENSG00000238842                                                                                              &lt;NA&gt;
ENSG00000230291                                                               ribosomal protein L26 pseudogene 32
ENSG00000165899                                                                                     otogelin like
ENSG00000222880                                                                              RN7SK pseudogene 261
ENSG00000139304                                                      protein tyrosine phosphatase receptor type Q
ENSG00000257786                                                                             akirin 1 pseudogene 1
ENSG00000257429                                                                                              &lt;NA&gt;
ENSG00000111046                                                                                 myogenic factor 6
ENSG00000111049                                                                                 myogenic factor 5
ENSG00000257741                                                       long intergenic non-protein coding RNA 1490
ENSG00000111052                                           lin-7 homolog A, crumbs cell polarity complex component
ENSG00000207763                                                                                      microRNA 617
ENSG00000258215                                                                                              &lt;NA&gt;
ENSG00000208022                                                                                      microRNA 618
ENSG00000111058                                                   acyl-CoA synthetase short chain family member 3
ENSG00000258026                                                                                              &lt;NA&gt;
ENSG00000265227                                                                                     microRNA 4699
ENSG00000139220                                                                 PTPRF interacting protein alpha 2
ENSG00000257467                                                                            PPFIA2 antisense RNA 1
ENSG00000258162                                                                                              &lt;NA&gt;
ENSG00000258375                                                                                              &lt;NA&gt;
ENSG00000257609                                                              vomeronasal 1 receptor 57 pseudogene
ENSG00000257747                                                       long intergenic non-protein coding RNA 2426
ENSG00000258193                                                                                              &lt;NA&gt;
ENSG00000133773                                                                  coiled-coil domain containing 59
ENSG00000221260                                                                                              &lt;NA&gt;
ENSG00000221121                                                                                              &lt;NA&gt;
ENSG00000127720                                                                         methyltransferase like 25
ENSG00000257875                                                                                              &lt;NA&gt;
ENSG00000258170                                                                                              &lt;NA&gt;
ENSG00000257837                                                                                              &lt;NA&gt;
ENSG00000257431                                                                                              &lt;NA&gt;
ENSG00000179104                                         transmembrane O-mannosyltransferase targeting cadherins 2
ENSG00000252220                                                             RNA, U6 small nuclear 977, pseudogene
ENSG00000213270                                                                ribosomal protein L6 pseudogene 25
ENSG00000258338                                                                                              &lt;NA&gt;
ENSG00000257124                                                                                              &lt;NA&gt;
ENSG00000221148                                                                      uncharacterized LOC124900326
ENSG00000257729                                                                                              &lt;NA&gt;
ENSG00000258358                                                                                              &lt;NA&gt;
ENSG00000257296                                                                                              &lt;NA&gt;
ENSG00000072041                                                                 solute carrier family 6 member 15
ENSG00000258073                                                                                              &lt;NA&gt;
ENSG00000231738                                                                                    tetraspanin 19
ENSG00000133640                                                    leucine rich repeats and IQ motif containing 1
ENSG00000269916                                                                                              &lt;NA&gt;
ENSG00000180318                                                                                    ALX homeobox 1
ENSG00000258815                                                                                              &lt;NA&gt;
ENSG00000257855                                                       p53 and DNA damage-regulated protein 1-like
ENSG00000263449                                                                                              &lt;NA&gt;
ENSG00000258206                                                                TM2 domain containing 3 pseudogene
ENSG00000198774                                                            Ras association domain family member 9
ENSG00000133636                                                                                       neurotensin
ENSG00000258178                                                                                              &lt;NA&gt;
ENSG00000182050                                                                             MGAT4 family member C
ENSG00000257897                                                                                              &lt;NA&gt;
ENSG00000258185                                                                                              &lt;NA&gt;
ENSG00000264077                                                                                              &lt;NA&gt;
ENSG00000242850                                                                                              &lt;NA&gt;
ENSG00000258205                                                                                              &lt;NA&gt;
ENSG00000257648                                                                                              &lt;NA&gt;
ENSG00000258173                                                                                              &lt;NA&gt;
ENSG00000258128                                                                                              &lt;NA&gt;
ENSG00000257912                                                                                              &lt;NA&gt;
ENSG00000257940                                                                                              &lt;NA&gt;
ENSG00000258179                                                                                              &lt;NA&gt;
ENSG00000240721                                                               ribosomal protein S4X pseudogene 15
ENSG00000165805                                                               chromosome 12 open reading frame 50
ENSG00000133641                                                               RNA 5'-phosphate and 3'-OH ligase 1
ENSG00000198707                                                                           centrosomal protein 290
ENSG00000252747                                                                  RNA, 5S ribosomal pseudogene 364
ENSG00000257752                                                              transmembrane protein 38A pseudogene
ENSG00000139324                                         transmembrane O-mannosyltransferase targeting cadherins 3
ENSG00000199245                                                                                              &lt;NA&gt;
ENSG00000049130                                                                                        KIT ligand
ENSG00000252850                                                                                              &lt;NA&gt;
ENSG00000246363                                                       long intergenic non-protein coding RNA 2458
ENSG00000257629                                    microtubule associated protein 1 light chain 3 beta pseudogene
ENSG00000257156                                                                                              &lt;NA&gt;
ENSG00000238302                                                              RNA, U7 small nuclear 120 pseudogene
ENSG00000257820                                                                                              &lt;NA&gt;
ENSG00000139318                                                                    dual specificity phosphatase 6
ENSG00000271327                                                                                              &lt;NA&gt;
ENSG00000271259                                                                                              &lt;NA&gt;
ENSG00000139323                                                                         POC1 centriolar protein B
ENSG00000226982                                                                 centromere protein C pseudogene 1
ENSG00000259075                                                                          POC1B-GALNT4 readthrough
ENSG00000257594                                                   polypeptide N-acetylgalactosaminyltransferase 4
ENSG00000270344                                                                                              &lt;NA&gt;
ENSG00000258302                                                                                              &lt;NA&gt;
ENSG00000070961                                                        ATPase plasma membrane Ca2+ transporting 1
ENSG00000266347                                                                                              &lt;NA&gt;
ENSG00000271614                                                                            ATP2B1 antisense RNA 1
ENSG00000252207                                                                  RNA, 5S ribosomal pseudogene 365
ENSG00000257480                                                   mitochondrial ribosomal protein L2 pseudogene 1
ENSG00000252823                                                             RNA, U6 small nuclear 148, pseudogene
ENSG00000258216                                                                                              &lt;NA&gt;
ENSG00000258290                                                                                              &lt;NA&gt;
ENSG00000257725                                                                                              &lt;NA&gt;
ENSG00000257194                                                                                              &lt;NA&gt;
ENSG00000258183                                                       long intergenic non-protein coding RNA 2392
ENSG00000257995                                                                                              &lt;NA&gt;
ENSG00000257787                                                                      uncharacterized LOC124903074
ENSG00000197651                                                              coiled-coil glutamate rich protein 1
ENSG00000196243                                                        long intergenic non-protein coding RNA 615
ENSG00000083782                                                                                         epiphycan
ENSG00000139330                                                                                         keratocan
ENSG00000139329                                                                                           lumican
ENSG00000011465                                                                                           decorin
ENSG00000258148                                                                                              &lt;NA&gt;
ENSG00000258100                                                       long intergenic non-protein coding RNA 2823
ENSG00000258125                                                                                              &lt;NA&gt;
ENSG00000258224                                                                                              &lt;NA&gt;
ENSG00000257893                                                       long intergenic non-protein coding RNA 2404
ENSG00000257863                                                                                              &lt;NA&gt;
ENSG00000257242                                                       long intergenic non-protein coding RNA 1619
ENSG00000133639                                                                   BTG anti-proliferation factor 1
ENSG00000245904                                                                                              &lt;NA&gt;
ENSG00000239201                                                              ribosomal protein L21 pseudogene 106
ENSG00000199895                                                                                              &lt;NA&gt;
ENSG00000205057                                                                             CLLU1 antisense RNA 1
ENSG00000257127                                                       chronic lymphocytic leukemia up-regulated 1
ENSG00000266923                                                                                              &lt;NA&gt;
ENSG00000205056                                                                                              &lt;NA&gt;
ENSG00000258262                                                                                MTCH2 pseudogene 2
ENSG00000238865                                                                                              &lt;NA&gt;
ENSG00000214215                                                                                              &lt;NA&gt;
ENSG00000187510                                               pleckstrin homology and RhoGEF domain containing G7
ENSG00000102189                                                                          early endosome antigen 1
ENSG00000258012                                                                                              &lt;NA&gt;
ENSG00000257195                                                                                              &lt;NA&gt;
ENSG00000202534                                                            RNA, U6 small nuclear 1329, pseudogene
ENSG00000257345                                                                                              &lt;NA&gt;
ENSG00000257322                                                                                              &lt;NA&gt;
ENSG00000207365                                                                                              &lt;NA&gt;
ENSG00000270506                                                                                              &lt;NA&gt;
ENSG00000256393                                                                                              &lt;NA&gt;
ENSG00000257746                                                                      uncharacterized LOC105369908
ENSG00000221617                                                                                              &lt;NA&gt;
ENSG00000257210                                                                                 NACA pseudogene 8
ENSG00000258171                                                       long intergenic non-protein coding RNA 2412
ENSG00000238361                                                                                              &lt;NA&gt;
ENSG00000201502                                                                       small nucleolar RNA SNORD74
ENSG00000257512                                                                                              &lt;NA&gt;
ENSG00000257252                                                                                              &lt;NA&gt;
ENSG00000239073                                                                                              &lt;NA&gt;
ENSG00000173598                                                                                 nudix hydrolase 4
ENSG00000177889                                                                 ubiquitin conjugating enzyme E2 N
ENSG00000200011                                                                                              &lt;NA&gt;
ENSG00000198015                                                               mitochondrial ribosomal protein L42
ENSG00000243015                                                             RNA, 7SL, cytoplasmic 737, pseudogene
ENSG00000258271                                                                                              &lt;NA&gt;
ENSG00000246985                                                                             SOCS2 antisense RNA 1
ENSG00000120833                                                                suppressor of cytokine signaling 2
ENSG00000186076                                                                                              &lt;NA&gt;
ENSG00000169372                                       CASP2 and RIPK1 domain containing adaptor with death domain
ENSG00000258274                                                                             CRADD antisense RNA 1
ENSG00000264978                                                             RNA, 7SL, cytoplasmic 630, pseudogene
ENSG00000258303                                                                                              &lt;NA&gt;
ENSG00000257283                                                                      uncharacterized LOC105369911
ENSG00000271382                                                                                              &lt;NA&gt;
ENSG00000223126                                                                              RN7SK pseudogene 263
ENSG00000257360                                                                                              &lt;NA&gt;
ENSG00000136040                                                                                         plexin C1
ENSG00000258035                                                                      uncharacterized LOC124902988
ENSG00000258172                                                                                              &lt;NA&gt;
ENSG00000258365                                                                                              &lt;NA&gt;
ENSG00000173588                                                                            centrosomal protein 83
ENSG00000244391                                                             RNA, 7SL, cytoplasmic 330, pseudogene
ENSG00000213250                                                                                              &lt;NA&gt;
ENSG00000257400                                                                                              &lt;NA&gt;
ENSG00000244091                                                             RNA, 7SL, cytoplasmic 483, pseudogene
ENSG00000258357                                                                                              &lt;NA&gt;
ENSG00000236349                                                                                              &lt;NA&gt;
ENSG00000266099                                                                                     microRNA 5700
ENSG00000057704                                                     transmembrane and coiled-coil domain family 3
ENSG00000257847                                                                                              &lt;NA&gt;
ENSG00000216306                                                                                              &lt;NA&gt;
ENSG00000208038                                                                                              &lt;NA&gt;
ENSG00000184752                                                        NADH:ubiquinone oxidoreductase subunit A12
ENSG00000120798                                                     nuclear receptor subfamily 2 group C member 1
ENSG00000180263                                                           FYVE, RhoGEF and PH domain containing 6
ENSG00000257121                                                                        peroxiredoxin 6 pseudogene
ENSG00000237774                                                                ribosomal protein L14 pseudogene 4
ENSG00000028203                                                 vezatin, adherens junctions transmembrane protein
ENSG00000202470                                                                                              &lt;NA&gt;
ENSG00000257666                                                                                              &lt;NA&gt;
ENSG00000212535                                                             RNA, U6 small nuclear 808, pseudogene
ENSG00000199172                                                                                      microRNA 331
ENSG00000265917                                                                                     microRNA 3685
ENSG00000258247                                                                                              &lt;NA&gt;
ENSG00000258313                                                                                              &lt;NA&gt;
ENSG00000257583                                                                                              &lt;NA&gt;
ENSG00000257943                                                                                              &lt;NA&gt;
ENSG00000222544                                                             RNA, U6 small nuclear 735, pseudogene
ENSG00000241556                                                                                              &lt;NA&gt;
ENSG00000111142                                                                        methionyl aminopeptidase 2
ENSG00000136014                                                                   ubiquitin specific peptidase 44
ENSG00000212448                                                                                              &lt;NA&gt;
ENSG00000257150                                                                                              &lt;NA&gt;
ENSG00000074527                                                                                          netrin 4
ENSG00000199506                                                             RNA, U6 small nuclear 247, pseudogene
ENSG00000258343                                                                        SNRPF divergent transcript
ENSG00000258292                                                       long intergenic non-protein coding RNA 2410
ENSG00000139343                                                     small nuclear ribonucleoprotein polypeptide F
ENSG00000165972                                                                  coiled-coil domain containing 38
ENSG00000139344                                                                amidohydrolase domain containing 1
ENSG00000084110                                                                           histidine ammonia-lyase
ENSG00000257878                                                                                              &lt;NA&gt;
ENSG00000111144                                                                          leukotriene A4 hydrolase
ENSG00000257715                                                                                              &lt;NA&gt;
ENSG00000258251                                                                                              &lt;NA&gt;
ENSG00000266889                                                                                              &lt;NA&gt;
ENSG00000111145                                                                     ETS transcription factor ELK3
ENSG00000258177                                                                                              &lt;NA&gt;
ENSG00000059758                                                                        cyclin dependent kinase 17
ENSG00000201435                                                              RNA, U4 small nuclear 24, pseudogene
ENSG00000257169                                                                                              &lt;NA&gt;
ENSG00000258272                                                                                              &lt;NA&gt;
ENSG00000252827                                                                               RN7SK pseudogene 11
ENSG00000263364                                                                                              &lt;NA&gt;
ENSG00000188596                                                          cilia and flagella associated protein 54
ENSG00000258846                                                                                              &lt;NA&gt;
ENSG00000139350                                                 NEDD1 gamma-tubulin ring complex targeting factor
ENSG00000202368                                                                                              &lt;NA&gt;
ENSG00000258131                                                                                              &lt;NA&gt;
ENSG00000257470                                                                                              &lt;NA&gt;
ENSG00000257920                                                                                              &lt;NA&gt;
ENSG00000255794                                                          rhabdomyosarcoma 2 associated transcript
ENSG00000221479                                                                                     microRNA 1251
ENSG00000251844                                                                                              &lt;NA&gt;
ENSG00000207586                                                                                   microRNA 135a-2
ENSG00000257157                                                                                              &lt;NA&gt;
ENSG00000257501                                                                                              &lt;NA&gt;
ENSG00000206899                                                              RNA, U6 small nuclear 36, pseudogene
ENSG00000265861                                                                                     microRNA 4495
ENSG00000263890                                                                                     microRNA 4303
ENSG00000258312                                                                                              &lt;NA&gt;
ENSG00000257580                                                                                              &lt;NA&gt;
ENSG00000201296                                                              RNA, U4 small nuclear 41, pseudogene
ENSG00000227825                                                                                              &lt;NA&gt;
ENSG00000245017                                                       long intergenic non-protein coding RNA 2453
ENSG00000257167                                                                              TMPO antisense RNA 1
ENSG00000120802                                                                                      thymopoietin
ENSG00000264461                                                                                              &lt;NA&gt;
ENSG00000225185                                                                                              &lt;NA&gt;
ENSG00000075415                                                                 solute carrier family 25 member 3
ENSG00000212443                                                                 small nucleolar RNA, H/ACA box 53
ENSG00000221625                                                                                              &lt;NA&gt;
ENSG00000166130                                                                         IKBKB interacting protein
ENSG00000120868                                                           apoptotic peptidase activating factor 1
ENSG00000185046                                       ankyrin repeat and sterile alpha motif domain containing 1B
ENSG00000258204                                                        probable ribosome biogenesis protein RLP24
ENSG00000257458                                                                                              &lt;NA&gt;
ENSG00000202324                                                                  RNA, 5S ribosomal pseudogene 366
ENSG00000258039                                                                      uncharacterized LOC101928937
ENSG00000180219                                                  golgi associated RAB2 interactor family member 6
ENSG00000214203                                                                ribosomal protein S4X pseudogene 1
ENSG00000111647                                               bridge-like lipid transfer protein family member 3B
ENSG00000257696                                                                       BLTP3B divergent transcript
ENSG00000238105                                                                                              &lt;NA&gt;
ENSG00000221770                                                                                              &lt;NA&gt;
ENSG00000266610                                                             RNA, 7SL, cytoplasmic 176, pseudogene
ENSG00000257489                                                                                              &lt;NA&gt;
ENSG00000075089                                                                           actin related protein 6
ENSG00000166153                                                                           DEP domain containing 4
ENSG00000206790                                                                                              &lt;NA&gt;
ENSG00000136021                                                                          SCY1 like pseudokinase 2
ENSG00000179520                                                                 solute carrier family 17 member 8
ENSG00000238748                                                                                              &lt;NA&gt;
ENSG00000012504                                                     nuclear receptor subfamily 1 group H member 4
ENSG00000271177                                                                                              &lt;NA&gt;
ENSG00000139354                                                                   growth arrest specific 2 like 3
ENSG00000257803                                                                                              &lt;NA&gt;
ENSG00000239036                                                                                              &lt;NA&gt;
ENSG00000151572                                                                                       anoctamin 4
ENSG00000257325                                                                                              &lt;NA&gt;
ENSG00000258007                                                                                              &lt;NA&gt;
ENSG00000258033                                                                                              &lt;NA&gt;
ENSG00000256870                                                                  solute carrier family 5 member 8
ENSG00000207414                                                             RNA, U6 small nuclear 768, pseudogene
ENSG00000241744                                                                ribosomal protein S6 pseudogene 19
ENSG00000120800                                                          UTP20 small subunit processome component
ENSG00000238800                                                                                              &lt;NA&gt;
ENSG00000120805                                                                                 ARF like GTPase 1
ENSG00000257543                                                                                              &lt;NA&gt;
ENSG00000222890                                                            RNA, U6 small nuclear 1068, pseudogene
ENSG00000239413                                                                                              &lt;NA&gt;
ENSG00000206929                                                                                              &lt;NA&gt;
ENSG00000202249                                                                                              &lt;NA&gt;
ENSG00000252366                                                                  RNA, 5S ribosomal pseudogene 367
ENSG00000166211                                                                        Spi-C transcription factor
ENSG00000196091                                                                         myosin binding protein C1
ENSG00000257514                                                                                              &lt;NA&gt;
ENSG00000111666                                                                      choline phosphotransferase 1
ENSG00000199933                                                                                RNY1 pseudogene 16
ENSG00000139351                                                                    synaptonemal complex protein 3
ENSG00000111670                               N-acetylglucosamine-1-phosphate transferase subunits alpha and beta
ENSG00000222255                                                             RNA, U6 small nuclear 101, pseudogene
ENSG00000258230                                                                                              &lt;NA&gt;
ENSG00000201168                                                                  RNA, 5S ribosomal pseudogene 368
ENSG00000238940                                                                                              &lt;NA&gt;
ENSG00000222932                                                             RNA, U6 small nuclear 172, pseudogene
ENSG00000223046                                                                  RNA, 5S ribosomal pseudogene 369
ENSG00000252863                                                            RNA, U6 small nuclear 1183, pseudogene
ENSG00000258153                                                                                              &lt;NA&gt;
ENSG00000136048                                                        DNA damage regulated autophagy modulator 1
ENSG00000257202                                                                                              &lt;NA&gt;
ENSG00000241917                                                                ribosomal protein L9 pseudogene 24
ENSG00000258308                                                                             DRAM1 antisense RNA 1
ENSG00000258288                                                                                              &lt;NA&gt;
ENSG00000120860                                                                            WASH complex subunit 3
ENSG00000257222                                                                                              &lt;NA&gt;
ENSG00000075188                                                                                    nucleoporin 37
ENSG00000185480                                                                             PARP1 binding protein
ENSG00000183395                                                                 pro-melanin concentrating hormone
ENSG00000264554                                                             RNA, 7SL, cytoplasmic 793, pseudogene
ENSG00000258142                                                                                              &lt;NA&gt;
ENSG00000017427                                                                      insulin like growth factor 1
ENSG00000257254                                                                                              &lt;NA&gt;
ENSG00000258169                                                        long intergenic non-protein coding RNA 485
ENSG00000171759                                                                         phenylalanine hydroxylase
ENSG00000221807                                                                                              &lt;NA&gt;
ENSG00000139352                                                  achaete-scute family bHLH transcription factor 1
ENSG00000257703                                                                                              &lt;NA&gt;
ENSG00000239164                                                                                              &lt;NA&gt;
ENSG00000257860                                                                          C12orf42 antisense RNA 1
ENSG00000179088                                                               chromosome 12 open reading frame 42
ENSG00000238909                                                                                              &lt;NA&gt;
ENSG00000257415                                                                                              &lt;NA&gt;
ENSG00000257994                                                                                              &lt;NA&gt;
ENSG00000257762                                                       long intergenic non-protein coding RNA 2401
ENSG00000136011                                                                                        stabilin 2
ENSG00000212594                                                                            U8 small nucleolar RNA
ENSG00000257737                                                                                              &lt;NA&gt;
ENSG00000257766                                                                                              &lt;NA&gt;
ENSG00000238914                                                                                              &lt;NA&gt;
ENSG00000257681                                                                                              &lt;NA&gt;
ENSG00000111696                                                               5'-nucleotidase domain containing 3
ENSG00000257754                                                                                              &lt;NA&gt;
ENSG00000257327                                                                                              &lt;NA&gt;
ENSG00000214198                                                    tetratricopeptide repeat domain 41, pseudogene
ENSG00000166598                                                        heat shock protein 90 beta family member 1
ENSG00000265072                                                                                              &lt;NA&gt;
ENSG00000204954                                        ubiquinol-cytochrome c reductase complex assembly factor 6
ENSG00000139372                                                                           thymine DNA glycosylase
ENSG00000215976                                                                                              &lt;NA&gt;
ENSG00000120820                                                         glycosyltransferase 8 domain containing 2
ENSG00000216285                                                                                              &lt;NA&gt;
ENSG00000111727                                                                               host cell factor C2
ENSG00000120837                                                       nuclear transcription factor Y subunit beta
ENSG00000199415                                                                                              &lt;NA&gt;
ENSG00000257193                                                                                              &lt;NA&gt;
ENSG00000198431                                                                           thioredoxin reductase 1
ENSG00000257732                                                                            TXNRD1 antisense RNA 1
ENSG00000213442                                                               ribosomal protein L18a pseudogene 3
ENSG00000255150                                                  EP300 interacting inhibitor of differentiation 3
ENSG00000171310                                                                  carbohydrate sulfotransferase 11
ENSG00000258111                                                                                              &lt;NA&gt;
ENSG00000264295                                                                                     microRNA 3922
ENSG00000136052                                                                 solute carrier family 41 member 2
ENSG00000222579                                                                                              &lt;NA&gt;
ENSG00000265054                                                                                              &lt;NA&gt;
ENSG00000257758                                                                          keratin 18 pseudogene 20
ENSG00000151131                                                                           NOP protein chaperone 1
ENSG00000136010                                                         aldehyde dehydrogenase 1 family member L2
ENSG00000257886                                                                                              &lt;NA&gt;
ENSG00000257999                                                                                              &lt;NA&gt;
ENSG00000136051                                                                            WASH complex subunit 4
ENSG00000136044                  adaptor protein, phosphotyrosine interacting with PH domain and leucine zipper 2
ENSG00000235162                                                               chromosome 12 open reading frame 75
ENSG00000257642                                                                          C12orf75 antisense RNA 1
ENSG00000264749                                                                                              &lt;NA&gt;
ENSG00000257859                                                                          cancer susceptibility 18
ENSG00000257773                                                                                              &lt;NA&gt;
ENSG00000257890                                                                                              &lt;NA&gt;
ENSG00000074590                                                                              NUAK family kinase 1
ENSG00000257438                                                                                              &lt;NA&gt;
ENSG00000257611                                                                                              &lt;NA&gt;
ENSG00000136026                                                                 cytoskeleton associated protein 4
ENSG00000258355                                                                                              &lt;NA&gt;
ENSG00000238609                                                               RNA, U7 small nuclear 94 pseudogene
ENSG00000166046                                                                               t-complex 11 like 2
ENSG00000013503                                                                      RNA polymerase III subunit B
ENSG00000257545                                                                      uncharacterized LOC100287944
ENSG00000111783                                                                              regulatory factor X4
ENSG00000257711                                                                                              &lt;NA&gt;
ENSG00000257918                                                                                              &lt;NA&gt;
ENSG00000111785                                                         RIC8 guanine nucleotide exchange factor B
ENSG00000257119                                                                                              &lt;NA&gt;
ENSG00000240631                                                               ribosomal protein L30 pseudogene 12
ENSG00000260329                                                                      TMEM263 divergent transcript
ENSG00000151135                                                                         transmembrane protein 263
ENSG00000120832                                                  mitochondrial transcription termination factor 2
ENSG00000008405                                                                cryptochrome circadian regulator 1
ENSG00000257548                                                                                              &lt;NA&gt;
ENSG00000257444                                                                                              &lt;NA&gt;
ENSG00000151136                                                        ankyrin repeat and BTB domain containing 3
ENSG00000200897                                                                       small nucleolar RNA SNORD74
ENSG00000222302                                                                  RNA, 5S ribosomal pseudogene 371
ENSG00000257579                                                                                              &lt;NA&gt;
ENSG00000222160                                                                                              &lt;NA&gt;
ENSG00000136045                                                                         PWP1 homolog, endonuclein
ENSG00000240441                                                               ribosomal protein L17 pseudogene 38
ENSG00000110851                                                                                   PR/SET domain 4
ENSG00000258136                                                                             PRDM4 antisense RNA 1
ENSG00000187855                                                  achaete-scute family bHLH transcription factor 4
ENSG00000263632                                                                                              &lt;NA&gt;
ENSG00000257141                                                                                              &lt;NA&gt;
ENSG00000257398                                                                                              &lt;NA&gt;
ENSG00000257951                                                                                              &lt;NA&gt;
ENSG00000257392                                                              ret finger protein like 3 pseudogene
ENSG00000257426                                                                                              &lt;NA&gt;
ENSG00000258072                                                                                              &lt;NA&gt;
ENSG00000257129                                                                                              &lt;NA&gt;
ENSG00000075035                                                                           WSC domain containing 2
ENSG00000257281                                                          DNA dC-&gt;dU-editing enzyme APOBEC-3G-like
ENSG00000174600                                                                chemerin chemokine-like receptor 1
ENSG00000247213                                                       long intergenic non-protein coding RNA 1498
ENSG00000198855                                                            FIC domain protein adenylyltransferase
ENSG00000075856                                          spliceosome associated factor 3, U4/U6 recycling protein
ENSG00000136003                                                               iron-sulfur cluster assembly enzyme
ENSG00000183160                                                                         transmembrane protein 119
ENSG00000110876                                                                                 selectin P ligand
ENSG00000257221                                                                                              &lt;NA&gt;
ENSG00000110880                                                                                        coronin 1C
ENSG00000238457                                                              RNA, U7 small nuclear 169 pseudogene
ENSG00000200060                                                                                              &lt;NA&gt;
ENSG00000264043                                                                                              &lt;NA&gt;
ENSG00000084112                                                                   slingshot protein phosphatase 1
ENSG00000207622                                                                                      microRNA 619
ENSG00000110887                                                                              D-amino acid oxidase
ENSG00000260987                                                                                              &lt;NA&gt;
ENSG00000166111                                                                               SV2 related protein
ENSG00000201324                                                             RNA, U6 small nuclear 361, pseudogene
ENSG00000238424                                                                                              &lt;NA&gt;
ENSG00000135093                                                                   ubiquitin specific peptidase 30
ENSG00000256262                                                                                              &lt;NA&gt;
ENSG00000212138                                                                  RNA, 5S ribosomal pseudogene 372
ENSG00000189046                                         alkB homolog 2, alpha-ketoglutarate dependent dioxygenase
ENSG00000076248                                                                            uracil DNA glycosylase
ENSG00000256139                                                                                              &lt;NA&gt;
ENSG00000076555                                                                       acetyl-CoA carboxylase beta
ENSG00000139445                                                                                   forkhead box N4
ENSG00000174527                                                                                         myosin IH
ENSG00000256560                                                       long intergenic non-protein coding RNA 1486
ENSG00000255655                                                                                              &lt;NA&gt;
ENSG00000110906                                            potassium channel tetramerization domain containing 10
ENSG00000151148                                                                      ubiquitin protein ligase E3B
ENSG00000139428                                                              metabolism of cobalamin associated B
ENSG00000200274                                                              RNA, U4 small nuclear 32, pseudogene
ENSG00000110921                                                                                 mevalonate kinase
ENSG00000200794                                                                              RN7SK pseudogene 250
ENSG00000139438                                                      family with sequence similarity 222 member A
ENSG00000255650                                                                           FAM222A antisense RNA 1
ENSG00000111199                                  transient receptor potential cation channel subfamily V member 4
ENSG00000263510                                                                                     microRNA 4497
ENSG00000139433                                                                       glycolipid transfer protein
ENSG00000256351                                                                                              &lt;NA&gt;
ENSG00000241413                                                             RNA, 7SL, cytoplasmic 441, pseudogene
ENSG00000249094                                                                                              &lt;NA&gt;
ENSG00000139437                                                              trichoplein keratin filament binding
ENSG00000139436                                                                                      GIT ArfGAP 2
ENSG00000076513                                                                         ankyrin repeat domain 13A
ENSG00000174456                                                               chromosome 12 open reading frame 76
ENSG00000122970                                                                       intraflagellar transport 81
ENSG00000174437                                     ATPase sarcoplasmic/endoplasmic reticulum Ca2+ transporting 2
ENSG00000264626                                                                                              &lt;NA&gt;
ENSG00000196510                                                              anaphase promoting complex subunit 7
ENSG00000258210                                                                                              &lt;NA&gt;
ENSG00000258011                                                                                              &lt;NA&gt;
ENSG00000111229                                                       actin related protein 2/3 complex subunit 3
ENSG00000111231                                                                                 GPN-loop GTPase 3
ENSG00000241680                                                               ribosomal protein L31 pseudogene 49
ENSG00000204856                                                      family with sequence similarity 216 member A
ENSG00000111237                                                                  VPS29 retromer complex component
ENSG00000202335                                                                       small nucleolar RNA SNORD50
ENSG00000151164                                                                 RAD9 checkpoint clamp component B
ENSG00000196850                                                                protein phosphatase targeting COQ7
ENSG00000204852                                                                          tectonic family member 1
ENSG00000263537                                                             RNA, 7SL, cytoplasmic 387, pseudogene
ENSG00000122986                                                                  hydrogen voltage gated channel 1
ENSG00000221246                                                                                              &lt;NA&gt;
ENSG00000186298                                                     protein phosphatase 1 catalytic subunit gamma
ENSG00000257268                                                                                              &lt;NA&gt;
ENSG00000241286                                                                                              &lt;NA&gt;
ENSG00000173093                                                                  coiled-coil domain containing 63
ENSG00000111245                                                                              myosin light chain 2
ENSG00000185847                                                   ventricular heart development associated lncRNA
ENSG00000258240                                                       long intergenic non-protein coding RNA 1404
ENSG00000111249                                                                               cut like homeobox 2
ENSG00000221259                                                                                              &lt;NA&gt;
ENSG00000221386                                                                                              &lt;NA&gt;
ENSG00000253080                                                                  RNA, 5S ribosomal pseudogene 373
ENSG00000198324                                              PH domain containing endocytic trafficking adaptor 1
ENSG00000257595                                                       long intergenic non-protein coding RNA 2356
ENSG00000257539                                                                                              &lt;NA&gt;
ENSG00000111252                                                                            SH2B adaptor protein 3
ENSG00000204842                                                                                          ataxin 2
ENSG00000266269                                                                                              &lt;NA&gt;
ENSG00000272215                                                                              U7 small nuclear RNA
ENSG00000238168                                                                                              &lt;NA&gt;
ENSG00000258099                                                                               ATXN2 antisense RNA
ENSG00000089234                                                                          BRCA1 associated protein
ENSG00000258359                                                                                              &lt;NA&gt;
ENSG00000111271                                                           acyl-CoA dehydrogenase family member 10
ENSG00000257767                                                                                              &lt;NA&gt;
ENSG00000111275                                                            aldehyde dehydrogenase 2 family member
ENSG00000257877                                                                                              &lt;NA&gt;
ENSG00000248594                                                                                              &lt;NA&gt;
ENSG00000234608                                                                          MAPKAPK5 antisense RNA 1
ENSG00000089022                                                                   MAPK activated protein kinase 5
ENSG00000244060                                                                                              &lt;NA&gt;
ENSG00000270018                                                                                              &lt;NA&gt;
ENSG00000229186                                                                                              &lt;NA&gt;
ENSG00000226469                                                      ADAM metallopeptidase domain 1B (pseudogene)
ENSG00000198270                                                                         transmembrane protein 116
ENSG00000258373                                                                                              &lt;NA&gt;
ENSG00000257624                                                                                              &lt;NA&gt;
ENSG00000089248                                                                  endoplasmic reticulum protein 29
ENSG00000111300                                              N-alpha-acetyltransferase 25, NatB auxiliary subunit
ENSG00000266370                                                                                     microRNA 3657
ENSG00000258323                                                                                              &lt;NA&gt;
ENSG00000200688                                                                                              &lt;NA&gt;
ENSG00000135148                                                         TRAF-type zinc finger domain containing 1
ENSG00000200135                                                                                              &lt;NA&gt;
ENSG00000173064                                                         HECT domain E3 ubiquitin protein ligase 4
ENSG00000257494                                                                                              &lt;NA&gt;
ENSG00000201428                                                                                              &lt;NA&gt;
ENSG00000213152                                                               ribosomal protein L7a pseudogene 60
ENSG00000257658                                                                                              &lt;NA&gt;
ENSG00000089009                                                                              ribosomal protein L6
ENSG00000179295                                                 protein tyrosine phosphatase non-receptor type 11
ENSG00000089169                                                                                      rabphilin 3A
ENSG00000221560                                                                                              &lt;NA&gt;
ENSG00000089127                                                                 2'-5'-oligoadenylate synthetase 1
ENSG00000257452                                                                                              &lt;NA&gt;
ENSG00000111331                                                                 2'-5'-oligoadenylate synthetase 3
ENSG00000111335                                                                 2'-5'-oligoadenylate synthetase 2
ENSG00000258159                                                                                              &lt;NA&gt;
ENSG00000242461                                                              ribosomal protein S15a pseudogene 32
ENSG00000135144                                                                      deltex E3 ubiquitin ligase 1
ENSG00000111344                                                                      RAS protein activator like 1
ENSG00000186710                                                          cilia and flagella associated protein 73
ENSG00000199899                                                                                              &lt;NA&gt;
ENSG00000123064                                                                              DEAD-box helicase 54
ENSG00000233796                                                                                              &lt;NA&gt;
ENSG00000201208                                                                                              &lt;NA&gt;
ENSG00000139405                                                         RBPJ interacting and tubulin associated 1
ENSG00000257286                                                                                              &lt;NA&gt;
ENSG00000166578                                                                             IQ motif containing D
ENSG00000186815                                                                        two pore segment channel 1
ENSG00000089060                                                                 solute carrier family 8 member B1
ENSG00000151176                                                               phospholipase B domain containing 2
ENSG00000135094                                                                                serine dehydratase
ENSG00000139410                                                                           serine dehydratase like
ENSG00000089116                                                                                    LIM homeobox 5
ENSG00000257935                                                                                              &lt;NA&gt;
ENSG00000238487                                                                                              &lt;NA&gt;
ENSG00000249550                                                       long intergenic non-protein coding RNA 1234
ENSG00000257231                                                                                              &lt;NA&gt;
ENSG00000122965                                                                      RNA binding motif protein 19
ENSG00000257359                                                                                              &lt;NA&gt;
ENSG00000257603                                                                                              &lt;NA&gt;
ENSG00000257997                                                                      uncharacterized LOC105369995
ENSG00000257300                                                   HAUS augmin like complex subunit 8 pseudogene 1
ENSG00000257915                                                                                              &lt;NA&gt;
ENSG00000257476                                                                                              &lt;NA&gt;
ENSG00000089225                                                                      T-box transcription factor 5
ENSG00000255399                                                                              TBX5 antisense RNA 1
ENSG00000222982                                                                              RN7SK pseudogene 216
ENSG00000255830                                                                                              &lt;NA&gt;
ENSG00000265632                                                                                              &lt;NA&gt;
ENSG00000258244                                                                                              &lt;NA&gt;
ENSG00000258254                                                                      uncharacterized LOC124903026
ENSG00000199220                                                                                              &lt;NA&gt;
ENSG00000135111                                                                      T-box transcription factor 3
ENSG00000257817                                                                              TBX3 antisense RNA 1
ENSG00000252459                                                                       small nucleolar RNA SNORA27
ENSG00000257517                                                                                              &lt;NA&gt;
ENSG00000257958                                                                                              &lt;NA&gt;
ENSG00000257519                                                                                              &lt;NA&gt;
ENSG00000271579                                                                                              &lt;NA&gt;
ENSG00000257726                                                                                              &lt;NA&gt;
ENSG00000258108                                                                                              &lt;NA&gt;
ENSG00000258280                                                                                              &lt;NA&gt;
ENSG00000257407                                                                                              &lt;NA&gt;
ENSG00000241656                                                                                              &lt;NA&gt;
ENSG00000240205                                                             RNA, 7SL, cytoplasmic 865, pseudogene
ENSG00000257781                                                                                              &lt;NA&gt;
ENSG00000257683                                                                                              &lt;NA&gt;
ENSG00000200112                                                                       small nucleolar RNA SNORD56
ENSG00000123066                                                                      mediator complex subunit 13L
ENSG00000258034                                                                                              &lt;NA&gt;
ENSG00000200665                                                            RNA, U6 small nuclear 1188, pseudogene
ENSG00000207967                                                                                      microRNA 620
ENSG00000257979                                       small nuclear ribonucleoprotein polypeptide G pseudogene 18
ENSG00000258337                                                                                              &lt;NA&gt;
ENSG00000263768                                                                                              &lt;NA&gt;
ENSG00000258346                                                                                              &lt;NA&gt;
ENSG00000264037                                                                                   microRNA 4472-2
ENSG00000258018                                                                                              &lt;NA&gt;
ENSG00000196668                                                        long intergenic non-protein coding RNA 173
ENSG00000258102                                             microtubule associated protein 1 light chain 3 beta 2
ENSG00000171471                                                                                              &lt;NA&gt;
ENSG00000258249                                                                                              &lt;NA&gt;
ENSG00000257883                                                                                              &lt;NA&gt;
ENSG00000257654                                                                                              &lt;NA&gt;
ENSG00000111412                                                                SREBF pathway regulator in golgi 1
ENSG00000135119                                                              ring finger protein, transmembrane 2
ENSG00000239374                                                              ribosomal protein L21 pseudogene 105
ENSG00000201382                                                             RNA, U6 small nuclear 558, pseudogene
ENSG00000135116                                                                harakiri, BCL2 interacting protein
ENSG00000240100                                                               ribosomal protein L36 pseudogene 15
ENSG00000174989                                                           F-box and WD repeat domain containing 8
ENSG00000257279                                                                      uncharacterized LOC100506551
ENSG00000088992                                                                                         tescalcin
ENSG00000258285                                                                                              &lt;NA&gt;
ENSG00000135108                                                                                  F-box protein 21
ENSG00000089250                                                                           nitric oxide synthase 1
ENSG00000257465                                                                                              &lt;NA&gt;
ENSG00000255686                                                                                              &lt;NA&gt;
ENSG00000171435                                                                        kinase suppressor of ras 2
ENSG00000256071                                                                                              &lt;NA&gt;
ENSG00000111445                                                                    replication factor C subunit 5
ENSG00000176871                                                               WD repeat and SOCS box containing 2
ENSG00000176834                                                     V-set and immunoglobulin domain containing 10
ENSG00000089220                                                        phosphatidylethanolamine binding protein 1
ENSG00000135090                                                                                      TAO kinase 3
ENSG00000221280                                                                                              &lt;NA&gt;
ENSG00000240342                                                                 ribosomal protein S2 pseudogene 5
ENSG00000270482                                                                      uncharacterized LOC124903031
ENSG00000111707                                                 SDS3 homolog, SIN3A corepressor complex component
ENSG00000255714                                                                                              &lt;NA&gt;
ENSG00000241590                                                               ribosomal protein L17 pseudogene 37
ENSG00000256750                                                       long intergenic non-protein coding RNA 2423
ENSG00000255618                                                       long intergenic non-protein coding RNA 2440
ENSG00000255814                                                       long intergenic non-protein coding RNA 2439
ENSG00000199809                                                                  RNA, 5S ribosomal pseudogene 374
ENSG00000256149                                                                                              &lt;NA&gt;
ENSG00000201042                                                                       small nucleolar RNA SNORA38
ENSG00000139767                                                               serine/arginine repetitive matrix 4
ENSG00000244112                                                             RNA, 7SL, cytoplasmic 508, pseudogene
ENSG00000256031                                                                                              &lt;NA&gt;
ENSG00000257095                                                                      uncharacterized LOC105370022
ENSG00000256884                                                                      uncharacterized LOC105370024
ENSG00000152137                                                      heat shock protein family B (small) member 8
ENSG00000256609                                                                             HSPB8 antisense RNA 1
ENSG00000213144                                                                                              &lt;NA&gt;
ENSG00000256311                                                                                              &lt;NA&gt;
ENSG00000183273                                                                  coiled-coil domain containing 60
ENSG00000248636                                                        PRKAB1, TMEM233 and CCDC60 antisense RNA 1
ENSG00000222647                                                                                              &lt;NA&gt;
ENSG00000224982                                                                         transmembrane protein 233
ENSG00000252886                                                                              RN7SK pseudogene 197
ENSG00000111725                                         protein kinase AMP-activated non-catalytic subunit beta 1
ENSG00000122966                                                    citron rho-interacting serine/threonine kinase
ENSG00000255692                                                                                              &lt;NA&gt;
ENSG00000221323                                                                                              &lt;NA&gt;
ENSG00000226729                                                              ribosomal protein L35a pseudogene 30
ENSG00000135127                                                                  BICD family like cargo adaptor 1
ENSG00000272464                                                                                              &lt;NA&gt;
ENSG00000255575                                                                                              &lt;NA&gt;
ENSG00000111737                                                                 RAB35, member RAS oncogene family
ENSG00000089154                                                                         GCN1 activator of EIF2AK4
ENSG00000266704                                                                                     microRNA 4498
ENSG00000263913                                                                                              &lt;NA&gt;
ENSG00000089157                                                        ribosomal protein lateral stalk subunit P0
ENSG00000255857                                                                               PXN antisense RNA 1
ENSG00000089159                                                                                          paxillin
ENSG00000240925                                                               ribosomal protein S20 pseudogene 31
ENSG00000123009                                                                                              &lt;NA&gt;
ENSG00000202538                                                                           RNA, U4 small nuclear 2
ENSG00000200795                                                                           RNA, U4 small nuclear 1
ENSG00000089163                                                                                         sirtuin 4
ENSG00000252659                                                            RNA, U6 small nuclear 1088, pseudogene
ENSG00000170890                                                                         phospholipase A2 group IB
ENSG00000135097                                                                     musashi RNA binding protein 1
ENSG00000239881                                                                                              &lt;NA&gt;
ENSG00000256695                                                                                              &lt;NA&gt;
ENSG00000111775                                                                  cytochrome c oxidase subunit 6A1
ENSG00000111780                                                                                              &lt;NA&gt;
ENSG00000170855                                                           TP53 regulated inhibitor of apoptosis 1
ENSG00000257218                                                          glutamyl-tRNA amidotransferase subunit C
ENSG00000219355                                                               ribosomal protein L31 pseudogene 52
ENSG00000111786                                                        serine and arginine rich splicing factor 9
ENSG00000088986                                                                     dynein light chain LC8-type 1
ENSG00000248008                                                          negative regulator of antiviral response
ENSG00000110871                                                                    coenzyme Q5, methyltransferase
ENSG00000222601                                                                                              &lt;NA&gt;
ENSG00000241030                                                                                              &lt;NA&gt;
ENSG00000022840                                                                            ring finger protein 10
ENSG00000167272                                                          POP5 homolog, ribonuclease P/MRP subunit
ENSG00000242137                                                                ribosomal protein L11 pseudogene 5
ENSG00000256008                                                                        CABP1 divergent transcript
ENSG00000157782                                                                         calcium binding protein 1
ENSG00000110917                                                                                          malectin
ENSG00000256364                                                                                              &lt;NA&gt;
ENSG00000175970                                                                 unc-119 lipid binding chaperone B
ENSG00000256569                                                                                              &lt;NA&gt;
ENSG00000265455                                                                                              &lt;NA&gt;
ENSG00000122971                                                                acyl-CoA dehydrogenase short chain
ENSG00000255946                                                                                              &lt;NA&gt;
ENSG00000157837                                                                   signal peptide peptidase like 3
ENSG00000213137                                                                                              &lt;NA&gt;
ENSG00000231313                                                                                              &lt;NA&gt;
ENSG00000244585                                                                                              &lt;NA&gt;
ENSG00000241388                                                                             HNF1A antisense RNA 1
ENSG00000272214                                                                                              &lt;NA&gt;
ENSG00000135100                                                                                   HNF1 homeobox A
ENSG00000271769                                                                                              &lt;NA&gt;
ENSG00000157895                                                               chromosome 12 open reading frame 43
ENSG00000135114                                                              2'-5'-oligoadenylate synthetase like
ENSG00000256963                                                                                              &lt;NA&gt;
ENSG00000201945                                                                       small nucleolar RNA SNORA70
ENSG00000223538                                                                                              &lt;NA&gt;
ENSG00000089041                                                                         purinergic receptor P2X 7
ENSG00000257053                                                                                              &lt;NA&gt;
ENSG00000261827                                                                                              &lt;NA&gt;
ENSG00000135124                                                                         purinergic receptor P2X 4
ENSG00000110931                                              calcium/calmodulin dependent protein kinase kinase 2
ENSG00000089053                                                              anaphase promoting complex subunit 5
ENSG00000258435                                                                      uncharacterized LOC124903037
ENSG00000170633                                                                            ring finger protein 34
ENSG00000089094                                                                             lysine demethylase 2B
ENSG00000256742                                                                                              &lt;NA&gt;
ENSG00000252393                                                            RNA, U6 small nuclear 1004, pseudogene
ENSG00000182500                                                                                              &lt;NA&gt;
ENSG00000139714                                                                          MORN repeat containing 3
ENSG00000188735                                                                        transmembrane protein 120B
ENSG00000139725                                                 ras homolog family member F, filopodia associated
ENSG00000212694                                                       long intergenic non-protein coding RNA 1089
ENSG00000272849                                                                                              &lt;NA&gt;
ENSG00000139718                                        SET domain containing 1B, histone lysine methyltransferase
ENSG00000158104                                                               4-hydroxyphenylpyruvate dioxygenase
ENSG00000256811                                                 transcript inducer of AURKA lysosomal degradation
ENSG00000110801                                                              proteasome 26S subunit, non-ATPase 9
ENSG00000256950                                                                                              &lt;NA&gt;
ENSG00000239082                                                              RNA, U7 small nuclear 170 pseudogene
ENSG00000158023                                                         cilia and flagella associated protein 251
ENSG00000255856                                                                                              &lt;NA&gt;
ENSG00000110987                                                    BAF chromatin remodeling complex subunit BCL7A
ENSG00000256546                                                       long intergenic non-protein coding RNA 2985
ENSG00000175727                                                                           MLX interacting protein
ENSG00000158113                                                                 leucine rich repeat containing 43
ENSG00000204671                                                                                    interleukin 31
ENSG00000176383                                     UDP-GlcNAc:betaGal beta-1,3-N-acetylglucosaminyltransferase 4
ENSG00000184047                                                          diablo IAP-binding mitochondrial protein
ENSG00000256861                                                                                              &lt;NA&gt;
ENSG00000139719                                                  VPS33A core subunit of CORVET and HOPS complexes
ENSG00000130779                                                        CAP-Gly domain containing linker protein 1
ENSG00000256304                                                                                              &lt;NA&gt;
ENSG00000214760                                                                ribosomal protein L21 pseudogene 1
ENSG00000257097                                                                                              &lt;NA&gt;
ENSG00000033030                                                                zinc finger CCHC-type containing 8
ENSG00000252192                                                                                              &lt;NA&gt;
ENSG00000111011                                                            arginine and serine rich coiled-coil 2
ENSG00000184445                                                                          kinetochore associated 1
ENSG00000255972                                                                                              &lt;NA&gt;
ENSG00000196917                                                                 hydroxycarboxylic acid receptor 1
ENSG00000256249                                                                                              &lt;NA&gt;
ENSG00000182782                                                                 hydroxycarboxylic acid receptor 2
ENSG00000255398                                                                 hydroxycarboxylic acid receptor 3
ENSG00000270134                                                                                              &lt;NA&gt;
ENSG00000256044                                                                                              &lt;NA&gt;
ENSG00000139726                                                density regulated re-initiation and release factor
ENSG00000206914                                                                                              &lt;NA&gt;
ENSG00000130783                                                                  coiled-coil domain containing 62
ENSG00000130787                                                          huntingtin interacting protein 1 related
ENSG00000256152                                                                                              &lt;NA&gt;
ENSG00000139722                                                                         VPS37B subunit of ESCRT-I
ENSG00000150967                                                         ATP binding cassette subfamily B member 9
ENSG00000111325                                   2-oxoglutarate and iron dependent oxygenase domain containing 2
ENSG00000256028                                                                                              &lt;NA&gt;
ENSG00000182196                                                           ARF like GTPase 6 interacting protein 4
ENSG00000090975                                       phosphatidylinositol transfer protein membrane associated 2
ENSG00000265526                                                                                     microRNA 4304
ENSG00000265603                                                                                              &lt;NA&gt;
ENSG00000251497                                                                           PITPNM2 antisense RNA 1
ENSG00000051825                                                                          M-phase phosphoprotein 9
ENSG00000130921                                                mitochondrial translation release factor in rescue
ENSG00000235423                                                                                              &lt;NA&gt;
ENSG00000111328                                                    cyclin dependent kinase 2 associated protein 1
ENSG00000269980                                                                                              &lt;NA&gt;
ENSG00000199845                                                                  RNA, 5S ribosomal pseudogene 375
ENSG00000270113                                                                                              &lt;NA&gt;
ENSG00000139697                                                                        strawberry notch homolog 1
ENSG00000207189                                                                                              &lt;NA&gt;
ENSG00000256092                                                                             SBNO1 antisense RNA 1
ENSG00000183955                                                                       lysine methyltransferase 5A
ENSG00000150977                                                          Rab interacting lysosomal protein like 2
ENSG00000270445                                                           COP9 signalosome subunit 5 pseudogene 2
ENSG00000184209                                                small nuclear ribonucleoprotein U11/U12 subunit 35
ENSG00000188026                                                          Rab interacting lysosomal protein like 1
ENSG00000266655                                                                                     microRNA 3908
ENSG00000247373                                                                                              &lt;NA&gt;
ENSG00000086598                                                           transmembrane p24 trafficking protein 2
ENSG00000111364                                                                              DEAD-box helicase 55
ENSG00000206897                                                                 small nucleolar RNA, H/ACA box 9B
ENSG00000111361                                         eukaryotic translation initiation factor 2B subunit alpha
ENSG00000111358                                                        general transcription factor IIH subunit 3
ENSG00000168778                                                                          tectonic family member 2
ENSG00000255839                                                                                              &lt;NA&gt;
ENSG00000185344                                                              ATPase H+ transporting V0 subunit a2
ENSG00000239215                                                               ribosomal protein L27 pseudogene 12
ENSG00000197653                                                                    dynein axonemal heavy chain 10
ENSG00000119242                                                                  coiled-coil domain containing 92
ENSG00000270028                                                                                              &lt;NA&gt;
ENSG00000250091                                                    dynein axonemal heavy chain 10 opposite strand
ENSG00000270005                                                                                              &lt;NA&gt;
ENSG00000270130                                                                                              &lt;NA&gt;
ENSG00000270048                                                                                              &lt;NA&gt;
ENSG00000269997                                                                                              &lt;NA&gt;
ENSG00000269938                                                                                              &lt;NA&gt;
ENSG00000270061                                                                                              &lt;NA&gt;
ENSG00000270095                                                                                              &lt;NA&gt;
ENSG00000179195                                                                           zinc finger protein 664
ENSG00000178882                                                                                         refilin A
ENSG00000256827                                                                                              &lt;NA&gt;
ENSG00000269923                                                                                              &lt;NA&gt;
ENSG00000256596                                                                                              &lt;NA&gt;
ENSG00000196498                                                                    nuclear receptor corepressor 2
ENSG00000255965                                                                                              &lt;NA&gt;
ENSG00000214650                                                                      uncharacterized LOC105370047
ENSG00000073060                                                               scavenger receptor class B member 1
ENSG00000252008                                                             RNA, U6 small nuclear 927, pseudogene
ENSG00000150991                                                                                       ubiquitin C
ENSG00000265345                                                                                     microRNA 5188
ENSG00000241129                                                                                              &lt;NA&gt;
ENSG00000150990                                                                              DEAH-box helicase 37
ENSG00000184992                                                                              BRI3 binding protein
ENSG00000256093                          translocase of outer mitochondrial membrane 6 homolog (yeast) pseudogene
ENSG00000081760                                                                        acetoacetyl-CoA synthetase
ENSG00000256814                                                                                              &lt;NA&gt;
ENSG00000139364                                                                        transmembrane protein 132B
ENSG00000271184                                                                  CTAGE family member 9 pseudogene
ENSG00000249267                                                        long intergenic non-protein coding RNA 939
ENSG00000256276                                                                                              &lt;NA&gt;
ENSG00000256342                                                                                              &lt;NA&gt;
ENSG00000256763                                                                                              &lt;NA&gt;
ENSG00000255778                                                                                              &lt;NA&gt;
ENSG00000257061                                                                                              &lt;NA&gt;
ENSG00000255595                                                                                              &lt;NA&gt;
ENSG00000256494                                                                                              &lt;NA&gt;
ENSG00000256927                                                                                              &lt;NA&gt;
ENSG00000214043                                                       long intergenic non-protein coding RNA 2347
ENSG00000256125                                                                                              &lt;NA&gt;
ENSG00000255853                                                piggyBac transposable element derived 3 pseudogene
ENSG00000256310                                                                                              &lt;NA&gt;
ENSG00000256732                                                                                              &lt;NA&gt;
ENSG00000255900                                                                                              &lt;NA&gt;
ENSG00000255944                                                                                              &lt;NA&gt;
ENSG00000255998                                                       long intergenic non-protein coding RNA 2824
ENSG00000189238                                                        long intergenic non-protein coding RNA 943
ENSG00000256128                                                        long intergenic non-protein coding RNA 944
ENSG00000255923                                                             transmembrane protein 132B pseudogene
ENSG00000249873                                                       long intergenic non-protein coding RNA 2372
ENSG00000256286                                                                      uncharacterized LOC105370061
ENSG00000257021                                                                                              &lt;NA&gt;
ENSG00000249345                                                       long intergenic non-protein coding RNA 2405
ENSG00000256001                                                                                              &lt;NA&gt;
ENSG00000239776                                                                                              &lt;NA&gt;
ENSG00000256292                                                                                              &lt;NA&gt;
ENSG00000256496                                                             transmembrane protein 132B pseudogene
ENSG00000253089                                                             RNA, U1 small nuclear 104, pseudogene
ENSG00000256362                                                       long intergenic non-protein coding RNA 2375
ENSG00000256502                                                                                              &lt;NA&gt;
ENSG00000255945                                                                                              &lt;NA&gt;
ENSG00000199584                                                                                              &lt;NA&gt;
ENSG00000257035                                                             transmembrane protein 132B pseudogene
ENSG00000256022                                                       long intergenic non-protein coding RNA 2411
ENSG00000256922                                                                                              &lt;NA&gt;
ENSG00000255757                                                               FGFR1 oncogene partner 2 pseudogene
ENSG00000256597                                                       long intergenic non-protein coding RNA 2393
ENSG00000256193                                                        long intergenic non-protein coding RNA 507
ENSG00000256971                                                                                              &lt;NA&gt;
ENSG00000256643                                                                                              &lt;NA&gt;
ENSG00000256551                                                       long intergenic non-protein coding RNA 2369
ENSG00000256659                                                       long intergenic non-protein coding RNA 2368
ENSG00000265061                                                                                              &lt;NA&gt;
ENSG00000181234                                                                        transmembrane protein 132C
ENSG00000265635                                                                                     microRNA 3612
ENSG00000238895                                                                                              &lt;NA&gt;
ENSG00000257025                                                                                              &lt;NA&gt;
ENSG00000256630                                                                                              &lt;NA&gt;
ENSG00000221749                                                                                              &lt;NA&gt;
ENSG00000139370                                                                 solute carrier family 15 member 4
ENSG00000151948                                                         glycosyltransferase 1 domain containing 1
ENSG00000255838                                                                                              &lt;NA&gt;
ENSG00000256581                                                                                              &lt;NA&gt;
ENSG00000151952                                                                        transmembrane protein 132D
ENSG00000249196                                                                          TMEM132D antisense RNA 1
ENSG00000256699                                                                          TMEM132D antisense RNA 2
ENSG00000256085                                                                                              &lt;NA&gt;
ENSG00000256137                                                                                              &lt;NA&gt;
ENSG00000237578                                                                                              &lt;NA&gt;
ENSG00000264690                                                                                              &lt;NA&gt;
ENSG00000251536                                                                                              &lt;NA&gt;
ENSG00000261650                                                                                              &lt;NA&gt;
ENSG00000214039                                                       long intergenic non-protein coding RNA 2418
ENSG00000256298                                                                                              &lt;NA&gt;
ENSG00000256906                                                                                              &lt;NA&gt;
ENSG00000250208                                                                             FZD10 antisense RNA 1
ENSG00000111432                                                                        frizzled class receptor 10
ENSG00000242963                                                               ribosomal protein S20 pseudogene 30
ENSG00000259862                                                                                              &lt;NA&gt;
ENSG00000125207                                                           piwi like RNA-mediated gene silencing 1
ENSG00000060709                                                                            RIMS binding protein 2
ENSG00000256064                                                                                              &lt;NA&gt;
ENSG00000256725                                                                                              &lt;NA&gt;
ENSG00000256343                                                                                              &lt;NA&gt;
ENSG00000111450                                                                                        syntaxin 2
ENSG00000256250                                                                                              &lt;NA&gt;
ENSG00000256299                                                                                              &lt;NA&gt;
ENSG00000238822                                                                                              &lt;NA&gt;
ENSG00000222438                                                                                              &lt;NA&gt;
ENSG00000132341                                                                   RAN, member RAS oncogene family
ENSG00000206850                                                                                              &lt;NA&gt;
ENSG00000111452                                                            adhesion G protein-coupled receptor D1
ENSG00000256204                                                                                              &lt;NA&gt;
ENSG00000256151                                                                                              &lt;NA&gt;
ENSG00000268091                                                                                              &lt;NA&gt;
ENSG00000256810                                                                                              &lt;NA&gt;
ENSG00000204603                                                       long intergenic non-protein coding RNA 1257
ENSG00000226356                                                                                              &lt;NA&gt;
ENSG00000267819                                                                                              &lt;NA&gt;
ENSG00000248703                                                       long intergenic non-protein coding RNA 2415
ENSG00000212251                                                                  RNA, 5S ribosomal pseudogene 376
ENSG00000230294                                                                                              &lt;NA&gt;
ENSG00000256484                                                                                              &lt;NA&gt;
ENSG00000256209                                                                                              &lt;NA&gt;
ENSG00000255704                                                                                              &lt;NA&gt;
ENSG00000256258                                                                                              &lt;NA&gt;
ENSG00000256424                                                                                              &lt;NA&gt;
ENSG00000212154                                                                  RNA, 5S ribosomal pseudogene 377
ENSG00000249926                                                                                              &lt;NA&gt;
ENSG00000243499                                                                ribosomal protein S6 pseudogene 21
ENSG00000061936                                                                              splicing factor SWAP
ENSG00000255933                                                                                              &lt;NA&gt;
ENSG00000200516                                                                  RNA, 5S ribosomal pseudogene 378
ENSG00000200483                                                            RNA, U6 small nuclear 1017, pseudogene
ENSG00000198598                                                                        matrix metallopeptidase 17
ENSG00000256955                                                                                              &lt;NA&gt;
ENSG00000177169                                                         unc-51 like autophagy activating kinase 1
ENSG00000255992                                                                                              &lt;NA&gt;
ENSG00000177192                                                                          pseudouridine synthase 1
ENSG00000183495                                                                          E1A binding protein p400
ENSG00000271905                                                                                              &lt;NA&gt;
ENSG00000208892                                                                 small nucleolar RNA, H/ACA box 49
ENSG00000257000                                                                                              &lt;NA&gt;
ENSG00000185684                                                                                              &lt;NA&gt;
ENSG00000256804                                                                                              &lt;NA&gt;
ENSG00000185163                                                                              DEAD-box helicase 51
ENSG00000184967                                                            nucleolar complex associated 4 homolog
ENSG00000256576                                                       long intergenic non-protein coding RNA 2361
ENSG00000256312                                                                                              &lt;NA&gt;
ENSG00000182870                                                   polypeptide N-acetylgalactosaminyltransferase 9
ENSG00000256943                                                                                              &lt;NA&gt;
ENSG00000256542                                                                                              &lt;NA&gt;
ENSG00000255916                                                                      uncharacterized LOC101928416
ENSG00000256783                                                                                              &lt;NA&gt;
ENSG00000256875                                                                                              &lt;NA&gt;
ENSG00000269676                                                                                              &lt;NA&gt;
ENSG00000112787                                                                                   fibrosin like 1
ENSG00000204583                                                                      leucine rich colipase like 1
ENSG00000187848                                                                         purinergic receptor P2X 2
ENSG00000177084                                                         DNA polymerase epsilon, catalytic subunit
ENSG00000176894                                                                    peroxisomal membrane protein 2
ENSG00000256632                                                                                              &lt;NA&gt;
ENSG00000247077                          PGAM family member 5, mitochondrial serine/threonine protein phosphatase
ENSG00000201469                                                                  RNA, 5S ribosomal pseudogene 379
ENSG00000176915                                                        ankyrin repeat and LEM domain containing 2
ENSG00000256108                                                                                              &lt;NA&gt;
ENSG00000090615                                                                                         golgin A3
ENSG00000072609                                                  checkpoint with forkhead and ring finger domains
ENSG00000232888                                                                ribosomal protein S11 pseudogene 5
ENSG00000252079                                                             RNA, U6 small nuclear 327, pseudogene
ENSG00000236617                                                                                              &lt;NA&gt;
ENSG00000255703                                                                                              &lt;NA&gt;
ENSG00000250790                                                                                              &lt;NA&gt;
ENSG00000196458                                                                           zinc finger protein 605
ENSG00000256563                                                                              NANOGNB pseudogene 2
ENSG00000198393                                                                            zinc finger protein 26
ENSG00000252269                                                          RNA, U4atac small nuclear 12, pseudogene
ENSG00000246394                                                                        ZNF84 divergent transcript
ENSG00000255807                                                                                              &lt;NA&gt;
ENSG00000198040                                                                            zinc finger protein 84
ENSG00000196387                                                                           zinc finger protein 140
ENSG00000200066                                                                                              &lt;NA&gt;
ENSG00000271963                                                                                              &lt;NA&gt;
ENSG00000214029                                                                           zinc finger protein 891
ENSG00000240991                                                              ribosomal protein L23a pseudogene 67
ENSG00000256223                                                                            zinc finger protein 10
ENSG00000256825                                                                                              &lt;NA&gt;
ENSG00000090612                                                                           zinc finger protein 268
ENSG00000255748                                                                                              &lt;NA&gt;
ENSG00000255919                                                                                              &lt;NA&gt;
ENSG00000227059                                                                                anomalous homeobox
ENSG00000239190                                                             RNA, U6 small nuclear 717, pseudogene
ENSG00000238443                                                                                              &lt;NA&gt;
ENSG00000215604                                                               zinc finger protein 962, pseudogene
ENSG00000270496                                                           BCL2 interacting protein 3 pseudogene 7
ENSG00000231238                                                        long intergenic non-protein coding RNA 349
ENSG00000233905                                                                                              &lt;NA&gt;
ENSG00000229788                                                                                              &lt;NA&gt;
ENSG00000235876                                                                                              &lt;NA&gt;
ENSG00000231914                                                                                              &lt;NA&gt;
ENSG00000226361                                                                                              &lt;NA&gt;
ENSG00000228797                                                                                              &lt;NA&gt;
ENSG00000236169                                                                                              &lt;NA&gt;
ENSG00000230931                                                                                              &lt;NA&gt;
ENSG00000204718                                                                          calponin 2 pseudogene 12
ENSG00000227784                                                                                              &lt;NA&gt;
ENSG00000244155                                                                                              &lt;NA&gt;
ENSG00000227568                                                                                              &lt;NA&gt;
ENSG00000225016                                          long intergenic non-protein coding RNA 328-2, pseudogene
ENSG00000206192                                                                                              &lt;NA&gt;
ENSG00000242756                                                                                              &lt;NA&gt;
ENSG00000227332                                                                                              &lt;NA&gt;
ENSG00000223024                                                              RNA, U6 small nuclear 55, pseudogene
ENSG00000206787                                                              RNA, U6 small nuclear 76, pseudogene
ENSG00000235500                                                                                              &lt;NA&gt;
ENSG00000226250                                                        long intergenic non-protein coding RNA 408
ENSG00000231358                                                                                              &lt;NA&gt;
ENSG00000226057                                                                                              &lt;NA&gt;
ENSG00000232685                                                        long intergenic non-protein coding RNA 442
ENSG00000229375                                                      ubiquitin specific peptidase 24 pseudogene 1
ENSG00000187721                                                     general transcription factor IIi pseudogene 3
ENSG00000226619                                                                                              &lt;NA&gt;
ENSG00000252287                                                                   RNA, 5S ribosomal pseudogene 24
ENSG00000224778                                                                                              &lt;NA&gt;
ENSG00000252675                                                                                              &lt;NA&gt;
ENSG00000234894                                                                                              &lt;NA&gt;
ENSG00000229147                                                    sphingomyelin phosphodiesterase 4 pseudogene 2
ENSG00000198033                                                                                  tubulin alpha 3c
ENSG00000121388                                                                                              &lt;NA&gt;
ENSG00000227879                                                              paraspeckle component 1 pseudogene 1
ENSG00000232243                                                                                              &lt;NA&gt;
ENSG00000237636                                                                                              &lt;NA&gt;
ENSG00000215349                                                                                              &lt;NA&gt;
ENSG00000236834                                                                                              &lt;NA&gt;
ENSG00000224976                                          poly(ADP-ribose) polymerase family member 4 pseudogene 2
ENSG00000231184                                                                                              &lt;NA&gt;
ENSG00000229791                                                                                              &lt;NA&gt;
ENSG00000237164                                                                                              &lt;NA&gt;
ENSG00000132958                                 transmembrane phosphoinositide 3-phosphatase and tensin homolog 2
ENSG00000223625                                                                                              &lt;NA&gt;
ENSG00000232894                                                                                              &lt;NA&gt;
ENSG00000215572                                                                                              &lt;NA&gt;
ENSG00000238132                                                                                              &lt;NA&gt;
ENSG00000225316                                                                             TPTE2 antisense RNA 1
ENSG00000196199                                                                          M-phase phosphoprotein 8
ENSG00000257110                                                                                              &lt;NA&gt;
ENSG00000226352                                                                                              &lt;NA&gt;
ENSG00000121390                                                                           paraspeckle component 1
ENSG00000269591                                                                                              &lt;NA&gt;
ENSG00000265624                                                                                              &lt;NA&gt;
ENSG00000233469                            ST6 N-acetylgalactosaminide alpha-2,6-sialyltransferase 4 pseudogene 1
ENSG00000132950                                                                 zinc finger MYM-type containing 5
ENSG00000223576                                                                                              &lt;NA&gt;
ENSG00000238665                                                                                              &lt;NA&gt;
ENSG00000266230                                                                                              &lt;NA&gt;
ENSG00000121741                                                                 zinc finger MYM-type containing 2
ENSG00000237672                                                                                              &lt;NA&gt;
ENSG00000236076                                                       long intergenic non-protein coding RNA 1072
ENSG00000121743                                                                      gap junction protein alpha 3
ENSG00000226633                                                          peptidylprolyl isomerase A pseudogene 28
ENSG00000260131                                                                                              &lt;NA&gt;
ENSG00000165474                                                                       gap junction protein beta 2
ENSG00000121742                                                                       gap junction protein beta 6
ENSG00000165475                                                                               crystallin lambda 1
ENSG00000263978                                                                                     microRNA 4499
ENSG00000032742                                                                       intraflagellar transport 88
ENSG00000238286                                                                                              &lt;NA&gt;
ENSG00000222726                                                               RNA, U2 small nuclear 7, pseudogene
ENSG00000172458                                                                                   interleukin 17D
ENSG00000265710                                                                                              &lt;NA&gt;
ENSG00000203614                                                                                              &lt;NA&gt;
ENSG00000150456                                                                  EEF1A lysine methyltransferase 1
ENSG00000233524                                                                                              &lt;NA&gt;
ENSG00000132953                                                                                        exportin 4
ENSG00000236704                                             CCR4-NOT transcription complex subunit 4 pseudogene 1
ENSG00000233780                                                                                              &lt;NA&gt;
ENSG00000234363                                                          peptidylprolyl isomerase A pseudogene 27
ENSG00000213621                                                                ribosomal protein SA pseudogene 54
ENSG00000238893                                                                                              &lt;NA&gt;
ENSG00000150457                                                                   large tumor suppressor kinase 2
ENSG00000251902                                                                                              &lt;NA&gt;
ENSG00000233851                                                                                              &lt;NA&gt;
ENSG00000201821                                                               RNA, U4 small nuclear 9, pseudogene
ENSG00000180172                                                                                              &lt;NA&gt;
ENSG00000225585                                                                                              &lt;NA&gt;
ENSG00000252128                                                                       small nucleolar RNA SNORD27
ENSG00000150459                                                                       Sin3A associated protein 18
ENSG00000263607                                                                                              &lt;NA&gt;
ENSG00000165480                                              spindle and kinetochore associated complex subunit 3
ENSG00000173141                                                               mitochondrial ribosomal protein L57
ENSG00000271250                                                                                              &lt;NA&gt;
ENSG00000233405                                                                                              &lt;NA&gt;
ENSG00000235438                                                                                              &lt;NA&gt;
ENSG00000229137                                                                                              &lt;NA&gt;
ENSG00000233325                                                                                              &lt;NA&gt;
ENSG00000224429                                                        long intergenic non-protein coding RNA 539
ENSG00000215571                                                                                              &lt;NA&gt;
ENSG00000235076                                            glyceraldehyde 3 phosphate dehydrogenase pseudogene 52
ENSG00000222747                                                                   RNA, 5S ribosomal pseudogene 25
ENSG00000180776                                                     zinc finger DHHC-type palmitoyltransferase 20
ENSG00000236953                                                                                              &lt;NA&gt;
ENSG00000226908                                                                          H2B histone pseudogene 6
ENSG00000165487                                                                    mitochondrial calcium uptake 2
ENSG00000238878                                                                                              &lt;NA&gt;
ENSG00000230022                                                                                              &lt;NA&gt;
ENSG00000207518                                                              RNA, U6 small nuclear 59, pseudogene
ENSG00000226525                                                                ribosomal protein S7 pseudogene 10
ENSG00000102678                                                                        fibroblast growth factor 9
ENSG00000244197                                                             RNA, 7SL, cytoplasmic 766, pseudogene
ENSG00000226722                                                        long intergenic non-protein coding RNA 424
ENSG00000237175                                             NME/NM23 nucleoside diphosphate kinase 1 pseudogene 1
ENSG00000226118                                                                               MT-ND3 pseudogene 1
ENSG00000232187                                                                                              &lt;NA&gt;
ENSG00000225777                                                                                              &lt;NA&gt;
ENSG00000253094                                                                      uncharacterized LOC124903254
ENSG00000237952                                                               ribosomal protein L7a pseudogene 73
ENSG00000226507                                                                                              &lt;NA&gt;
ENSG00000231650                                                                                              &lt;NA&gt;
ENSG00000229556                                                                                              &lt;NA&gt;
ENSG00000240341                                                                                              &lt;NA&gt;
ENSG00000262619                                                                                              &lt;NA&gt;
ENSG00000230535                                                                                              &lt;NA&gt;
ENSG00000234685                                                                                              &lt;NA&gt;
ENSG00000262198                                                                      uncharacterized LOC105370109
ENSG00000223116                                                                                              &lt;NA&gt;
ENSG00000233440                                                                                              &lt;NA&gt;
ENSG00000207157                                                                                 RNY3 pseudogene 4
ENSG00000229483                                                        long intergenic non-protein coding RNA 362
ENSG00000102683                                                                                 sarcoglycan gamma
ENSG00000252952                                                                                              &lt;NA&gt;
ENSG00000235205                                                                                              &lt;NA&gt;
ENSG00000236803                                                             SDA1 domain containing 1 pseudogene 4
ENSG00000151835                                                                        sacsin molecular chaperone
ENSG00000232163                                          ribosomal protein lateral stalk subunit P1 pseudogene 13
ENSG00000229558                                                                              SACS antisense RNA 1
ENSG00000232977                                                        long intergenic non-protein coding RNA 327
ENSG00000227893                                                                                              &lt;NA&gt;
ENSG00000127863                                                                TNF receptor superfamily member 19
ENSG00000027001                                                              mitochondrial intermediate peptidase
ENSG00000268735                                                                                              &lt;NA&gt;
ENSG00000232102                                                                               MT-CO3 pseudogene 2
ENSG00000205861                                         prostate and testis expressed opposite C1QTNF9B and MIPEP
ENSG00000205863                                                                            C1q and TNF related 9B
ENSG00000196593                                                                                              &lt;NA&gt;
ENSG00000273167                                                                                              &lt;NA&gt;
ENSG00000182957                                                                     spermatogenesis associated 13
ENSG00000228741                                                                     spermatogenesis associated 13
ENSG00000225674                                                                                              &lt;NA&gt;
ENSG00000252695                                                                                     microRNA 2276
ENSG00000227213                                                                           SPATA13 antisense RNA 1
ENSG00000240654                                                                             C1q and TNF related 9
ENSG00000240868                                                                                              &lt;NA&gt;
ENSG00000205850                                                                                              &lt;NA&gt;
ENSG00000234627                                                                                              &lt;NA&gt;
ENSG00000261498                                                        long intergenic non-protein coding RNA 566
ENSG00000233545                                                                                              &lt;NA&gt;
ENSG00000205822                                                                                              &lt;NA&gt;
ENSG00000102699                                                       poly(ADP-ribose) polymerase family member 4
ENSG00000266216                                                                                              &lt;NA&gt;
ENSG00000244615                                                              paraspeckle component 1 pseudogene 2
ENSG00000243008                                                  ankyrin repeat domain-containing protein 26-like
ENSG00000211508                                                                                              &lt;NA&gt;
ENSG00000075673                                              ATPase H+/K+ transporting non-gastric alpha2 subunit
ENSG00000207474                                                                                 RNY1 pseudogene 7
ENSG00000225404                                                               ribosomal protein L26 pseudogene 34
ENSG00000231417                                                                                              &lt;NA&gt;
ENSG00000226695                                                                                              &lt;NA&gt;
ENSG00000132972                                                                            ring finger protein 17
ENSG00000151849                                              centrosome assembly and centriole elongation protein
ENSG00000253771                                                                                              &lt;NA&gt;
ENSG00000251299                                                                                              &lt;NA&gt;
ENSG00000232858                                                               ribosomal protein L34 pseudogene 27
ENSG00000269099                                                                                 LSP1 pseudogene 1
ENSG00000151846                                                             poly(A) binding protein cytoplasmic 3
ENSG00000256305                                                                                              &lt;NA&gt;
ENSG00000165566                                                                APC membrane recruitment protein 2
ENSG00000234056                                                        long intergenic non-protein coding RNA 463
ENSG00000238169                                                       long intergenic non-protein coding RNA 1053
ENSG00000225105                                                                                              &lt;NA&gt;
ENSG00000235315                                                              ribosomal protein L23a pseudogene 69
ENSG00000139505                                                                    myotubularin related protein 6
ENSG00000221324                                                                                              &lt;NA&gt;
ENSG00000260509                                                                                              &lt;NA&gt;
ENSG00000139496                                                                                    nucleoporin 58
ENSG00000234152                                                                            elongin B pseudogene 1
ENSG00000132932                                                              ATPase phospholipid transporting 8A2
ENSG00000265546                                                                                              &lt;NA&gt;
ENSG00000199767                                                              RNA, U6 small nuclear 78, pseudogene
ENSG00000180803                                                                                              &lt;NA&gt;
ENSG00000215549                                                                                              &lt;NA&gt;
ENSG00000268344                                                                                              &lt;NA&gt;
ENSG00000242381                                                             RNA, 7SL, cytoplasmic 741, pseudogene
ENSG00000223158                                                                                 RNY1 pseudogene 3
ENSG00000180730                                                                             shisa family member 2
ENSG00000231983                                                        long intergenic non-protein coding RNA 415
ENSG00000233963                                                                                              &lt;NA&gt;
ENSG00000234706                                                                                              &lt;NA&gt;
ENSG00000127870                                                                             ring finger protein 6
ENSG00000271559                                                                                              &lt;NA&gt;
ENSG00000227882                                                                                              &lt;NA&gt;
ENSG00000132964                                                                         cyclin dependent kinase 8
ENSG00000132970                                                                              WASP family member 3
ENSG00000234031                                                                               RPS3A pseudogene 44
ENSG00000237001                                                                                              &lt;NA&gt;
ENSG00000132975                                                                     G protein-coupled receptor 12
ENSG00000230256                                                                                              &lt;NA&gt;
ENSG00000223782                                                                                              &lt;NA&gt;
ENSG00000218198                                                                                              &lt;NA&gt;
ENSG00000152484                                                                   ubiquitin specific peptidase 12
ENSG00000232162                                                                                              &lt;NA&gt;
ENSG00000230641                                                                                              &lt;NA&gt;
ENSG00000234772                                                                                              &lt;NA&gt;
ENSG00000122026                                                                             ribosomal protein L21
ENSG00000207500                                                                  small nucleolar RNA, C/D box 102
ENSG00000207051                                                                 small nucleolar RNA, H/ACA box 27
ENSG00000122035                                                                       RAS like family 11 member A
ENSG00000221756                                                                                              &lt;NA&gt;
ENSG00000252247                                                              RNA, U6 small nuclear 70, pseudogene
ENSG00000229609                                                                                              &lt;NA&gt;
ENSG00000201242                                                                                 RNY1 pseudogene 1
ENSG00000122034                                                                 general transcription factor IIIA
ENSG00000203602                                                                                              &lt;NA&gt;
ENSG00000122033                                                   mitochondrial translational initiation factor 3
ENSG00000252499                                                              RNA, U6 small nuclear 63, pseudogene
ENSG00000139517                                                                        ligand of numb-protein X 2
ENSG00000186184                                                                RNA polymerase I and III subunit D
ENSG00000226703                                                                                              &lt;NA&gt;
ENSG00000169840                                                                                     GS homeobox 1
ENSG00000207330                                                              RNA, U6 small nuclear 73, pseudogene
ENSG00000247381                                                                                              &lt;NA&gt;
ENSG00000139515                                                                pancreatic and duodenal homeobox 1
ENSG00000180389                                                                                              &lt;NA&gt;
ENSG00000260704                                                        long intergenic non-protein coding RNA 543
ENSG00000165556                                                                            caudal type homeobox 2
ENSG00000183463                                    ureidoimidazoline (2-oxo-4-hydroxy-4-carboxy-5-) decarboxylase
ENSG00000242360                                                             RNA, 7SL, cytoplasmic 272, pseudogene
ENSG00000122025                                                            fms related receptor tyrosine kinase 3
ENSG00000271026                                                 katanin regulatory subunit B1 like 1 pseudogene 1
ENSG00000235115                                                                                              &lt;NA&gt;
ENSG00000261485                                                                                              &lt;NA&gt;
ENSG00000152520                                                        poly(A) specific ribonuclease subunit PAN3
ENSG00000232587                                   eukaryotic translation elongation factor 1 alpha 1 pseudogene 3
ENSG00000200840                                                              RNA, U6 small nuclear 82, pseudogene
ENSG00000102755                                                            fms related receptor tyrosine kinase 1
ENSG00000235472                                         eukaryotic translation initiation factor 4A1 pseudogene 7
ENSG00000132963                                                                     proteasome maturation protein
ENSG00000139508                                                                 solute carrier family 46 member 3
ENSG00000202237                                                              RNA, U6 small nuclear 53, pseudogene
ENSG00000233588                                                                                              &lt;NA&gt;
ENSG00000236339                                              POM121 transmembrane nucleoporin like 13, pseudogene
ENSG00000132938                                                         microtubule associated scaffold protein 2
ENSG00000221670                                                                                              &lt;NA&gt;
ENSG00000236758                                                                             MTUS2 antisense RNA 2
ENSG00000223460                                                                                              &lt;NA&gt;
ENSG00000270680                                                                                              &lt;NA&gt;
ENSG00000179141                                                                                              &lt;NA&gt;
ENSG00000139514                                                                  solute carrier family 7 member 1
ENSG00000122042                                                                                  ubiquitin like 3
ENSG00000236258                                                                                              &lt;NA&gt;
ENSG00000224329                                                        long intergenic non-protein coding RNA 297
ENSG00000224405                                                        long intergenic non-protein coding RNA 572
ENSG00000122043                                                                                              &lt;NA&gt;
ENSG00000266505                                                                                              &lt;NA&gt;
ENSG00000224511                                                        long intergenic non-protein coding RNA 365
ENSG00000232117                                                                                              &lt;NA&gt;
ENSG00000232643                                                        long intergenic non-protein coding RNA 385
ENSG00000102781                                                               katanin catalytic subunit A1 like 1
ENSG00000266816                                                                                              &lt;NA&gt;
ENSG00000252928                                                              RNA, U6 small nuclear 64, pseudogene
ENSG00000215049                                                                                              &lt;NA&gt;
ENSG00000236463                                                        long intergenic non-protein coding RNA 427
ENSG00000238121                                                        long intergenic non-protein coding RNA 426
ENSG00000225039                                                                                              &lt;NA&gt;
ENSG00000236444                                                                ubiquitin conjugating enzyme E2 L5
ENSG00000189403                                                                         high mobility group box 1
ENSG00000213411                                                                                              &lt;NA&gt;
ENSG00000232489                                                                                              &lt;NA&gt;
ENSG00000224117                                                                                              &lt;NA&gt;
ENSG00000132952                                                               ubiquitin specific peptidase like 1
ENSG00000132965                                                    arachidonate 5-lipoxygenase activating protein
ENSG00000237879                                                                                              &lt;NA&gt;
ENSG00000224743                                                                             TEX26 antisense RNA 1
ENSG00000236094                                                                                              &lt;NA&gt;
ENSG00000102802                                                        mesenteric estrogen dependent adipogenesis
ENSG00000175664                                                                               testis expressed 26
ENSG00000238185                                                                      uncharacterized LOC105370145
ENSG00000230403                                                       long intergenic non-protein coding RNA 1066
ENSG00000231894                                                                                              &lt;NA&gt;
ENSG00000120694                                                     heat shock protein family H (Hsp110) member 1
ENSG00000187676                                                                        beta 3-glucosyltransferase
ENSG00000229427                                                             ankyrin repeat domain 26 pseudogene 4
ENSG00000133105                                                                 relaxin family peptide receptor 2
ENSG00000229715                                                                                              &lt;NA&gt;
ENSG00000235822                                                                                              &lt;NA&gt;
ENSG00000237637                                                                                              &lt;NA&gt;
ENSG00000073910                                                                   FRY microtubule binding protein
ENSG00000230633                                                                                              &lt;NA&gt;
ENSG00000189167                                                                              zygote arrest 1 like
ENSG00000139618                                                                       BRCA2 DNA repair associated
ENSG00000215515                                                                                              &lt;NA&gt;
ENSG00000139597                                                                    NEDD4 binding protein 2 like 1
ENSG00000212293                                                      small nucleolar RNA SNORA16B/SNORA16A family
ENSG00000270008                                                                                              &lt;NA&gt;
ENSG00000244754                                                                    NEDD4 binding protein 2 like 2
ENSG00000229800                                                 ATPase phospholipid transporting 8A2 pseudogene 2
ENSG00000083642                                                                  PDS5 cohesin associated factor B
ENSG00000207325                                                                                 RNY1 pseudogene 4
ENSG00000226968                                                                                              &lt;NA&gt;
ENSG00000227604                                                                                              &lt;NA&gt;
ENSG00000133116                                                                                            klotho
ENSG00000221677                                                                                              &lt;NA&gt;
ENSG00000133121                                                  StAR related lipid transfer domain containing 13
ENSG00000230300                                                                                              &lt;NA&gt;
ENSG00000236581                                                                             STARD13 antisense RNA
ENSG00000227911                                                                                              &lt;NA&gt;
ENSG00000264288                                                                                              &lt;NA&gt;
ENSG00000230490                                                                                              &lt;NA&gt;
ENSG00000234535                                                                                              &lt;NA&gt;
ENSG00000232986                                                                                              &lt;NA&gt;
ENSG00000133119                                                                    replication factor C subunit 3
ENSG00000252397                                                              RNA, U5A small nuclear 4, pseudogene
ENSG00000263663                                                                                              &lt;NA&gt;
ENSG00000227254                                                                                              &lt;NA&gt;
ENSG00000199196                                                                       small nucleolar RNA SNORA25
ENSG00000271850                                                       long intergenic non-protein coding RNA 2343
ENSG00000225179                                                        long intergenic non-protein coding RNA 457
ENSG00000271901                                                                                              &lt;NA&gt;
ENSG00000231910                                                 guanidinoacetate N-methyltransferase pseudogene 2
ENSG00000261728                                                                                              &lt;NA&gt;
ENSG00000172915                                                                                      neurobeachin
ENSG00000232795                                                                               SCAND3 pseudogene 1
ENSG00000234835                                                                                              &lt;NA&gt;
ENSG00000180660                                                                                     mab-21 like 1
ENSG00000221519                                                                                              &lt;NA&gt;
ENSG00000236036                                                        long intergenic non-protein coding RNA 445
ENSG00000133083                                                                        doublecortin like kinase 1
ENSG00000120669                                   spermatogenesis and oogenesis specific basic helix-loop-helix 2
ENSG00000250709                                                                        CCDC169-SOHLH2 readthrough
ENSG00000242715                                                                 coiled-coil domain containing 169
ENSG00000207203                                                              RNA, U6 small nuclear 71, pseudogene
ENSG00000133104                                                                                           spartin
ENSG00000120664                                                                             SPART antisense RNA 1
ENSG00000266047                                                                                              &lt;NA&gt;
ENSG00000133101                                                                                         cyclin A1
ENSG00000223383                                                                  H2AC histone family pseudogene 1
ENSG00000180440                                                 serine rich and transmembrane domain containing 1
ENSG00000222602                                                                                              &lt;NA&gt;
ENSG00000235306                                            glyceraldehyde 3 phosphate dehydrogenase pseudogene 34
ENSG00000223543                                             transcription elongation factor A like 4 pseudogene 1
ENSG00000215486                                                                                              &lt;NA&gt;
ENSG00000271337                                                      nudE neurodevelopment protein 1 pseudogene 2
ENSG00000133111                                                            regulatory factor X associated protein
ENSG00000120693                                                                              SMAD family member 9
ENSG00000236711                                                                                              &lt;NA&gt;
ENSG00000228825                                                                                              &lt;NA&gt;
ENSG00000232378                                                                                              &lt;NA&gt;
ENSG00000226161                                                                                              &lt;NA&gt;
ENSG00000120697                                                  ALG5 dolichyl-phosphate beta-glucosyltransferase
ENSG00000120699                                                                               exosome component 8
ENSG00000102710                                                             SPT20 homolog, SAGA complex component
ENSG00000221100                                                                                              &lt;NA&gt;
ENSG00000180138                                                                      casein kinase 1 alpha 1 like
ENSG00000202395                                                                                RN7SK pseudogene 1
ENSG00000230283                                                               ribosomal protein S12 pseudogene 24
ENSG00000230390                                                       long intergenic non-protein coding RNA 1048
ENSG00000133110                                                                                         periostin
ENSG00000133107                                  transient receptor potential cation channel subfamily C member 4
ENSG00000199276                                                                   RNA, 5S ribosomal pseudogene 26
ENSG00000228036                                                                                              &lt;NA&gt;
ENSG00000223685                                                        long intergenic non-protein coding RNA 571
ENSG00000120686                                                                         ubiquitin fold modifier 1
ENSG00000236354                                                                                              &lt;NA&gt;
ENSG00000229437                                                                                              &lt;NA&gt;
ENSG00000234701                                                                      peroxiredoxin 3 pseudogene 3
ENSG00000150893                                                              FRAS1 related extracellular matrix 2
ENSG00000252795                                                              RNA, U6 small nuclear 56, pseudogene
ENSG00000212049                                                                                              &lt;NA&gt;
ENSG00000225350                                                                                              &lt;NA&gt;
ENSG00000225221                                                                                              &lt;NA&gt;
ENSG00000235550                                                                                              &lt;NA&gt;
ENSG00000133115                                                                                   stomatin like 3
ENSG00000120685                                                                         proline and serine rich 1
ENSG00000188811                                                                           NHL repeat containing 3
ENSG00000214823                                                                                              &lt;NA&gt;
ENSG00000183722                                                                LHFPL tetraspan subfamily member 6
ENSG00000238408                                                                                              &lt;NA&gt;
ENSG00000216014                                                                                              &lt;NA&gt;
ENSG00000133103                                                           component of oligomeric golgi complex 6
ENSG00000264171                                                                                     microRNA 4305
ENSG00000200526                                                                                RNY4 pseudogene 14
ENSG00000224351                                           CDKN2A interacting protein N-terminal like pseudogene 3
ENSG00000270444                                                                         azurocidin 1 pseudogene 1
ENSG00000212553                                                                      small nucleolar RNA SNORD116
ENSG00000230710                                                                                              &lt;NA&gt;
ENSG00000271429                                                                                              &lt;NA&gt;
ENSG00000207458                                                                                 RNY3 pseudogene 9
ENSG00000230058                                                                                              &lt;NA&gt;
ENSG00000252812                                                                                RN7SK pseudogene 2
ENSG00000215483                                                        long intergenic non-protein coding RNA 548
ENSG00000269120                                                                                              &lt;NA&gt;
ENSG00000150907                                                                                   forkhead box O1
ENSG00000229456                                          ring finger protein, LIM domain interacting pseudogene 1
ENSG00000211491                                                                                              &lt;NA&gt;
ENSG00000102738                                                               mitochondrial ribosomal protein S31
ENSG00000102743                                                                solute carrier family 25 member 15
ENSG00000207652                                                                                      microRNA 621
ENSG00000168852                                                                                              &lt;NA&gt;
ENSG00000176268                                                                                              &lt;NA&gt;
ENSG00000239827                                                                                              &lt;NA&gt;
ENSG00000120690                                                               E74 like ETS transcription factor 1
ENSG00000229473                                                                                              &lt;NA&gt;
ENSG00000120688                                                                       WW domain binding protein 4
ENSG00000264226                                                                                     microRNA 3168
ENSG00000244264                                                             RNA, 7SL, cytoplasmic 597, pseudogene
ENSG00000165572                                                          kelch repeat and BTB domain containing 6
ENSG00000215482                                                                                              &lt;NA&gt;
ENSG00000238651                                                                                              &lt;NA&gt;
ENSG00000120696                                                          kelch repeat and BTB domain containing 7
ENSG00000225133                                                            mortality factor 4 like 1 pseudogene 4
ENSG00000120662                                                        mitochondrial translation release factor 1
ENSG00000231404                                                                                              &lt;NA&gt;
ENSG00000172766                                              N-alpha-acetyltransferase 16, NatA auxiliary subunit
ENSG00000223280                                                              RNA, U6 small nuclear 57, pseudogene
ENSG00000214222                                                                                              &lt;NA&gt;
ENSG00000205240                                      olfactory receptor family 7 subfamily E member 36 pseudogene
ENSG00000234655                                     olfactory receptor family 7 subfamily E member 155 pseudogene
ENSG00000215480                                                                                              &lt;NA&gt;
ENSG00000263907                                                                                              &lt;NA&gt;
ENSG00000263928                                                                                              &lt;NA&gt;
ENSG00000264042                                                                                              &lt;NA&gt;
ENSG00000102760                                                                           regulator of cell cycle
ENSG00000102763                                                       von Willebrand factor A domain containing 8
ENSG00000264190                                                                                              &lt;NA&gt;
ENSG00000241406                                                             RNA, 7SL, cytoplasmic 515, pseudogene
ENSG00000206962                                                              RNA, U6 small nuclear 74, pseudogene
ENSG00000229696                                                              lysyl-tRNA synthetase 1 pseudogene 1
ENSG00000226093                                                                ribosomal protein S28 pseudogene 8
ENSG00000102780                                                                         diacylglycerol kinase eta
ENSG00000231530                                                                                              &lt;NA&gt;
ENSG00000237263                                                                                              &lt;NA&gt;
ENSG00000265679                                                                                              &lt;NA&gt;
ENSG00000270809                             coiled-coil-helix-coiled-coil-helix domain containing 2 pseudogene 11
ENSG00000234213                                                                   fumarate hydratase pseudogene 1
ENSG00000023516                                                                     A-kinase anchoring protein 11
ENSG00000233259                                                                                              &lt;NA&gt;
ENSG00000120659                                                                         TNF superfamily member 11
ENSG00000179813                                                      family with sequence similarity 216 member B
ENSG00000271216                                                                                              &lt;NA&gt;
ENSG00000229546                                                                                              &lt;NA&gt;
ENSG00000133106                                                                  epithelial stromal interaction 1
ENSG00000238025                                                   zinc finger DHHC-type containing 4 pseudogene 1
ENSG00000120675                                                 DnaJ heat shock protein family (Hsp40) member C15
ENSG00000229928                                                                                              &lt;NA&gt;
ENSG00000120658                                                              ecto-NOX disulfide-thiol exchanger 1
ENSG00000232540                                                               ribosomal protein L36 pseudogene 19
ENSG00000238189                                                                                              &lt;NA&gt;
ENSG00000233821                                                                                              &lt;NA&gt;
ENSG00000270522                                                                                              &lt;NA&gt;
ENSG00000151773                                                                 coiled-coil domain containing 122
ENSG00000179630                                                                       laccase domain containing 1
ENSG00000233725                                           non-coding RNA in the aldehyde dehydrogenase 1A pathway
ENSG00000179611                                                           diacylglycerol kinase zeta pseudogene 1
ENSG00000226519                                                                 small integral membrane protein 2
ENSG00000227258                                                                             SMIM2 antisense RNA 1
ENSG00000139656                                                                                              &lt;NA&gt;
ENSG00000235285                                                                                              &lt;NA&gt;
ENSG00000230731                                                                                              &lt;NA&gt;
ENSG00000151778                                   stress associated endoplasmic reticulum protein family member 2
ENSG00000237361                                                                                              &lt;NA&gt;
ENSG00000102804                                                                      TSC22 domain family member 1
ENSG00000225727                                                                                              &lt;NA&gt;
ENSG00000230793                                                                              SMARCE1 pseudogene 5
ENSG00000238932                                                                                              &lt;NA&gt;
ENSG00000237585                                                                                              &lt;NA&gt;
ENSG00000235097                                                        long intergenic non-protein coding RNA 330
ENSG00000083635                                                                nuclear FMR1 interacting protein 1
ENSG00000223732                                                                                              &lt;NA&gt;
ENSG00000133114                                                                        GPALPP motifs containing 1
ENSG00000265802                                                              RNA, 7SL, cytoplasmic 49, pseudogene
ENSG00000223341                                                                                RN7SK pseudogene 3
ENSG00000188342                                                        general transcription factor IIF subunit 2
ENSG00000271818                                                                                RN7SK pseudogene 4
ENSG00000252055                                                                                              &lt;NA&gt;
ENSG00000180332                                             potassium channel tetramerization domain containing 4
ENSG00000270381                                                                                              &lt;NA&gt;
ENSG00000221163                                                                                              &lt;NA&gt;
ENSG00000253051                                                                small nucleolar RNA, H/ACA box 31B
ENSG00000133112                                                       tumor protein, translationally-controlled 1
ENSG00000199477                                                                 small nucleolar RNA, H/ACA box 31
ENSG00000273149                                                                                              &lt;NA&gt;
ENSG00000170919                                                                                              &lt;NA&gt;
ENSG00000228886                                                                                              &lt;NA&gt;
ENSG00000214455                                                                                              &lt;NA&gt;
ENSG00000174032                                                                solute carrier family 25 member 30
ENSG00000251015                                                                                              &lt;NA&gt;
ENSG00000229303                                                                                              &lt;NA&gt;
ENSG00000136152                                                           component of oligomeric golgi complex 3
ENSG00000165837                                                                                 glutamate rich 6B
ENSG00000200709                                                                   RNA, 5S ribosomal pseudogene 27
ENSG00000232786                                                                                              &lt;NA&gt;
ENSG00000228869                                                     cytochrome c oxidase subunit 4I1 pseudogene 2
ENSG00000235366                                                                                              &lt;NA&gt;
ENSG00000237876                                                                                              &lt;NA&gt;
ENSG00000174015                                                                            chibby family member 2
ENSG00000215475                                                  siah E3 ubiquitin protein ligase family member 3
ENSG00000123200                                                               zinc finger CCCH-type containing 13
ENSG00000235903                                                                              CPB2 antisense RNA 1
ENSG00000080618                                                                               carboxypeptidase B2
ENSG00000136167                                                                    lymphocyte cytosolic protein 1
ENSG00000240767                                                             RNA, 7SL, cytoplasmic 288, pseudogene
ENSG00000173988                                                                 leucine rich repeat containing 63
ENSG00000238483                                                                                              &lt;NA&gt;
ENSG00000252854                                                                                RN7SK pseudogene 5
ENSG00000251106                                                                                              &lt;NA&gt;
ENSG00000261097                                                        long intergenic non-protein coding RNA 563
ENSG00000102445                                                                   rubicon like autophagy enhancer
ENSG00000241353                                                                                              &lt;NA&gt;
ENSG00000223336                                                               RNA, U2 small nuclear 6, pseudogene
ENSG00000252385                                                              RNA, U6 small nuclear 68, pseudogene
ENSG00000231817                                                       long intergenic non-protein coding RNA 1198
ENSG00000227019                                     olfactory receptor family 7 subfamily E member 101 pseudogene
ENSG00000205105                                                                                              &lt;NA&gt;
ENSG00000230243                                                                                              &lt;NA&gt;
ENSG00000136141                                    leucine rich repeats and calponin homology domain containing 1
ENSG00000139684                                                                                        esterase D
ENSG00000102468                                                                   5-hydroxytryptamine receptor 2A
ENSG00000224517                                                                             HTR2A antisense RNA 1
ENSG00000234590                                                                                              &lt;NA&gt;
ENSG00000244521                                                             RNA, 7SL, cytoplasmic 700, pseudogene
ENSG00000234145                                                 nucleosome assembly protein 1 like 4 pseudogene 3
ENSG00000229423                                                               ribosomal protein L27a pseudogene 8
ENSG00000228573                                                                                              &lt;NA&gt;
ENSG00000234689                                                                                              &lt;NA&gt;
ENSG00000260388                                                        long intergenic non-protein coding RNA 562
ENSG00000136143                                                     succinate-CoA ligase ADP-forming subunit beta
ENSG00000227848                                                                            SUCLA2 antisense RNA 1
ENSG00000136159                                                                                nudix hydrolase 15
ENSG00000136146                                                                        mediator complex subunit 4
ENSG00000229111                                                                              MED4 antisense RNA 1
ENSG00000224510                                                                                              &lt;NA&gt;
ENSG00000136156                                                                      integral membrane protein 2B
ENSG00000231473                                                                          RB1 divergent transcript
ENSG00000139687                                                                  RB transcriptional corepressor 1
ENSG00000238086                                          protein phosphatase 1 regulatory subunit 26 pseudogene 1
ENSG00000177197                                                                                              &lt;NA&gt;
ENSG00000139679                                                                  lysophosphatidic acid receptor 6
ENSG00000136161                                                          RCC1 and BTB domain containing protein 2
ENSG00000233456                                                                                              &lt;NA&gt;
ENSG00000233610                                                        long intergenic non-protein coding RNA 462
ENSG00000152207                                                                  cysteinyl leukotriene receptor 2
ENSG00000222391                                                                                              &lt;NA&gt;
ENSG00000225131                                                       proteasome activator subunit 2 pseudogene 2
ENSG00000265585                                                                                              &lt;NA&gt;
ENSG00000102531                                                         fibronectin type III domain containing 3A
ENSG00000201662                                                              RNA, U6 small nuclear 60, pseudogene
ENSG00000223724                                                                                              &lt;NA&gt;
ENSG00000199788                                                                                 RNY3 pseudogene 2
ENSG00000235957                                                                                              &lt;NA&gt;
ENSG00000231665                                                                                              &lt;NA&gt;
ENSG00000102539                                                                                  motilin receptor
ENSG00000102543                                                   cytidine and dCMP deaminase domain containing 1
ENSG00000102547                                                                   calcium binding protein 39 like
ENSG00000215462                                                                                              &lt;NA&gt;
ENSG00000136169                                          SET domain bifurcated histone lysine methyltransferase 2
ENSG00000236577                                       small nuclear ribonucleoprotein polypeptide G pseudogene 14
ENSG00000136147                                                                             PHD finger protein 11
ENSG00000136144                                                          RCC1 and BTB domain containing protein 1
ENSG00000176882                                                                                              &lt;NA&gt;
ENSG00000152213                                                                                ARF like GTPase 11
ENSG00000123179                                                                                          EBP like
ENSG00000203547                                                                                              &lt;NA&gt;
ENSG00000102753                                                                       karyopherin subunit alpha 3
ENSG00000222148                                                                                RNY4 pseudogene 30
ENSG00000181358                                                                CTAGE family member 10, pseudogene
ENSG00000200064                                                                                 RNY4 pseudogene 9
ENSG00000123178                                                                          SPRY domain containing 7
ENSG00000264526                                                                                              &lt;NA&gt;
ENSG00000204977                                                                    tripartite motif containing 13
ENSG00000264864                                                                                     microRNA 3613
ENSG00000198553                                                                       potassium channel regulator
ENSG00000231607                                                                 deleted in lymphocytic leukemia 2
ENSG00000208006                                                                                     microRNA 16-1
ENSG00000176124                                                                 deleted in lymphocytic leukemia 1
ENSG00000214359                                                               ribosomal protein L18 pseudogene 10
ENSG00000232150                                                                                              &lt;NA&gt;
ENSG00000223676                                                               ribosomal protein L34 pseudogene 26
ENSG00000221198                                                                                              &lt;NA&gt;
ENSG00000229323                                                                                              &lt;NA&gt;
ENSG00000186047                                                                 deleted in lymphocytic leukemia 7
ENSG00000237152                                                                                              &lt;NA&gt;
ENSG00000200711                                                                   RNA, 5S ribosomal pseudogene 28
ENSG00000233672                                                                                              &lt;NA&gt;
ENSG00000136104                                                                         ribonuclease H2 subunit B
ENSG00000123201                                                                                              &lt;NA&gt;
ENSG00000222920                                                                   RNA, 5S ribosomal pseudogene 29
ENSG00000226792                                                               chromosome 13 open reading frame 42
ENSG00000214878                                                                ribosomal protein L5 pseudogene 31
ENSG00000271242                                                           PRELI domain containing 3B pseudogene 2
ENSG00000150510                                                      family with sequence similarity 124 member A
ENSG00000253309                                                                          serpin family E member 3
ENSG00000266072                                                                                     microRNA 5693
ENSG00000102786                                                                      integrator complex subunit 6
ENSG00000269965                                                                                              &lt;NA&gt;
ENSG00000270101                                                                                              &lt;NA&gt;
ENSG00000236778                                                                             INTS6 antisense RNA 1
ENSG00000224892                                                               ribosomal protein S4X pseudogene 16
ENSG00000243900                                                             RNA, 7SL, cytoplasmic 320, pseudogene
ENSG00000229906                                                                                              &lt;NA&gt;
ENSG00000266611                                                                                     microRNA 4703
ENSG00000252141                                                              RNA, U6 small nuclear 65, pseudogene
ENSG00000139668                                                            WD repeat and FYVE domain containing 2
ENSG00000206920                                                                                 RNY1 pseudogene 6
ENSG00000242893                                                             RNA, 7SL, cytoplasmic 413, pseudogene
ENSG00000224451                                     ATP synthase peripheral stalk-membrane subunit b pseudogene 1
ENSG00000102796                                                                        dehydrogenase/reductase 12
ENSG00000231856                                                                                              &lt;NA&gt;
ENSG00000123171                                                                  coiled-coil domain containing 70
ENSG00000232872                                                                 CTAGE family member 3, pseudogene
ENSG00000123191                                                                   ATPase copper transporting beta
ENSG00000236044                                                                                              &lt;NA&gt;
ENSG00000253710                                                               ALG11 alpha-1,2-mannosyltransferase
ENSG00000253797                                                         UTP14C small subunit processome component
ENSG00000197168                                                                             NIMA related kinase 5
ENSG00000136098                                                                             NIMA related kinase 3
ENSG00000217576                                                                                              &lt;NA&gt;
ENSG00000243406                                                                                              &lt;NA&gt;
ENSG00000272281                                                                                              &lt;NA&gt;
ENSG00000271564                                                                                              &lt;NA&gt;
ENSG00000136114                                                         thrombospondin type 1 domain containing 1
ENSG00000199605                                                                                RNY4 pseudogene 24
ENSG00000136100                                                               vacuolar protein sorting 36 homolog
ENSG00000136108                                                                 cytoskeleton associated protein 2
ENSG00000235660                                                        long intergenic non-protein coding RNA 345
ENSG00000244471                                                                                              &lt;NA&gt;
ENSG00000198384                                                                                              &lt;NA&gt;
ENSG00000139675                                                 heterogeneous nuclear ribonucleoprotein A1 like 2
ENSG00000250299                                                                                              &lt;NA&gt;
ENSG00000165416                                      SGT1 homolog, MIS12 kinetochore complex assembly cochaperone
ENSG00000136110                                                                                    chondromodulin
ENSG00000211579                                                                                      microRNA 759
ENSG00000150276                                                          peptidylprolyl isomerase A pseudogene 26
ENSG00000136099                                                                                   protocadherin 8
ENSG00000102837                                                                                    olfactomedin 4
ENSG00000237092                                                                                              &lt;NA&gt;
ENSG00000225510                                                                                              &lt;NA&gt;
ENSG00000241613                                                             RNA, 7SL, cytoplasmic 618, pseudogene
ENSG00000220990                                                                                              &lt;NA&gt;
ENSG00000261517                                                        long intergenic non-protein coding RNA 558
ENSG00000234787                                                        long intergenic non-protein coding RNA 458
ENSG00000271652                                                                                              &lt;NA&gt;
ENSG00000136149                                                              ribosomal protein L13a pseudogene 25
ENSG00000266699                                                                                              &lt;NA&gt;
ENSG00000264387                                                                                     microRNA 5007
ENSG00000228611                                                                                              &lt;NA&gt;
ENSG00000228319                                                         spermatogenesis associated 2 pseudogene 1
ENSG00000238455                                                                                              &lt;NA&gt;
ENSG00000201665                                                                                RN7SK pseudogene 6
ENSG00000204919                                                                                  proline rich 20A
ENSG00000204918                                                                                  proline rich 20B
ENSG00000229665                                                                                  proline rich 20C
ENSG00000227151                                                                                  proline rich 20D
ENSG00000234278                                                                                  proline rich 20E
ENSG00000271140                                                                      proline rich 20F, pseudogene
ENSG00000230009                                                                               MT-CO2 pseudogene 3
ENSG00000234421                                                                                              &lt;NA&gt;
ENSG00000225352                                                               ribosomal protein L31 pseudogene 53
ENSG00000118946                                                                                  protocadherin 17
ENSG00000202422                                                                   RNA, 5S ribosomal pseudogene 30
ENSG00000232954                                                        long intergenic non-protein coding RNA 374
ENSG00000222733                                                                                RNY4 pseudogene 29
ENSG00000214335                                                                CTAGE family member 16, pseudogene
ENSG00000223717                                     DnaJ heat shock protein family (Hsp40) member A1 pseudogene 1
ENSG00000214281                                                                                              &lt;NA&gt;
ENSG00000232647                                                                                              &lt;NA&gt;
ENSG00000271190                                                                                              &lt;NA&gt;
ENSG00000239003                                                               RNA, U7 small nuclear 88 pseudogene
ENSG00000139734                                                                       diaphanous related formin 3
ENSG00000227528                                                                            DIAPH3 antisense RNA 1
ENSG00000265745                                                             RNA, 7SL, cytoplasmic 375, pseudogene
ENSG00000223815                                                                                              &lt;NA&gt;
ENSG00000202151                                                                                RNY4 pseudogene 28
ENSG00000227336                                                        long intergenic non-protein coding RNA 434
ENSG00000238213                                                                               TARDBP pseudogene 2
ENSG00000083544                                                                         tudor domain containing 3
ENSG00000212054                                                                                              &lt;NA&gt;
ENSG00000223076                                                                   RNA, 5S ribosomal pseudogene 31
ENSG00000236608                                         eukaryotic translation initiation factor 4A1 pseudogene 6
ENSG00000225249                                                                                              &lt;NA&gt;
ENSG00000206854                                                                                              &lt;NA&gt;
ENSG00000253018                                                                                              &lt;NA&gt;
ENSG00000227510                                                       long intergenic non-protein coding RNA 1442
ENSG00000266663                                                                                     microRNA 3169
ENSG00000197991                                                                                  protocadherin 20
ENSG00000212007                                                                                              &lt;NA&gt;
ENSG00000234033                                                            Rac family small GTPase 1 pseudogene 8
ENSG00000270856                                                                                              &lt;NA&gt;
ENSG00000229578                                                        long intergenic non-protein coding RNA 358
ENSG00000230142                                                                                              &lt;NA&gt;
ENSG00000227611                                                       long intergenic non-protein coding RNA 1074
ENSG00000229307                                                        long intergenic non-protein coding RNA 459
ENSG00000232105                                                                                              &lt;NA&gt;
ENSG00000271465                                                                       sequestosome 1 pseudogene 1
ENSG00000228669                                                        long intergenic non-protein coding RNA 448
ENSG00000227564                                                        long intergenic non-protein coding RNA 376
ENSG00000231061                                                        long intergenic non-protein coding RNA 395
ENSG00000215430                                                                                              &lt;NA&gt;
ENSG00000226974                                                                                              &lt;NA&gt;
ENSG00000237378                                                              keratin-associated protein 21-1-like
ENSG00000202478                                                              RNA, U6 small nuclear 81, pseudogene
ENSG00000213232                                                                                              &lt;NA&gt;
ENSG00000219926                                                                                              &lt;NA&gt;
ENSG00000215432                                                                                              &lt;NA&gt;
ENSG00000272299                                                                                              &lt;NA&gt;
ENSG00000237849                                                                                              &lt;NA&gt;
ENSG00000227674                                                        long intergenic non-protein coding RNA 355
ENSG00000214269                                                                                              &lt;NA&gt;
ENSG00000214266                                                                                              &lt;NA&gt;
ENSG00000236565                                           heterogeneous nuclear ribonucleoprotein A3 pseudogene 5
ENSG00000221685                                                                                              &lt;NA&gt;
ENSG00000234767                                                                                              &lt;NA&gt;
ENSG00000263581                                                                                   microRNA 548x-2
ENSG00000263561                                                                                     microRNA 4704
ENSG00000235737                                                      tripartite motif containing 60 pseudogene 19
ENSG00000184226                                                                                   protocadherin 9
ENSG00000234527                                                                             PCDH9 antisense RNA 1
ENSG00000238500                                                               RNA, U7 small nuclear 87 pseudogene
ENSG00000228842                                                                             PCDH9 antisense RNA 2
ENSG00000225263                                                                             PCDH9 antisense RNA 3
ENSG00000233840                                                                                              &lt;NA&gt;
ENSG00000214263                                                                ribosomal protein SA pseudogene 53
ENSG00000230040                                                        long intergenic non-protein coding RNA 364
ENSG00000271287                                                                                  BCR pseudogene 9
ENSG00000227969                                                                                              &lt;NA&gt;
ENSG00000231667                                     olfactory receptor family 7 subfamily E member 111 pseudogene
ENSG00000226537                                                                                              &lt;NA&gt;
ENSG00000234765                                            elongation factor for RNA polymerase II 2 pseudogene 3
ENSG00000229910                                                                                              &lt;NA&gt;
ENSG00000236433                                                               ribosomal protein L37 pseudogene 21
ENSG00000230405                                                                               RPS3A pseudogene 52
ENSG00000229824                                                               ribosomal protein L12 pseudogene 34
ENSG00000243671                                                             RNA, 7SL, cytoplasmic 761, pseudogene
ENSG00000232380                                                                                              &lt;NA&gt;
ENSG00000225501                                        small nuclear ribonucleoprotein polypeptide F pseudogene 3
ENSG00000237534                                                                                              &lt;NA&gt;
ENSG00000235221                                                        long intergenic non-protein coding RNA 383
ENSG00000224640                                                                                              &lt;NA&gt;
ENSG00000150361                                                                        kelch like family member 1
ENSG00000207495                                                                                RNY3 pseudogene 10
ENSG00000232314                                                                                              &lt;NA&gt;
ENSG00000230223                                                                      ATXN8 opposite strand lncRNA
ENSG00000202433                                                                                              &lt;NA&gt;
ENSG00000226554                                                                                              &lt;NA&gt;
ENSG00000226846                                                        long intergenic non-protein coding RNA 348
ENSG00000225801                                              Rab9 effector protein with kelch motifs pseudogene 1
ENSG00000165659                                                                                              &lt;NA&gt;
ENSG00000236534                                                                          H3 histone pseudogene 36
ENSG00000237816                                                              ribosomal protein L21 pseudogene 109
ENSG00000233460                                                                                              &lt;NA&gt;
ENSG00000232881                                                               ribosomal protein S10 pseudogene 21
ENSG00000200037                                                                                              &lt;NA&gt;
ENSG00000212377                                                                       small nucleolar RNA SNORD37
ENSG00000227952                                                                                              &lt;NA&gt;
ENSG00000251715                                                                                              &lt;NA&gt;
ENSG00000199282                                                                        small nucleolar RNA SNORA9
ENSG00000226617                                                              ribosomal protein L21 pseudogene 110
ENSG00000206922                                                              RNA, U6 small nuclear 80, pseudogene
ENSG00000204899                                                              mitotic spindle organizing protein 1
ENSG00000136122                                                                    BORA aurora kinase A activator
ENSG00000083520                                  DIS3 homolog, exosome endoribonuclease and 3'-5' exoribonuclease
ENSG00000083535                                                    progesterone immunomodulatory binding factor 1
ENSG00000220981                                                                                              &lt;NA&gt;
ENSG00000199381                                                              RNA, U6 small nuclear 79, pseudogene
ENSG00000232041                                               proteasome 26S subunit, non-ATPase, 10 pseudogene 3
ENSG00000102554                                                                        KLF transcription factor 5
ENSG00000236972                                                                                              &lt;NA&gt;
ENSG00000200267                                                              RNA, U6 small nuclear 66, pseudogene
ENSG00000265959                                                                                              &lt;NA&gt;
ENSG00000201253                                                              RNA, U4 small nuclear 10, pseudogene
ENSG00000206697                                                                                 RNY1 pseudogene 8
ENSG00000229708                                                                               MARK2 pseudogene 12
ENSG00000224853                                                        long intergenic non-protein coding RNA 393
ENSG00000228295                                                                                              &lt;NA&gt;
ENSG00000118922                                                                       KLF transcription factor 12
ENSG00000235532                                                        long intergenic non-protein coding RNA 402
ENSG00000206617                                                                                 RNY1 pseudogene 5
ENSG00000232701                                                                                              &lt;NA&gt;
ENSG00000177596                                                                      uncharacterized LOC100288208
ENSG00000226240                                                                                              &lt;NA&gt;
ENSG00000236678                                                        long intergenic non-protein coding RNA 347
ENSG00000225944                                                                         RIO kinase 3 pseudogene 1
ENSG00000206812                                                              RNA, U6 small nuclear 38, pseudogene
ENSG00000226665                                                   signal sequence receptor subunit 1 pseudogene 2
ENSG00000266534                                                                                              &lt;NA&gt;
ENSG00000214249                                                                CTAGE family member 11, pseudogene
ENSG00000223880                                                                                              &lt;NA&gt;
ENSG00000136111                                                                       TBC1 domain family member 4
ENSG00000225203                                                                                              &lt;NA&gt;
ENSG00000188243                                                                          COMM domain containing 6
ENSG00000118939                                                                 ubiquitin C-terminal hydrolase L3
ENSG00000261553                                                                                              &lt;NA&gt;
ENSG00000261105                                                                              LMO7 antisense RNA 1
ENSG00000136153                                                                                      LIM domain 7
ENSG00000228444                                                                                              &lt;NA&gt;
ENSG00000230902                                          family with sequence similarity 204 member C, pseudogene
ENSG00000178734                                                                          LMO7 downstream neighbor
ENSG00000223458                                                                                              &lt;NA&gt;
ENSG00000261206                                                        long intergenic non-protein coding RNA 561
ENSG00000224933                                                                                              &lt;NA&gt;
ENSG00000243274                                                             RNA, 7SL, cytoplasmic 571, pseudogene
ENSG00000178695                                            potassium channel tetramerization domain containing 12
ENSG00000264908                                                                                              &lt;NA&gt;
ENSG00000118903                                                                                              &lt;NA&gt;
ENSG00000102794                                                                         aconitate decarboxylase 1
ENSG00000233873                                                                ribosomal protein L7 pseudogene 44
ENSG00000228002                                                                                              &lt;NA&gt;
ENSG00000102805                                                            CLN5 intracellular trafficking protein
ENSG00000005812                                                           F-box and leucine rich repeat protein 3
ENSG00000005810                                                                             MYC binding protein 2
ENSG00000236051                                                                            MYCBP2 antisense RNA 1
ENSG00000229521                                                                            MYCBP2 antisense RNA 2
ENSG00000136155                                                                                          sciellin
ENSG00000224347                                                                              SCEL antisense RNA 1
ENSG00000206800                                                                                 RNY3 pseudogene 7
ENSG00000227922                                serine palmitoyltransferase long chain base subunit 1 pseudogene 5
ENSG00000139737                                                                       SLAIN motif family member 1
ENSG00000266325                                                                                     microRNA 3665
ENSG00000225579                                                                                              &lt;NA&gt;
ENSG00000136160                                                                        endothelin receptor type B
ENSG00000234377                                                                              OBI1 antisense RNA 1
ENSG00000233379                                                                                              &lt;NA&gt;
ENSG00000243035                                                             RNA, 7SL, cytoplasmic 810, pseudogene
ENSG00000236133                                                       long intergenic non-protein coding RNA 1069
ENSG00000229249                                                                                              &lt;NA&gt;
ENSG00000235625                                                                                              &lt;NA&gt;
ENSG00000271386                                                                            serglycin pseudogene 1
ENSG00000200686                                                                                 RNY3 pseudogene 3
ENSG00000229865                                                               ribosomal protein L31 pseudogene 54
ENSG00000224686                                                                           elongin C pseudogene 23
ENSG00000271776                                                                         uncharacterized LOC780529
ENSG00000152192                                                                            POU class 4 homeobox 1
ENSG00000152193                                                                            ORC ubiquitin ligase 1
ENSG00000263868                                                                                              &lt;NA&gt;
ENSG00000237109                                                              ribosomal protein L21 pseudogene 111
ENSG00000225427                                                                                              &lt;NA&gt;
ENSG00000215357                                         heat shock protein family D (Hsp60) member 1 pseudogene 8
ENSG00000230584                                                 chaperonin containing TCP1 subunit 5 pseudogene 2
ENSG00000236277                                                                                              &lt;NA&gt;
ENSG00000226670                                                                                              &lt;NA&gt;
ENSG00000139746                                                                      RNA binding motif protein 26
ENSG00000252496                                                                   RNA, 5S ribosomal pseudogene 33
ENSG00000227354                                                                             RBM26 antisense RNA 1
ENSG00000232132                                                                            NDFIP2 antisense RNA 1
ENSG00000102471                                                                Nedd4 family interacting protein 2
ENSG00000227676                                                       long intergenic non-protein coding RNA 1068
ENSG00000229011                                                       long intergenic non-protein coding RNA 1038
ENSG00000229175                                                        long intergenic non-protein coding RNA 382
ENSG00000136158                                                                sprouty RTK signaling antagonist 2
ENSG00000202398                                                              RNA, U6 small nuclear 61, pseudogene
ENSG00000227862                                                                                              &lt;NA&gt;
ENSG00000226683                                                                                              &lt;NA&gt;
ENSG00000231222                                                                                              &lt;NA&gt;
ENSG00000229246                                                                                              &lt;NA&gt;
ENSG00000270415                                                                                DPPA3 pseudogene 3
ENSG00000238980                                                                                              &lt;NA&gt;
ENSG00000260094                                                        long intergenic non-protein coding RNA 564
ENSG00000229309                                                                                              &lt;NA&gt;
ENSG00000222486                                                              RNA, U6 small nuclear 77, pseudogene
ENSG00000237148                                                                                              &lt;NA&gt;
ENSG00000214182                                                                                              &lt;NA&gt;
ENSG00000237099                                                                                              &lt;NA&gt;
ENSG00000270400                                                                                              &lt;NA&gt;
ENSG00000222791                                                              RNA, U6 small nuclear 67, pseudogene
ENSG00000178235                                                                SLIT and NTRK like family member 1
ENSG00000215037                                                                        VENT homeobox pseudogene 2
ENSG00000224188                                                                                              &lt;NA&gt;
ENSG00000228597                                                                               MT-ND4 pseudogene 1
ENSG00000232447                                                                               MT-ND5 pseudogene 3
ENSG00000233349                                                                                              &lt;NA&gt;
ENSG00000226370                                                        long intergenic non-protein coding RNA 375
ENSG00000226317                                                        long intergenic non-protein coding RNA 351
ENSG00000207012                                                                      uncharacterized LOC124902815
ENSG00000184564                                                                SLIT and NTRK like family member 6
ENSG00000228241                                                              MOB kinase activator 1A pseudogene 1
ENSG00000232252                                                                                              &lt;NA&gt;
ENSG00000214181                                                                                              &lt;NA&gt;
ENSG00000231879                                                                   thioredoxin like 1 pseudogene 1
ENSG00000233528                                                                                              &lt;NA&gt;
ENSG00000228074                                                                                              &lt;NA&gt;
ENSG00000228473                                                                                              &lt;NA&gt;
ENSG00000232636                                                                                              &lt;NA&gt;
ENSG00000228824                                                                                 MIR4500 host gene
ENSG00000272515                                                                                              &lt;NA&gt;
ENSG00000266052                                                                                     microRNA 4500
ENSG00000165300                                                                SLIT and NTRK like family member 5
ENSG00000223404                                                        long intergenic non-protein coding RNA 397
ENSG00000272046                                                                                              &lt;NA&gt;
ENSG00000232204                                                                                              &lt;NA&gt;
ENSG00000231019                                                        long intergenic non-protein coding RNA 373
ENSG00000223059                                                                                              &lt;NA&gt;
ENSG00000225289                                                               ribosomal protein L29 pseudogene 29
ENSG00000229443                                                        long intergenic non-protein coding RNA 560
ENSG00000261666                                                                                              &lt;NA&gt;
ENSG00000233211                                                                                              &lt;NA&gt;
ENSG00000232225                                                       long intergenic non-protein coding RNA 1047
ENSG00000227247                                                                                              &lt;NA&gt;
ENSG00000234660                                                                                              &lt;NA&gt;
ENSG00000225530                                                                                              &lt;NA&gt;
ENSG00000226037                                                       long intergenic non-protein coding RNA 1040
ENSG00000236176                                                                                              &lt;NA&gt;
ENSG00000271395                                                                                              &lt;NA&gt;
ENSG00000234227                                                                               RPL7L1 pseudogene 1
ENSG00000200733                                                                       small nucleolar RNA SNORD38
ENSG00000215418                                                                                              &lt;NA&gt;
ENSG00000261446                                                        long intergenic non-protein coding RNA 559
ENSG00000252696                                                                   RNA, 5S ribosomal pseudogene 34
ENSG00000235879                                                                                              &lt;NA&gt;
ENSG00000224419                                                                          keratin 18 pseudogene 27
ENSG00000207858                                                                                              &lt;NA&gt;
ENSG00000234384                                                                                              &lt;NA&gt;
ENSG00000251753                                                              RNA, U6 small nuclear 75, pseudogene
ENSG00000231674                                                        long intergenic non-protein coding RNA 410
ENSG00000227983                                                                                 BRK1 pseudogene 2
ENSG00000234625                                                                                              &lt;NA&gt;
ENSG00000229557                                                        long intergenic non-protein coding RNA 379
ENSG00000214178                                                                                              &lt;NA&gt;
ENSG00000215417                                                                    miR-17-92a-1 cluster host gene
ENSG00000179399                                                                                        glypican 5
ENSG00000252508                                                           RNA, U4atac small nuclear 3, pseudogene
ENSG00000229287                                                                                              &lt;NA&gt;
ENSG00000232885                                                                                              &lt;NA&gt;
ENSG00000236240                                                                                              &lt;NA&gt;
ENSG00000263741                                                                                    microRNA 548as
ENSG00000235984                                                                              GPC5 antisense RNA 1
ENSG00000232849                                                                                              &lt;NA&gt;
ENSG00000183098                                                                                        glypican 6
ENSG00000252365                                                                                              &lt;NA&gt;
ENSG00000235784                                          heterogeneous nuclear ribonucleoprotein A1 pseudogene 29
ENSG00000224394                                                                                              &lt;NA&gt;
ENSG00000212559                                                                   RNA, 5S ribosomal pseudogene 35
ENSG00000236520                                                                              GPC6 antisense RNA 1
ENSG00000080166                                                                            dopachrome tautomerase
ENSG00000212057                                                                                              &lt;NA&gt;
ENSG00000088451                                                                       TDP-glucose 4,6-dehydratase
ENSG00000152749                                                                    G protein-coupled receptor 180
ENSG00000222129                                                                   RNA, 5S ribosomal pseudogene 36
ENSG00000242037                                                                                              &lt;NA&gt;
ENSG00000238230                                                        long intergenic non-protein coding RNA 391
ENSG00000125285                                                                   SRY-box transcription factor 21
ENSG00000227640                                                                             SOX21 antisense RNA 1
ENSG00000235768                                                             bromodomain containing 7 pseudogene 5
ENSG00000237924                                                              ribosomal protein L21 pseudogene 112
ENSG00000260962                                                        long intergenic non-protein coding RNA 557
ENSG00000252335                                                              RNA, U6 small nuclear 62, pseudogene
ENSG00000125257                                       ATP binding cassette subfamily C member 4 (PEL blood group)
ENSG00000238463                                                                                              &lt;NA&gt;
ENSG00000223298                                                                                              &lt;NA&gt;
ENSG00000200211                                                                                RNY4 pseudogene 27
ENSG00000271492                                                                                MEMO1 pseudogene 5
ENSG00000134873                                                                                        claudin 10
ENSG00000223392                                                                            CLDN10 antisense RNA 1
ENSG00000134874                                                             DAZ interacting zinc finger protein 1
ENSG00000247400                                                                       DNAJC3 divergent transcript
ENSG00000102580                                                  DnaJ heat shock protein family (Hsp40) member C3
ENSG00000229622                                                                               MT-ND5 pseudogene 2
ENSG00000227714                                                                              MT-ND6 pseudogene 18
ENSG00000232373                                                                               MT-CYB pseudogene 3
ENSG00000251901                                                                                              &lt;NA&gt;
ENSG00000102595                                                    UDP-glucose glycoprotein glucosyltransferase 2
ENSG00000226977                                                                                              &lt;NA&gt;
ENSG00000185352                                                            heparan sulfate 6-O-sulfotransferase 3
ENSG00000242614                                                             RNA, 7SL, cytoplasmic 164, pseudogene
ENSG00000233273                                                                         AMMECR1 like pseudogene 1
ENSG00000235137                                                                                              &lt;NA&gt;
ENSG00000243300                                                                                              &lt;NA&gt;
ENSG00000234267                                                                                              &lt;NA&gt;
ENSG00000272329                                                                                              &lt;NA&gt;
ENSG00000222472                                                                                RN7SK pseudogene 7
ENSG00000252154                                                                                              &lt;NA&gt;
ENSG00000165621                                                                           oxoglutarate receptor 1
ENSG00000238522                                                                                              &lt;NA&gt;
ENSG00000233124                                                                                              &lt;NA&gt;
ENSG00000139793                                                             muscleblind like splicing regulator 2
ENSG00000202290                                                                   RNA, 5S ribosomal pseudogene 37
ENSG00000125249                                                              RAP2A, member of RAS oncogene family
ENSG00000271625                                                                                              &lt;NA&gt;
ENSG00000226134                                                                                              &lt;NA&gt;
ENSG00000238407                                                                                              &lt;NA&gt;
ENSG00000233291                                                               ribosomal protein L7a pseudogene 61
ENSG00000270725                                                                                              &lt;NA&gt;
ENSG00000065150                                                                                        importin 5
ENSG00000232217                                                                 ferritin light chain pseudogene 8
ENSG00000152767                                                  FERM, ARH/RhoGEF and pleckstrin domain protein 1
ENSG00000139797                                                                          ring finger protein 113B
ENSG00000222969                                                                                RN7SK pseudogene 8
ENSG00000263399                                                                                     microRNA 3170
ENSG00000269189                                                                                              &lt;NA&gt;
ENSG00000269599                                                                                              &lt;NA&gt;
ENSG00000231194                                                                             FARP1 antisense RNA 1
ENSG00000102572                                                                        serine/threonine kinase 24
ENSG00000271437                                                                                              &lt;NA&gt;
ENSG00000224418                                                                                              &lt;NA&gt;
ENSG00000217686                                                                                              &lt;NA&gt;
ENSG00000233549                                                                                              &lt;NA&gt;
ENSG00000233662                                                                         calmodulin 2 pseudogene 4
ENSG00000243366                                                              RNA, 7SL, cytoplasmic 60, pseudogene
ENSG00000088386                                                                 solute carrier family 15 member 1
ENSG00000088387                                                                        dedicator of cytokinesis 9
ENSG00000229918                                                                                              &lt;NA&gt;
ENSG00000231981                                                                              RPL7L1 pseudogene 12
ENSG00000207298                                                              RNA, U6 small nuclear 83, pseudogene
ENSG00000260992                                                                                              &lt;NA&gt;
ENSG00000230871                                                                ribosomal protein S6 pseudogene 23
ENSG00000234005                                            glyceraldehyde 3 phosphate dehydrogenase pseudogene 22
ENSG00000228889                                                                             UBAC2 antisense RNA 1
ENSG00000134882                                                                           UBA domain containing 2
ENSG00000201793                                                                                RN7SK pseudogene 9
ENSG00000218502                                                                                              &lt;NA&gt;
ENSG00000125245                                                                     G protein-coupled receptor 18
ENSG00000169508                                                                    G protein-coupled receptor 183
ENSG00000207719                                                                                      microRNA 623
ENSG00000228808                                                            high mobility group box 3 pseudogene 4
ENSG00000238241                                                       C-C motif chemokine receptor 12, pseudogene
ENSG00000266207                                                                                              &lt;NA&gt;
ENSG00000203441                                                                                              &lt;NA&gt;
ENSG00000125304                                                              transmembrane 9 superfamily member 2
ENSG00000212197                                                                                              &lt;NA&gt;
ENSG00000234168                                                                                              &lt;NA&gt;
ENSG00000234239                                                                            cofilin 1 pseudogene 8
ENSG00000125246                                                                              citramalyl-CoA lyase
ENSG00000263615                                                                                     microRNA 4306
ENSG00000227659                                                                             CLYBL antisense RNA 2
ENSG00000234303                                                                             CLYBL antisense RNA 1
ENSG00000201245                                                                      uncharacterized LOC124900342
ENSG00000238305                                                                                              &lt;NA&gt;
ENSG00000139800                                                                               Zic family member 5
ENSG00000043355                                                                               Zic family member 2
ENSG00000260738                                                        long intergenic non-protein coding RNA 554
ENSG00000225999                                           NADH:ubiquinone oxidoreductase subunit A12 pseudogene 1
ENSG00000236554                                                                                 ASNS pseudogene 3
ENSG00000175198                                                           propionyl-CoA carboxylase subunit alpha
ENSG00000228501                                                               ribosomal protein L15 pseudogene 18
ENSG00000270632                                                                                              &lt;NA&gt;
ENSG00000234650                                                                      uncharacterized LOC107984574
ENSG00000134864                                                              gamma-glutamylamine cyclotransferase
ENSG00000224356                                                                                              &lt;NA&gt;
ENSG00000234354                                                                                              &lt;NA&gt;
ENSG00000125247                                         transmembrane O-mannosyltransferase targeting cadherins 4
ENSG00000237082                                                                                              &lt;NA&gt;
ENSG00000233009                                                                             NALCN antisense RNA 1
ENSG00000214051                                                                                              &lt;NA&gt;
ENSG00000229599                                                                                              &lt;NA&gt;
ENSG00000102452                                                                sodium leak channel, non-selective
ENSG00000198542                                                                      integrin subunit beta like 1
ENSG00000272349                                                                                              &lt;NA&gt;
ENSG00000102466                                                                       fibroblast growth factor 14
ENSG00000201155                                                              RNA, U1 small nuclear 24, pseudogene
ENSG00000215399                                                                                              &lt;NA&gt;
ENSG00000265164                                                                                     microRNA 2681
ENSG00000229975                                                                                              &lt;NA&gt;
ENSG00000201690                                                                                 RNY1 pseudogene 2
ENSG00000264482                                                                                     microRNA 4705
ENSG00000236860                                                                                              &lt;NA&gt;
ENSG00000243319                                                                       FGF14 intronic transcript 1
ENSG00000234445                                                                                              &lt;NA&gt;
ENSG00000272143                                                                             FGF14 antisense RNA 2
ENSG00000270581                                                                                              &lt;NA&gt;
ENSG00000261057                                                                                              &lt;NA&gt;
ENSG00000134900                                                                           tripeptidyl peptidase 2
ENSG00000269942                                                                                              &lt;NA&gt;
ENSG00000139780                                                               methyltransferase 21C, AARS1 lysine
ENSG00000238869                                                                                              &lt;NA&gt;
ENSG00000175820                                                                 coiled-coil domain containing 168
ENSG00000231633                                                                                              &lt;NA&gt;
ENSG00000151287                                                                               testis expressed 30
ENSG00000134901                                                                   protein O-glucosyltransferase 2
ENSG00000134897                                              basic, immunoglobulin-like variable motif containing
ENSG00000270181                                                                            BIVM-ERCC5 readthrough
ENSG00000222301                                                                                              &lt;NA&gt;
ENSG00000134899                                                              ERCC excision repair 5, endonuclease
ENSG00000250878                                                            methyltransferase like 21E, pseudogene
ENSG00000272542                                                                                              &lt;NA&gt;
ENSG00000125255                                                                 solute carrier family 10 member 2
ENSG00000234551                                                                                              &lt;NA&gt;
ENSG00000230474                                                                                              &lt;NA&gt;
ENSG00000225823                                                                ribosomal protein L7 pseudogene 45
ENSG00000232307                                                                              DAOA antisense RNA 1
ENSG00000182346                                                                    D-amino acid oxidase activator
ENSG00000226620                                                        long intergenic non-protein coding RNA 343
ENSG00000252550                                                                                              &lt;NA&gt;
ENSG00000222643                                                                                              &lt;NA&gt;
ENSG00000222682                                                                   RNA, 5S ribosomal pseudogene 38
ENSG00000233532                                                        long intergenic non-protein coding RNA 460
ENSG00000174418                                                                ribosomal protein L35 pseudogene 9
ENSG00000125266                                                                                         ephrin B2
ENSG00000134884                                                                     arginine and glutamate rich 1
ENSG00000272274                                                                       ARGLU1 divergent transcript
ENSG00000230156                                                                                              &lt;NA&gt;
ENSG00000227590                                                                                              &lt;NA&gt;
ENSG00000174408                                                                                              &lt;NA&gt;
ENSG00000196777                                                                                              &lt;NA&gt;
ENSG00000239050                                                                                              &lt;NA&gt;
ENSG00000221316                                                                                              &lt;NA&gt;
ENSG00000204442                                                                  NALCN channel auxiliary factor 1
ENSG00000201847                                                                  small nucleolar RNA, C/D box 31B
ENSG00000221650                                                                                     microRNA 1267
ENSG00000221473                                                                                              &lt;NA&gt;
ENSG00000227248                                                                                              &lt;NA&gt;
ENSG00000174405                                                                                      DNA ligase 4
ENSG00000139826                                                                  abhydrolase domain containing 13
ENSG00000102524                                                                        TNF superfamily member 13b
ENSG00000223177                                                                   RNA, 5S ribosomal pseudogene 39
ENSG00000232087                                                                  host cell factor C2 pseudogene 1
ENSG00000041515                                                                                        myosin XVI
ENSG00000229938                                                                                              &lt;NA&gt;
ENSG00000236242                                                                             MYO16 antisense RNA 1
ENSG00000223617                                                        long intergenic non-protein coding RNA 370
ENSG00000236053                                                                                              &lt;NA&gt;
ENSG00000229792                                                                                              &lt;NA&gt;
ENSG00000234854                                                        long intergenic non-protein coding RNA 676
ENSG00000185950                                                                      insulin receptor substrate 2
ENSG00000255813                                                                                              &lt;NA&gt;
ENSG00000201161                                                                               RN7SK pseudogene 10
ENSG00000231428                                                        long intergenic non-protein coding RNA 396
ENSG00000265885                                                             RNA, 7SL, cytoplasmic 783, pseudogene
ENSG00000187498                                                                    collagen type IV alpha 1 chain
ENSG00000134871                                                                    collagen type IV alpha 2 chain
ENSG00000238629                                                                                              &lt;NA&gt;
ENSG00000224821                                                                            COL4A2 antisense RNA 2
ENSG00000232814                                                                            COL4A2 antisense RNA 1
ENSG00000139832                                                                 RAB20, member RAS oncogene family
ENSG00000213995                                                                              NAD(P)HX dehydratase
ENSG00000255831                                                                                              &lt;NA&gt;
ENSG00000134905                                                        cysteinyl-tRNA synthetase 2, mitochondrial
ENSG00000153487                                                               inhibitor of growth family member 1
ENSG00000225239                                                              ribosomal protein L21 pseudogene 107
ENSG00000259831                                                        long intergenic non-protein coding RNA 567
ENSG00000255874 p53 regulated carcinoma associated Stat3 activating long intergenic non-protein coding transcript
ENSG00000088448                                                                          ankyrin repeat domain 10
ENSG00000229152                                                                                              &lt;NA&gt;
ENSG00000227105                                                        poly(ADP-ribose) polymerase 1 pseudogene 1
ENSG00000225760                                                                                              &lt;NA&gt;
ENSG00000225870                                                                                              &lt;NA&gt;
ENSG00000235875                                                                           ARHGEF7 antisense RNA 2
ENSG00000102606                                                          Rho guanine nucleotide exchange factor 7
ENSG00000233644                                                                                              &lt;NA&gt;
ENSG00000227352                                                                                              &lt;NA&gt;
ENSG00000153495                                                                               testis expressed 29
ENSG00000204398                                                                                              &lt;NA&gt;
ENSG00000215881                                                                      uncharacterized LOC102724489
ENSG00000226903                                                        long intergenic non-protein coding RNA 354
ENSG00000264989                                                                                              &lt;NA&gt;
ENSG00000200072                                                                       small nucleolar RNA SNORD44
ENSG00000182968                                                                    SRY-box transcription factor 1
ENSG00000260385                                                                                              &lt;NA&gt;
ENSG00000229520                                                                                              &lt;NA&gt;
ENSG00000224243                                                                       SOX1 overlapping transcript
ENSG00000260102                                                       long intergenic non-protein coding RNA 1070
ENSG00000260343                                                       long intergenic non-protein coding RNA 1043
ENSG00000223626                                                       long intergenic non-protein coding RNA 1044
ENSG00000153498                                                                       sperm acrosome associated 7
ENSG00000126216                                                                 tubulin gamma complex component 3
ENSG00000197595                                                                   ATP11A upstream neighbor lncRNA
ENSG00000068650                                                              ATPase phospholipid transporting 11A
ENSG00000264726                                                                                              &lt;NA&gt;
ENSG00000232684                                                                            ATP11A antisense RNA 1
ENSG00000234603                                                                                              &lt;NA&gt;
ENSG00000126217                                                MCF.2 cell line derived transforming sequence like
ENSG00000267868                                                                                              &lt;NA&gt;
ENSG00000235280                                                                                              &lt;NA&gt;
ENSG00000269356                                                                                              &lt;NA&gt;
ENSG00000269376                                                                                              &lt;NA&gt;
ENSG00000268130                                                                                              &lt;NA&gt;
ENSG00000057593                                                                            coagulation factor VII
ENSG00000126218                                                                              coagulation factor X
ENSG00000231882                                                                               F10 antisense RNA 1
ENSG00000230371                                                              lysyl-tRNA synthetase 1 pseudogene 2
ENSG00000126231                                                protein Z, vitamin K dependent plasma glycoprotein
ENSG00000269125                                                                                              &lt;NA&gt;
ENSG00000126226                                                                           PCI domain containing 2
ENSG00000139842                                                                                         cullin 4A
ENSG00000232662                                                              lactate dehydrogenase B pseudogene 1
ENSG00000185896                                                           lysosomal associated membrane protein 1
ENSG00000139835                                                            growth hormone regulated TBC protein 1
ENSG00000225083                                                                             GRTP1 antisense RNA 1
ENSG00000153531                                                                       ADP-ribosylhydrolase like 1
ENSG00000150401                                             defective in cullin neddylation 1 domain containing 2
ENSG00000233613                                                                                              &lt;NA&gt;
ENSG00000202347                                                              RNA, U1 small nuclear 16, pseudogene
ENSG00000150403                                                           transmembrane and coiled-coil domains 3
ENSG00000198176                                                                         transcription factor Dp-1
ENSG00000186009                                                            ATPase H+/K+ transporting subunit beta
ENSG00000185974                                                               G protein-coupled receptor kinase 1
ENSG00000227208                                                                                              &lt;NA&gt;
ENSG00000184497                                                                        transmembrane protein 255B
ENSG00000233695                                                                                              &lt;NA&gt;
ENSG00000183087                                                                          growth arrest specific 6
ENSG00000272695                                                                         GAS6 divergent transcript
ENSG00000237699                                                                                              &lt;NA&gt;
ENSG00000226921                                                        long intergenic non-protein coding RNA 454
ENSG00000229373                                                        long intergenic non-protein coding RNA 452
ENSG00000260910                                                                                              &lt;NA&gt;
ENSG00000185989                                                                       RAS p21 protein activator 3
ENSG00000232487                                                                                              &lt;NA&gt;
ENSG00000130177                                                                            cell division cycle 16
ENSG00000264539                                                                                    microRNA 548ar
ENSG00000265450                                                                                     microRNA 4502
ENSG00000169062                                                   UPF3A regulator of nonsense mediated mRNA decay
ENSG00000226158                                                                                              &lt;NA&gt;
ENSG00000198824                                                 chromosome alignment maintaining phosphoprotein 1
ENSG00000229723                                                                                              &lt;NA&gt;
ENSG00000215398                                                                                              &lt;NA&gt;
ENSG00000206906                                                             RNA, U6 small nuclear 458, pseudogene
ENSG00000257171                                                                                              &lt;NA&gt;
ENSG00000257356                                                           BCL2 interacting protein 3 pseudogene 6
ENSG00000238442                                                                                              &lt;NA&gt;
ENSG00000257959                                                                                              &lt;NA&gt;
ENSG00000257721                                                                                              &lt;NA&gt;
ENSG00000258367                                                                                              &lt;NA&gt;
ENSG00000257825                                                                                              &lt;NA&gt;
ENSG00000257115                                                olfactory receptor family 11 subfamily H member 12
ENSG00000257672                                                                                              &lt;NA&gt;
ENSG00000258233                                                                                              &lt;NA&gt;
ENSG00000257504                                                       long intergenic non-protein coding RNA 2297
ENSG00000257644                                                                                              &lt;NA&gt;
ENSG00000257175                                                                                              &lt;NA&gt;
ENSG00000258364                                                                                              &lt;NA&gt;
ENSG00000257731                                                                                SSBP3 pseudogene 4
ENSG00000258076                                               pleckstrin homology domain containing B2 pseudogene
ENSG00000257558                                                                                              &lt;NA&gt;
ENSG00000239200                                                               ribosomal protein L22 pseudogene 20
ENSG00000257635                                                                                              &lt;NA&gt;
ENSG00000257224                                                                                              &lt;NA&gt;
ENSG00000257990                                                                                              &lt;NA&gt;
ENSG00000257853                                                                                              &lt;NA&gt;
ENSG00000257891                                                                                              &lt;NA&gt;
ENSG00000258265                                                                                              &lt;NA&gt;
ENSG00000222036                                                               POTE ankyrin domain family member M
ENSG00000258252                                                                                              &lt;NA&gt;
ENSG00000212612                                                            RNA, U6 small nuclear 1239, pseudogene
ENSG00000258314                                                                                              &lt;NA&gt;
ENSG00000257608                                                                                              &lt;NA&gt;
ENSG00000225210                                                                                              &lt;NA&gt;
ENSG00000228294                                                                                              &lt;NA&gt;
ENSG00000257227                                                                                              &lt;NA&gt;
ENSG00000257573                                                                                              &lt;NA&gt;
ENSG00000257310                                                                                              &lt;NA&gt;
ENSG00000258781                                                                                              &lt;NA&gt;
ENSG00000271632                                                     tetratricopeptide repeat domain 34 pseudogene
ENSG00000196143                                     olfactory receptor family 11 subfamily H member 13 pseudogene
ENSG00000258188                                                                                              &lt;NA&gt;
ENSG00000257749                                                                                              &lt;NA&gt;
ENSG00000244306                                                                                              &lt;NA&gt;
ENSG00000258198                                                                                              &lt;NA&gt;
ENSG00000257977                                                                                              &lt;NA&gt;
ENSG00000215394                                                                                              &lt;NA&gt;
ENSG00000257931                                                                                              &lt;NA&gt;
ENSG00000258363                                                                                              &lt;NA&gt;
ENSG00000187537                                                               POTE ankyrin domain family member G
ENSG00000257868                                                                                              &lt;NA&gt;
ENSG00000258276                                                                                              &lt;NA&gt;
ENSG00000212516                                                            RNA, U6 small nuclear 1268, pseudogene
ENSG00000257162                                                                                              &lt;NA&gt;
ENSG00000258027                                                                                              &lt;NA&gt;
ENSG00000257432                                                                                              &lt;NA&gt;
ENSG00000257357                                                                                              &lt;NA&gt;
ENSG00000258324                                                                                              &lt;NA&gt;
ENSG00000257493                                                                                              &lt;NA&gt;
ENSG00000257751                                               pleckstrin homology domain containing B2 pseudogene
ENSG00000257846                                                                                SSBP3 pseudogene 5
ENSG00000259069                                                                                              &lt;NA&gt;
ENSG00000257884                                                                                              &lt;NA&gt;
ENSG00000257395                                                                                              &lt;NA&gt;
ENSG00000258080                                                                                              &lt;NA&gt;
ENSG00000257142                                                                                              &lt;NA&gt;
ENSG00000258453                                                 olfactory receptor family 11 subfamily H member 2
ENSG00000176294                                                  olfactory receptor family 4 subfamily N member 2
ENSG00000258438                                      olfactory receptor family 11 subfamily K member 2 pseudogene
ENSG00000182652                                                  olfactory receptor family 4 subfamily Q member 3
ENSG00000176312                                      olfactory receptor family 4 subfamily H member 12 pseudogene
ENSG00000238492                                                                                              &lt;NA&gt;
ENSG00000176299                                                  olfactory receptor family 4 subfamily M member 1
ENSG00000258564                                       olfactory receptor family 4 subfamily N member 1 pseudogene
ENSG00000228304                                       olfactory receptor family 4 subfamily K member 6 pseudogene
ENSG00000176290                                olfactory receptor family 4 subfamily K member 3 (gene/pseudogene)
ENSG00000165762                                                  olfactory receptor family 4 subfamily K member 2
ENSG00000258541                                                                                              &lt;NA&gt;
ENSG00000259016                                              ATPase Na+/K+ transporting subunit beta 3 pseudogene
ENSG00000176281                                                  olfactory receptor family 4 subfamily K member 5
ENSG00000155249                                                  olfactory receptor family 4 subfamily K member 1
ENSG00000258822                                      olfactory receptor family 4 subfamily K member 16 pseudogene
ENSG00000169488                                                 olfactory receptor family 4 subfamily K member 15
ENSG00000196383                                                                                              &lt;NA&gt;
ENSG00000169484                                                 olfactory receptor family 4 subfamily K member 14
ENSG00000265199                                                                                              &lt;NA&gt;
ENSG00000176253                                                 olfactory receptor family 4 subfamily K member 13
ENSG00000258899                                       olfactory receptor family 4 subfamily U member 1 pseudogene
ENSG00000176246                                                  olfactory receptor family 4 subfamily L member 1
ENSG00000252999                                                                  RNA, 5S ribosomal pseudogene 380
ENSG00000258641                                       olfactory receptor family 4 subfamily T member 1 pseudogene
ENSG00000176230                                                 olfactory receptor family 4 subfamily K member 17
ENSG00000184394                                                  olfactory receptor family 4 subfamily N member 5
ENSG00000251885                                                                                              &lt;NA&gt;
ENSG00000259074                                                                                              &lt;NA&gt;
ENSG00000259095                                                    general transcription factor IIi pseudogene 22
ENSG00000258468                                      olfactory receptor family 11 subfamily G member 1 pseudogene
ENSG00000196832                                                 olfactory receptor family 11 subfamily G member 2
ENSG00000258625                                      olfactory receptor family 11 subfamily H member 5 pseudogene
ENSG00000266336                                                                                              &lt;NA&gt;
ENSG00000176219                                                 olfactory receptor family 11 subfamily H member 6
ENSG00000258806                               olfactory receptor family 11 subfamily H member 7 (gene/pseudogene)
ENSG00000176198                                                 olfactory receptor family 11 subfamily H member 4
ENSG00000136319                                                                 tetratricopeptide repeat domain 5
ENSG00000258768                                                                                              &lt;NA&gt;
ENSG00000258459                                                                                              &lt;NA&gt;
ENSG00000100814                                                                   cyclin B1 interacting protein 1
ENSG00000222489                                                                small nucleolar RNA, H/ACA box 79B
ENSG00000238344                                                                                              &lt;NA&gt;
ENSG00000259001                                                                                              &lt;NA&gt;
ENSG00000129484                                                                     poly(ADP-ribose) polymerase 2
ENSG00000254846                                                                                              &lt;NA&gt;
ENSG00000129566                                                                   telomerase associated protein 1
ENSG00000200225                                                                  RNA, 5S ribosomal pseudogene 382
ENSG00000185271                                                                       kelch like family member 33
ENSG00000259162                                                                                              &lt;NA&gt;
ENSG00000092094                                                                 O-sialoglycoprotein endopeptidase
ENSG00000258515                                                                                              &lt;NA&gt;
ENSG00000100823                                                     apurinic/apyrimidinic endodeoxyribonuclease 1
ENSG00000165782                                             phosphatidylinositol-4,5-bisphosphate 4-phosphatase 1
ENSG00000198805                                                                   purine nucleoside phosphorylase
ENSG00000258908                                                                                              &lt;NA&gt;
ENSG00000182545                                                        ribonuclease A family member 10 (inactive)
ENSG00000258456                                                    pentatricopeptide repeat domain 2 pseudogene 1
ENSG00000258863                                                                                              &lt;NA&gt;
ENSG00000188655                                                         ribonuclease A family member 9 (inactive)
ENSG00000259060                                                                                              &lt;NA&gt;
ENSG00000173464                                                        ribonuclease A family member 11 (inactive)
ENSG00000258573                                                               RNASE11 and RNASE12 antisense RNA 1
ENSG00000258436                                                        ribonuclease A family member 12 (inactive)
ENSG00000239327                                                                ribosomal protein S26 pseudogene 9
ENSG00000181803                                                  olfactory receptor family 6 subfamily S member 1
ENSG00000199461                                                                                              &lt;NA&gt;
ENSG00000258818                                                                    ribonuclease A family member 4
ENSG00000214274                                                                                        angiogenin
ENSG00000259171                                                                                              &lt;NA&gt;
ENSG00000258451                                                                           EGFR interacting lncRNA
ENSG00000259144                                                                                              &lt;NA&gt;
ENSG00000258963                                                                                              &lt;NA&gt;
ENSG00000181562                                                                             epididymal protein 3A
ENSG00000181552                                                                             epididymal protein 3B
ENSG00000169413                                                                    ribonuclease A family member 6
ENSG00000258810                                                                                              &lt;NA&gt;
ENSG00000129538                                                        ribonuclease A family member 1, pancreatic
ENSG00000259130                                                                                              &lt;NA&gt;
ENSG00000258642                                                                                              &lt;NA&gt;
ENSG00000169397                                                                    ribonuclease A family member 3
ENSG00000258918                                                                                              &lt;NA&gt;
ENSG00000258772                                                                                              &lt;NA&gt;
ENSG00000136315                                                                                              &lt;NA&gt;
ENSG00000169385                                                                    ribonuclease A family member 2
ENSG00000243817                                                             RNA, 7SL, cytoplasmic 189, pseudogene
ENSG00000258599                                                                                              &lt;NA&gt;
ENSG00000165792                                                                         methyltransferase like 17
ENSG00000258471                                                                      uncharacterized LOC101929718
ENSG00000165794                                                                 solute carrier family 39 member 2
ENSG00000165795                                                                              NDRG family member 2
ENSG00000179636                                          tubulin polymerization promoting protein family member 2
ENSG00000258604                                                                                              &lt;NA&gt;
ENSG00000255472                                                                                              &lt;NA&gt;
ENSG00000206150                                                        ribonuclease A family member 13 (inactive)
ENSG00000165799                                                                    ribonuclease A family member 7
ENSG00000173431                                                                    ribonuclease A family member 8
ENSG00000165801                                                         Rho guanine nucleotide exchange factor 40
ENSG00000165804                                                                           zinc finger protein 219
ENSG00000258714                                                                                              &lt;NA&gt;
ENSG00000232070                                                                         transmembrane protein 253
ENSG00000178107                                                                                              &lt;NA&gt;
ENSG00000258722                                                                                              &lt;NA&gt;
ENSG00000200102                                                             RNA, U6 small nuclear 252, pseudogene
ENSG00000169327                                                 olfactory receptor family 5 subfamily AU member 1
ENSG00000259102                                                                              SMARCE1 pseudogene 3
ENSG00000258906                                                                              myoneurin pseudogene
ENSG00000258441                                                        long intergenic non-protein coding RNA 641
ENSG00000092199                                                         heterogeneous nuclear ribonucleoprotein C
ENSG00000092200                                                                        RPGR interacting protein 1
ENSG00000092201                                           SPT16 homolog, facilitates chromatin remodeling subunit
ENSG00000260830                                                                      uncharacterized LOC107984643
ENSG00000100888                                                       chromodomain helicase DNA binding protein 8
ENSG00000199436                                                                    small nucleolar RNA, C/D box 9
ENSG00000200785                                                                    small nucleolar RNA, C/D box 8
ENSG00000241035                                                                                              &lt;NA&gt;
ENSG00000258870                                                                                              &lt;NA&gt;
ENSG00000263621                                                                                              &lt;NA&gt;
ENSG00000129472                                                                 RAB2B, member RAS oncogene family
ENSG00000092203                                                       TOX high mobility group box family member 4
ENSG00000165819                     methyltransferase 3, N6-adenosine-methyltransferase complex catalytic subunit
ENSG00000165821                                                                 spalt like transcription factor 2
ENSG00000257096                                                                                              &lt;NA&gt;
ENSG00000256737                                                                                              &lt;NA&gt;
ENSG00000169208                                                 olfactory receptor family 10 subfamily G member 3
ENSG00000256081                                                                                              &lt;NA&gt;
ENSG00000169202                                                                                              &lt;NA&gt;
ENSG00000256385                                                                                              &lt;NA&gt;
ENSG00000255569                                                                T cell receptor alpha variable 1-1
ENSG00000255582                                                 olfactory receptor family 10 subfamily G member 2
ENSG00000256553                                                                T cell receptor alpha variable 1-2
ENSG00000255664                                                                                              &lt;NA&gt;
ENSG00000221977                                                  olfactory receptor family 4 subfamily E member 2
ENSG00000180636                                                                                              &lt;NA&gt;
ENSG00000256350                                                                                              &lt;NA&gt;
ENSG00000211776                                                                  T cell receptor alpha variable 2
ENSG00000248358                                                                                              &lt;NA&gt;
ENSG00000211777                                                                  T cell receptor alpha variable 3
ENSG00000211778                                                                  T cell receptor alpha variable 4
ENSG00000211779                                                                  T cell receptor alpha variable 5
ENSG00000240954                                                                 ribosomal protein L4 pseudogene 1
ENSG00000211780                                                                  T cell receptor alpha variable 6
ENSG00000222776                                                                                              &lt;NA&gt;
ENSG00000211781                                                                  T cell receptor alpha variable 7
ENSG00000211782                                                                T cell receptor alpha variable 8-1
ENSG00000211783                                                                T cell receptor alpha variable 9-1
ENSG00000211784                                                                 T cell receptor alpha variable 10
ENSG00000256474                                                    T cell receptor alpha variable 11 (pseudogene)
ENSG00000211785                                                               T cell receptor alpha variable 12-1
ENSG00000211786                                                                T cell receptor alpha variable 8-2
ENSG00000211787                                                                T cell receptor alpha variable 8-3
ENSG00000211788                                                               T cell receptor alpha variable 13-1
ENSG00000211789                                                               T cell receptor alpha variable 12-2
ENSG00000211790                                                                T cell receptor alpha variable 8-4
ENSG00000256379                                                                                              &lt;NA&gt;
ENSG00000211791                                                               T cell receptor alpha variable 13-2
ENSG00000211792                                                T cell receptor alpha variable 14/delta variable 4
ENSG00000211793                                                                T cell receptor alpha variable 9-2
ENSG00000258482                                                                                              &lt;NA&gt;
ENSG00000258557                                                                                              &lt;NA&gt;
ENSG00000211794                                                               T cell receptor alpha variable 12-3
ENSG00000211795                                                                T cell receptor alpha variable 8-6
ENSG00000211796                                                                 T cell receptor alpha variable 16
ENSG00000211797                                                                 T cell receptor alpha variable 17
ENSG00000211798                                                                 T cell receptor alpha variable 18
ENSG00000211799                                                                 T cell receptor alpha variable 19
ENSG00000258705                                                      spalt like transcription factor 4 pseudogene
ENSG00000211800                                                                 T cell receptor alpha variable 20
ENSG00000211801                                                                 T cell receptor alpha variable 21
ENSG00000211802                                                                 T cell receptor alpha variable 22
ENSG00000211803                                                T cell receptor alpha variable 23/delta variable 6
ENSG00000211804                                                                  T cell receptor delta variable 1
ENSG00000211805                                                                 T cell receptor alpha variable 24
ENSG00000211806                                                                 T cell receptor alpha variable 25
ENSG00000211807                                                               T cell receptor alpha variable 26-1
ENSG00000211808                                                                                              &lt;NA&gt;
ENSG00000238634                                                                                              &lt;NA&gt;
ENSG00000211809                                                                 T cell receptor alpha variable 27
ENSG00000258835                                                    T cell receptor alpha variable 28 (pseudogene)
ENSG00000211810                                                T cell receptor alpha variable 29/delta variable 5
ENSG00000259092                                                                 T cell receptor alpha variable 30
ENSG00000249048                                                    T cell receptor alpha variable 31 (pseudogene)
ENSG00000258905                                                    T cell receptor alpha variable 32 (pseudogene)
ENSG00000258812                                                    T cell receptor alpha variable 33 (pseudogene)
ENSG00000211812                                                               T cell receptor alpha variable 26-2
ENSG00000211813                                                                 T cell receptor alpha variable 34
ENSG00000211814                                                                 T cell receptor alpha variable 35
ENSG00000211815                                                T cell receptor alpha variable 36/delta variable 7
ENSG00000259068                                                                                              &lt;NA&gt;
ENSG00000211816                                                               T cell receptor alpha variable 38-1
ENSG00000211817                                              T cell receptor alpha variable 38-2/delta variable 8
ENSG00000211818                                                                 T cell receptor alpha variable 39
ENSG00000211819                                                                 T cell receptor alpha variable 40
ENSG00000211820                                                                 T cell receptor alpha variable 41
ENSG00000256221                                                                                              &lt;NA&gt;
ENSG00000251002                                                                               TRD antisense RNA 1
ENSG00000259042                                                                                              &lt;NA&gt;
ENSG00000211821                                                                  T cell receptor delta variable 2
ENSG00000223997                                                                 T cell receptor delta diversity 1
ENSG00000237235                                                                 T cell receptor delta diversity 2
ENSG00000228985                                                                 T cell receptor delta diversity 3
ENSG00000211825                                                                   T cell receptor delta joining 1
ENSG00000211826                                                                   T cell receptor delta joining 4
ENSG00000211827                                                                   T cell receptor delta joining 2
ENSG00000211828                                                                   T cell receptor delta joining 3
ENSG00000211829                                                                                              &lt;NA&gt;
ENSG00000256590                                                                  T cell receptor delta variable 3
ENSG00000211831                                                 T cell receptor alpha joining 61 (non-functional)
ENSG00000249446                                                     T cell receptor alpha joining 60 (pseudogene)
ENSG00000211832                                                 T cell receptor alpha joining 59 (non-functional)
ENSG00000211833                                                 T cell receptor alpha joining 58 (non-functional)
ENSG00000211834                                                                  T cell receptor alpha joining 57
ENSG00000211835                                                                  T cell receptor alpha joining 56
ENSG00000250688                                                     T cell receptor alpha joining 55 (pseudogene)
ENSG00000211836                                                                  T cell receptor alpha joining 54
ENSG00000211837                                                                  T cell receptor alpha joining 53
ENSG00000211838                                                                  T cell receptor alpha joining 52
ENSG00000248366                                                     T cell receptor alpha joining 51 (pseudogene)
ENSG00000211839                                                                  T cell receptor alpha joining 50
ENSG00000211840                                                                  T cell receptor alpha joining 49
ENSG00000211841                                                                  T cell receptor alpha joining 48
ENSG00000211842                                                                  T cell receptor alpha joining 47
ENSG00000211843                                                                  T cell receptor alpha joining 46
ENSG00000211844                                                                  T cell receptor alpha joining 45
ENSG00000211845                                                                  T cell receptor alpha joining 44
ENSG00000211846                                                                  T cell receptor alpha joining 43
ENSG00000211847                                                                  T cell receptor alpha joining 42
ENSG00000211848                                                                  T cell receptor alpha joining 41
ENSG00000211849                                                                  T cell receptor alpha joining 40
ENSG00000211850                                                                  T cell receptor alpha joining 39
ENSG00000211851                                                                  T cell receptor alpha joining 38
ENSG00000211852                                                                                              &lt;NA&gt;
ENSG00000211853                                                                                              &lt;NA&gt;
ENSG00000211854                                                 T cell receptor alpha joining 35 (non-functional)
ENSG00000211855                                                                  T cell receptor alpha joining 34
ENSG00000211856                                                                  T cell receptor alpha joining 33
ENSG00000211857                                                                  T cell receptor alpha joining 32
ENSG00000211858                                                                  T cell receptor alpha joining 31
ENSG00000211859                                                                  T cell receptor alpha joining 30
ENSG00000211860                                                                  T cell receptor alpha joining 29
ENSG00000211861                                                                  T cell receptor alpha joining 28
ENSG00000211862                                                                  T cell receptor alpha joining 27
ENSG00000211863                                                                  T cell receptor alpha joining 26
ENSG00000211864                                                 T cell receptor alpha joining 25 (non-functional)
ENSG00000211865                                                                  T cell receptor alpha joining 24
ENSG00000211866                                                                  T cell receptor alpha joining 23
ENSG00000211867                                                                  T cell receptor alpha joining 22
ENSG00000211868                                                                  T cell receptor alpha joining 21
ENSG00000211869                                                                  T cell receptor alpha joining 20
ENSG00000211870                                                 T cell receptor alpha joining 19 (non-functional)
ENSG00000211871                                                                  T cell receptor alpha joining 18
ENSG00000211872                                                                  T cell receptor alpha joining 17
ENSG00000211873                                                                  T cell receptor alpha joining 16
ENSG00000211874                                                                                              &lt;NA&gt;
ENSG00000211875                                                                  T cell receptor alpha joining 14
ENSG00000211876                                                                  T cell receptor alpha joining 13
ENSG00000211877                                                                  T cell receptor alpha joining 12
ENSG00000211878                                                                  T cell receptor alpha joining 11
ENSG00000211879                                                                  T cell receptor alpha joining 10
ENSG00000211880                                                                   T cell receptor alpha joining 9
ENSG00000211881                                                                   T cell receptor alpha joining 8
ENSG00000211882                                                                   T cell receptor alpha joining 7
ENSG00000211883                                                                   T cell receptor alpha joining 6
ENSG00000211884                                                                   T cell receptor alpha joining 5
ENSG00000211885                                                                   T cell receptor alpha joining 4
ENSG00000211886                                                                   T cell receptor alpha joining 3
ENSG00000211887                                                  T cell receptor alpha joining 2 (non-functional)
ENSG00000211888                                                  T cell receptor alpha joining 1 (non-functional)
ENSG00000229164                                                                                              &lt;NA&gt;
ENSG00000259054                                                                                              &lt;NA&gt;
ENSG00000259003                                                                                              &lt;NA&gt;
ENSG00000129562                                                                     defender against cell death 1
ENSG00000228313                                                                                              &lt;NA&gt;
ENSG00000100439                                           abhydrolase domain containing 4, N-acyl phospholipase B
ENSG00000255804                                                  olfactory receptor family 6 subfamily J member 1
ENSG00000242061                                                                ribosomal protein L26 pseudogene 2
ENSG00000235213                                       olfactory receptor family 6 subfamily E member 1 pseudogene
ENSG00000258458                                                                        OXA1L divergent transcript
ENSG00000258823                                          von Willebrand factor A domain containing 5B2 pseudogene
ENSG00000212302                                                                       small nucleolar RNA SNORD41
ENSG00000155463                                                      OXA1L mitochondrial inner membrane insertase
ENSG00000155465                                                                  solute carrier family 7 member 7
ENSG00000215306                                                                                              &lt;NA&gt;
ENSG00000172590                                                               mitochondrial ribosomal protein L52
ENSG00000157227                                                                        matrix metallopeptidase 14
ENSG00000212335                                                                                              &lt;NA&gt;
ENSG00000199716                                                                                              &lt;NA&gt;
ENSG00000197324                                                                   LDL receptor related protein 10
ENSG00000139890                                                                        RRAD and GEM like GTPase 2
ENSG00000100461                                                                      RNA binding motif protein 23
ENSG00000237054                                                                             PRMT5 antisense RNA 1
ENSG00000100462                                                              protein arginine methyltransferase 5
ENSG00000257285                                                                        PRMT5 divergent transcript
ENSG00000092036                                                                HAUS augmin like complex subunit 4
ENSG00000259132                                                                                              &lt;NA&gt;
ENSG00000265037                                                                                              &lt;NA&gt;
ENSG00000129474                                                                                 ajuba LIM protein
ENSG00000258457                                                                                              &lt;NA&gt;
ENSG00000100802                                                               chromosome 14 open reading frame 93
ENSG00000100804                                                                     proteasome 20S subunit beta 5
ENSG00000252114                                                                                              &lt;NA&gt;
ENSG00000207765                                                                                              &lt;NA&gt;
ENSG00000222028                                                                        proteasome subunit beta 11
ENSG00000139880                                                                                       cadherin 24
ENSG00000100813                                                        apoptotic chromatin condensation inducer 1
ENSG00000179933                                                              chromosome 14 open reading frame 119
ENSG00000092067                                                            CCAAT enhancer binding protein epsilon
ENSG00000092068                                                                  solute carrier family 7 member 8
ENSG00000202229                                                            RNA, U6 small nuclear 1138, pseudogene
ENSG00000215277                                                                          ring finger protein 212B
ENSG00000240131                                                                                              &lt;NA&gt;
ENSG00000252347                                                            RNA, U6 small nuclear 1046, pseudogene
ENSG00000215271                                                                                              &lt;NA&gt;
ENSG00000270433                                                                                              &lt;NA&gt;
ENSG00000235194                                                       protein phosphatase 1 regulatory subunit 3E
ENSG00000129473                                                                                       BCL2 like 2
ENSG00000258643                                                                         BCL2L2-PABPN1 readthrough
ENSG00000100836                                                                 poly(A) binding protein nuclear 1
ENSG00000268702                                                                                              &lt;NA&gt;
ENSG00000092096                                                                solute carrier family 22 member 17
ENSG00000100842                                                                embryonal Fyn-associated substrate
ENSG00000259018                                                                                              &lt;NA&gt;
ENSG00000166090                                                                                    interleukin 25
ENSG00000166091                                                CKLF like MARVEL transmembrane domain containing 5
ENSG00000197616                                                                              myosin heavy chain 6
ENSG00000199157                                                                                     microRNA 208a
ENSG00000092054                                                                              myosin heavy chain 7
ENSG00000258444                                                                                              &lt;NA&gt;
ENSG00000215991                                                                                     microRNA 208b
ENSG00000129460                                                                                       neuroguidin
ENSG00000157306                                                                                              &lt;NA&gt;
ENSG00000136367                                                                            zinc finger homeobox 2
ENSG00000259431                                                                           thiamine triphosphatase
ENSG00000213983                                                 adaptor related protein complex 1 subunit gamma 2
ENSG00000258727                                                                             AP1G2 antisense RNA 1
ENSG00000092051                                                                                    junctophilin 4
ENSG00000100867                                                                         dehydrogenase/reductase 2
ENSG00000258464                                                                      uncharacterized LOC105370409
ENSG00000259043                                                             bromodomain containing 7 pseudogene 1
ENSG00000270618                                                                                              &lt;NA&gt;
ENSG00000222931                                                                              RN7SK pseudogene 205
ENSG00000258887                                                                                              &lt;NA&gt;
ENSG00000259334                                                                                              &lt;NA&gt;
ENSG00000197775                                                                                              &lt;NA&gt;
ENSG00000215256                                                                             DHRS4 antisense RNA 1
ENSG00000157326                                                                         dehydrogenase/reductase 4
ENSG00000187630                                                                  dehydrogenase/reductase 4 like 2
ENSG00000225766                                                                                              &lt;NA&gt;
ENSG00000186648                                                   capping protein regulator and myosin 1 linker 3
ENSG00000100884                                                                                          copine 6
ENSG00000129535                                                                      neural retina leucine zipper
ENSG00000100889                                                phosphoenolpyruvate carboxykinase 2, mitochondrial
ENSG00000100897                                                                DDB1 and CUL4 associated factor 11
ENSG00000259371                                                                                              &lt;NA&gt;
ENSG00000139914                                                      fat storage inducing transmembrane protein 1
ENSG00000092010                                                                    proteasome activator subunit 1
ENSG00000100908                                                             ER membrane protein complex subunit 9
ENSG00000259321                                                                                              &lt;NA&gt;
ENSG00000100911                                                                    proteasome activator subunit 2
ENSG00000092098                                                                            ring finger protein 31
ENSG00000259529                                                                                              &lt;NA&gt;
ENSG00000199804                                                                  RNA, 5S ribosomal pseudogene 383
ENSG00000213928                                                                    interferon regulatory factor 9
ENSG00000100918                                                                REC8 meiotic recombination protein
ENSG00000196497                                                                                        importin 4
ENSG00000259522                                                                                              &lt;NA&gt;
ENSG00000100926                                                              transmembrane 9 superfamily member 1
ENSG00000254692                                                                                              &lt;NA&gt;
ENSG00000139908                                                                   testis specific serine kinase 4
ENSG00000254505                                                            charged multivesicular body protein 4A
ENSG00000260669                                                                                              &lt;NA&gt;
ENSG00000213920                                                                 magnesium dependent phosphatase 1
ENSG00000255526                                                                            NEDD8-MDP1 readthrough
ENSG00000129559                                                                     NEDD8 ubiquitin like modifier
ENSG00000100938                                                               guanosine monophosphate reductase 2
ENSG00000092330                                                                TERF1 interacting nuclear factor 2
ENSG00000092295                                                                                transglutaminase 1
ENSG00000100949                                                       Rab geranylgeranyltransferase subunit alpha
ENSG00000157379                                                                         dehydrogenase/reductase 1
ENSG00000196943                                                                            NOP9 nucleolar protein
ENSG00000136305                                                          cell death inducing DFFA like effector b
ENSG00000213906                                                                         leukotriene B4 receptor 2
ENSG00000272658                                                                                              &lt;NA&gt;
ENSG00000213903                                                                           leukotriene B4 receptor
ENSG00000129467                                                                               adenylate cyclase 4
ENSG00000258973                                                                                              &lt;NA&gt;
ENSG00000129465                                                    receptor interacting serine/threonine kinase 3
ENSG00000207141                                                                                              &lt;NA&gt;
ENSG00000100968                                                             nuclear factor of activated T cells 4
ENSG00000205978                                                    NYN domain and retroviral integrase containing
ENSG00000139899                                                                            cerebellin 3 precursor
ENSG00000100441                                                                      KH and NYN domain containing
ENSG00000100445                                           short chain dehydrogenase/reductase family 39U member 1
ENSG00000258744                                                                                              &lt;NA&gt;
ENSG00000092009                                                                                         chymase 1
ENSG00000100448                                                                                       cathepsin G
ENSG00000258657                                                                                              &lt;NA&gt;
ENSG00000100450                                                                                        granzyme H
ENSG00000100453                                                                                        granzyme B
ENSG00000168952                                                                        syntaxin binding protein 6
ENSG00000258098                                                       long intergenic non-protein coding RNA 2286
ENSG00000257179                                                                                              &lt;NA&gt;
ENSG00000258275                                       olfactory receptor family 7 subfamily K member 1 pseudogene
ENSG00000257976                                                                                              &lt;NA&gt;
ENSG00000212270                                                                       small nucleolar RNA SNORD37
ENSG00000257986                                                                                              &lt;NA&gt;
ENSG00000212037                                                                                              &lt;NA&gt;
ENSG00000257503                                                                                              &lt;NA&gt;
ENSG00000139910                                                             NOVA alternative splicing regulator 1
ENSG00000262119                                                                                              &lt;NA&gt;
ENSG00000257842                                                                        NOVA1 divergent transcript
ENSG00000257845                                                       long intergenic non-protein coding RNA 2294
ENSG00000257185                                                       long intergenic non-protein coding RNA 2293
ENSG00000258081                                                                                              &lt;NA&gt;
ENSG00000257612                                                                                 MIR4307 host gene
ENSG00000265165                                                                                     microRNA 4307
ENSG00000222899                                                                                              &lt;NA&gt;
ENSG00000258932                                                                               RPS27A pseudogene 4
ENSG00000258548                                                        long intergenic non-protein coding RNA 645
ENSG00000264657                                                                                     microRNA 3171
ENSG00000223164                                                                                              &lt;NA&gt;
ENSG00000197358                                                                                              &lt;NA&gt;
ENSG00000257869                                                                                              &lt;NA&gt;
ENSG00000240179                                                                ribosomal protein L26 pseudogene 3
ENSG00000258175                                                                                              &lt;NA&gt;
ENSG00000257662                                        eukaryotic translation initiation factor 4A1 pseudogene 12
ENSG00000258282                                                                                              &lt;NA&gt;
ENSG00000257126                                                                                              &lt;NA&gt;
ENSG00000176165                                                                                   forkhead box G1
ENSG00000186960                                                       long intergenic non-protein coding RNA 1551
ENSG00000257056                                                       long intergenic non-protein coding RNA 2282
ENSG00000257748                                                       long intergenic non-protein coding RNA 2281
ENSG00000258038                                                       long intergenic non-protein coding RNA 2327
ENSG00000258065                                                       Vac14, PIKFYVE complex component pseudogene
ENSG00000207164                                                                                              &lt;NA&gt;
ENSG00000258028                                                                                              &lt;NA&gt;
ENSG00000257523                                                                                              &lt;NA&gt;
ENSG00000252065                                                             RNA, U6 small nuclear 864, pseudogene
ENSG00000257522                                                                      uncharacterized LOC102724934
ENSG00000258107                                                                                              &lt;NA&gt;
ENSG00000212518                                                              RNA, U11 small nuclear 5, pseudogene
ENSG00000184304                                                                                 protein kinase D1
ENSG00000257120                                                                                              &lt;NA&gt;
ENSG00000264797                                                                                              &lt;NA&gt;
ENSG00000252686                                                            RNA, U6 small nuclear 1234, pseudogene
ENSG00000257904                                                                                              &lt;NA&gt;
ENSG00000248975                                                                                              &lt;NA&gt;
ENSG00000240201                                                                ribosomal protein S6 pseudogene 24
ENSG00000257636                                                                              G2E3 antisense RNA 1
ENSG00000258350                                                        SYF2 pre-mRNA splicing factor pseudogene 1
ENSG00000092140                                                   G2/M-phase specific E3 ubiquitin protein ligase
ENSG00000092108                                                                   sec1 family domain containing 1
ENSG00000258648                                                                                              &lt;NA&gt;
ENSG00000258558                                                                                              &lt;NA&gt;
ENSG00000243855                                                                ribosomal protein L12 pseudogene 5
ENSG00000240513                                                                                              &lt;NA&gt;
ENSG00000213867                                                                ribosomal protein L27 pseudogene 1
ENSG00000100473                                                                                           cochlin
ENSG00000258525                                                                      uncharacterized LOC100506071
ENSG00000196792                                                                                        striatin 3
ENSG00000258886                                                                                              &lt;NA&gt;
ENSG00000207952                                                                                      microRNA 624
ENSG00000258968                                                                                              &lt;NA&gt;
ENSG00000100478                                                 adaptor related protein complex 4 subunit sigma 1
ENSG00000092148                                                         HECT domain E3 ubiquitin protein ligase 1
ENSG00000258640                                                                ribosomal protein L21 pseudogene 5
ENSG00000207440                                                             RNA, U6 small nuclear 541, pseudogene
ENSG00000202402                                                                                              &lt;NA&gt;
ENSG00000257831                                                                                              &lt;NA&gt;
ENSG00000199291                                                                                              &lt;NA&gt;
ENSG00000129493                                                                         HEAT repeat containing 5A
ENSG00000263784                                                                                              &lt;NA&gt;
ENSG00000203546                                                                                              &lt;NA&gt;
ENSG00000250365                                                                      HEATR5A divergent transcript
ENSG00000129480                                                                      D-aminoacyl-tRNA deacylase 2
ENSG00000239323                                                                                              &lt;NA&gt;
ENSG00000214943                                                                     G protein-coupled receptor 33
ENSG00000151413                                           NUBP iron-sulfur cluster assembly factor, mitochondrial
ENSG00000258196                                                                                              &lt;NA&gt;
ENSG00000257155                                                                                              &lt;NA&gt;
ENSG00000223087                                                             RNA, U6 small nuclear 602, pseudogene
ENSG00000207412                                                             RNA, U6 small nuclear 455, pseudogene
ENSG00000257472                                                                                              &lt;NA&gt;
ENSG00000258474                                                                                              &lt;NA&gt;
ENSG00000258386                                                                                              &lt;NA&gt;
ENSG00000258655                                                                                              &lt;NA&gt;
ENSG00000100852                                                                   Rho GTPase activating protein 5
ENSG00000201654                                                                           RNA, U6 small nuclear 7
ENSG00000202337                                                                           RNA, U6 small nuclear 8
ENSG00000258619                                     endogenous retrovirus group FRD member 1, envelope pseudogene
ENSG00000259086                                                                                              &lt;NA&gt;
ENSG00000151320                                                                      A-kinase anchoring protein 6
ENSG00000258580                                                                                              &lt;NA&gt;
ENSG00000265770                                                                                              &lt;NA&gt;
ENSG00000259045                                                                                              &lt;NA&gt;
ENSG00000151322                                                                     neuronal PAS domain protein 3
ENSG00000129521                                                           egl-9 family hypoxia inducible factor 3
ENSG00000265244                                                                                              &lt;NA&gt;
ENSG00000258897                                                                                              &lt;NA&gt;
ENSG00000223593                                                    sulfotransferase family 1C member 2 pseudogene
ENSG00000165389                                                       serine palmitoyltransferase small subunit A
ENSG00000237450                                                              ribosomal protein L23a pseudogene 71
ENSG00000129518                                                                     E2F associated phosphoprotein
ENSG00000259002                                                                                              &lt;NA&gt;
ENSG00000258612                                                                                              &lt;NA&gt;
ENSG00000206596                                                              RNA, U1 small nuclear 27, pseudogene
ENSG00000206588                                                              RNA, U1 small nuclear 28, pseudogene
ENSG00000259135                                                                                              &lt;NA&gt;
ENSG00000129515                                                                                   sorting nexin 6
ENSG00000240463                                                                                              &lt;NA&gt;
ENSG00000253003                                                            RNA, U6 small nuclear 1261, pseudogene
ENSG00000241582                                                               ribosomal protein L23a pseudogene 8
ENSG00000165410                                                                                         cofilin 2
ENSG00000243824                                                                ribosomal protein L12 pseudogene 6
ENSG00000198604                                                     bromodomain adjacent to zinc finger domain 1A
ENSG00000263691                                                                                              &lt;NA&gt;
ENSG00000251726                                                               RNA, U7 small nuclear 41 pseudogene
ENSG00000258738                                                                             BAZ1A antisense RNA 1
ENSG00000258704                                                                                              &lt;NA&gt;
ENSG00000258493                                                                                              &lt;NA&gt;
ENSG00000199980                                                                                              &lt;NA&gt;
ENSG00000226677                                                                                              &lt;NA&gt;
ENSG00000100883                                                                    signal recognition particle 54
ENSG00000151327                                                     family with sequence similarity 177 member A1
ENSG00000092020                                                 protein phosphatase 2 regulatory subunit B''gamma
ENSG00000100890                                                            protein only RNase P catalytic subunit
ENSG00000258790                                                                                              &lt;NA&gt;
ENSG00000241052                                                              ribosomal protein L23a pseudogene 70
ENSG00000259090                                                                             septin 7 pseudogene 1
ENSG00000256243                                                                ribosomal protein L7a pseudogene 3
ENSG00000240392                                                                 ribosomal protein L9 pseudogene 3
ENSG00000100902                                                                    proteasome 20S subunit alpha 6
ENSG00000265530                                                                                              &lt;NA&gt;
ENSG00000258860                                                                                              &lt;NA&gt;
ENSG00000240023                                           ribosomal protein lateral stalk subunit P0 pseudogene 3
ENSG00000100906                                                                              NFKB inhibitor alpha
ENSG00000259022                                                                                              &lt;NA&gt;
ENSG00000259017                                                                                              &lt;NA&gt;
ENSG00000259105                                                                                RPS3A pseudogene 4
ENSG00000258783                                                                           keratin 18 pseudogene 6
ENSG00000168348                                                                  INSM transcriptional repressor 2
ENSG00000174373                                           Ral GTPase activating protein catalytic subunit alpha 1
ENSG00000253059                                                                      uncharacterized LOC124900348
ENSG00000257957                                                                                QRSL1 pseudogene 3
ENSG00000238718                                                                                              &lt;NA&gt;
ENSG00000266264                                                                                              &lt;NA&gt;
ENSG00000258938                                                                                              &lt;NA&gt;
ENSG00000258300                                                                                              &lt;NA&gt;
ENSG00000100916                                                              BRMS1 like transcriptional repressor
ENSG00000257272                                                                                              &lt;NA&gt;
ENSG00000257307                                                              EWS RNA binding protein 1 pseudogene
ENSG00000258342                                                                                              &lt;NA&gt;
ENSG00000257614                                                                                              &lt;NA&gt;
ENSG00000257720                                                                                              &lt;NA&gt;
ENSG00000257826                                                                                              &lt;NA&gt;
ENSG00000257585                                                        long intergenic non-protein coding RNA 609
ENSG00000259104                                            papillary thyroid carcinoma susceptibility candidate 3
ENSG00000212071                                                                                              &lt;NA&gt;
ENSG00000258844                                                                                              &lt;NA&gt;
ENSG00000252312                                                                               RN7SK pseudogene 21
ENSG00000151332                                                              MAP3K12 binding inhibitory protein 1
ENSG00000188831                                                                                              &lt;NA&gt;
ENSG00000238540                                                               RNA, U7 small nuclear 93 pseudogene
ENSG00000257520                                                                           surfactant associated 3
ENSG00000229415                                                                           surfactant associated 3
ENSG00000136352                                                                                    NK2 homeobox 1
ENSG00000253563                                                                            NKX2-1 antisense RNA 1
ENSG00000258467                                                                                              &lt;NA&gt;
ENSG00000243730                                                                                              &lt;NA&gt;
ENSG00000136327                                                                                    NK2 homeobox 8
ENSG00000201395                                                                                              &lt;NA&gt;
ENSG00000258661                                                                      uncharacterized LOC105370455
ENSG00000198807                                                                                      paired box 9
ENSG00000183032                                                                solute carrier family 25 member 21
ENSG00000258690                                                                                              &lt;NA&gt;
ENSG00000258601                                                                                              &lt;NA&gt;
ENSG00000266327                                                                                     microRNA 4503
ENSG00000258827                                                                                              &lt;NA&gt;
ENSG00000258708                                                                          SLC25A21 antisense RNA 1
ENSG00000252746                                                             RNA, U6 small nuclear 273, pseudogene
ENSG00000151338                                                                        mirror-image polydactyly 1
ENSG00000207046                                                             RNA, U6 small nuclear 886, pseudogene
ENSG00000259087                                                                                              &lt;NA&gt;
ENSG00000258414                                                                                              &lt;NA&gt;
ENSG00000129514                                                                                   forkhead box A1
ENSG00000139865                                                                 tetratricopeptide repeat domain 6
ENSG00000200385                                                                                              &lt;NA&gt;
ENSG00000201431                                                            RNA, U6 small nuclear 1277, pseudogene
ENSG00000259091                                                        long intergenic non-protein coding RNA 517
ENSG00000258696                                                                                              &lt;NA&gt;
ENSG00000259048                                                                                              &lt;NA&gt;
ENSG00000258649                                                                                              &lt;NA&gt;
ENSG00000139874                                                                           somatostatin receptor 1
ENSG00000264234                                                                                              &lt;NA&gt;
ENSG00000176435                                                               C-type lectin domain containing 14A
ENSG00000259072                                                                      uncharacterized LOC112268136
ENSG00000271468                                             general transcription factor IIH subunit 3 pseudogene
ENSG00000258948                                                                                              &lt;NA&gt;
ENSG00000259070                                                        long intergenic non-protein coding RNA 639
ENSG00000258680                                                                                              &lt;NA&gt;
ENSG00000270713                                                                                              &lt;NA&gt;
ENSG00000199285                                                                                              &lt;NA&gt;
ENSG00000100934                                                     SEC23 homolog A, COPII coat complex component
ENSG00000259121                                                                                              &lt;NA&gt;
ENSG00000258651                                                                            SEC23A antisense RNA 1
ENSG00000258591                                                                                              &lt;NA&gt;
ENSG00000092208                                                        gem nuclear organelle associated protein 2
ENSG00000182400                                                   trafficking protein particle complex subunit 6B
ENSG00000241984                                                                                              &lt;NA&gt;
ENSG00000259083                                                                               PNN antisense RNA 1
ENSG00000100941                                                               pinin, desmosome associated protein
ENSG00000258671                                                                                              &lt;NA&gt;
ENSG00000270503                                                                                              &lt;NA&gt;
ENSG00000150526                                                                                              &lt;NA&gt;
ENSG00000258941                                                                                              &lt;NA&gt;
ENSG00000150527                                                                 MIA SH3 domain ER export factor 2
ENSG00000258940                                                                              MIA2 antisense RNA 1
ENSG00000271424                                                                                GLRX5 pseudogene 3
ENSG00000221645                                                                                              &lt;NA&gt;
ENSG00000259100                                                                                              &lt;NA&gt;
ENSG00000165355                                                                                  F-box protein 33
ENSG00000258526                                                                      uncharacterized LOC105370460
ENSG00000258418                                                                                              &lt;NA&gt;
ENSG00000258480                                                                                              &lt;NA&gt;
ENSG00000251363                                                                                              &lt;NA&gt;
ENSG00000258385                                                                    WD repeat domain 75 pseudogene
ENSG00000221695                                                                                              &lt;NA&gt;
ENSG00000258901                                                                                              &lt;NA&gt;
ENSG00000258636                                                                                              &lt;NA&gt;
ENSG00000251858                                                                       small nucleolar RNA SNORA31
ENSG00000165379                                  leucine rich repeat and fibronectin type III domain containing 5
ENSG00000258536                                                                                              &lt;NA&gt;
ENSG00000266500                                                                                              &lt;NA&gt;
ENSG00000259149                                                                                              &lt;NA&gt;
ENSG00000222084                                                                                              &lt;NA&gt;
ENSG00000258394                                                                                              &lt;NA&gt;
ENSG00000258850                                                                                              &lt;NA&gt;
ENSG00000258505                                       leucine rich pentatricopeptide repeat containing pseudogene
ENSG00000258622                                                                                              &lt;NA&gt;
ENSG00000258934                                                                                              &lt;NA&gt;
ENSG00000259047                                                                                              &lt;NA&gt;
ENSG00000258406                                                                                              &lt;NA&gt;
ENSG00000259051                                                                                              &lt;NA&gt;
ENSG00000258828                                                                                              &lt;NA&gt;
ENSG00000258387                                                                                              &lt;NA&gt;
ENSG00000258894                                                                                              &lt;NA&gt;
ENSG00000258969                                                       long intergenic non-protein coding RNA 2307
ENSG00000259019                                                                                              &lt;NA&gt;
ENSG00000259137                                                                                              &lt;NA&gt;
ENSG00000259148                                                                                              &lt;NA&gt;
ENSG00000259126                                                                                              &lt;NA&gt;
ENSG00000258487                                                                                              &lt;NA&gt;
ENSG00000189139                                                              fibrous sheath CABYR binding protein
ENSG00000258747                                                                      uncharacterized LOC105370473
ENSG00000238501                                                                                              &lt;NA&gt;
ENSG00000258998                                                                                              &lt;NA&gt;
ENSG00000259000                                                          dedicator of cytokinesis 11 pseudogene 1
ENSG00000258633                                                       long intergenic non-protein coding RNA 2302
ENSG00000258509                                                                                              &lt;NA&gt;
ENSG00000259046                                                            Ras related GTP binding A pseudogene 1
ENSG00000179476                                                           dopamine receptor interacting protein 1
ENSG00000258949                                                                                              &lt;NA&gt;
ENSG00000179454                                                                       kelch like family member 28
ENSG00000198718                                                    TOG array regulator of axonemal microtubules 1
ENSG00000249163                                                                       PRPF39 divergent transcript
ENSG00000185246                                                                     pre-mRNA processing factor 39
ENSG00000212615                                                                       small nucleolar RNA SNORD58
ENSG00000239043                                                                  small nucleolar RNA, C/D box 127
ENSG00000100442                                                                           FKBP prolyl isomerase 3
ENSG00000187790                                                                        FA complementation group M
ENSG00000129534                                                                           MIS18 binding protein 1
ENSG00000199739                                                             RNA, U6 small nuclear 552, pseudogene
ENSG00000258608                                                                                              &lt;NA&gt;
ENSG00000260046                                                                                              &lt;NA&gt;
ENSG00000257900                                                                                              &lt;NA&gt;
ENSG00000258746                                                                                              &lt;NA&gt;
ENSG00000258845                                                                                              &lt;NA&gt;
ENSG00000258616                                                       long intergenic non-protein coding RNA 2303
ENSG00000264420                                                                                              &lt;NA&gt;
ENSG00000258700                                                        long intergenic non-protein coding RNA 871
ENSG00000165496                                                                        ribosomal protein L10 like
ENSG00000139915                                       MAM domain containing glycosylphosphatidylinositol anchor 2
ENSG00000272781                                                                                              &lt;NA&gt;
ENSG00000251735                                                                                              &lt;NA&gt;
ENSG00000258392                                                                                              &lt;NA&gt;
ENSG00000244053                                                               ribosomal protein L13a pseudogene 2
ENSG00000214903                                                               ribosomal protein S15a pseudogene 3
ENSG00000263945                                                                                     microRNA 548y
ENSG00000259129                                                        long intergenic non-protein coding RNA 648
ENSG00000259117                                                                                              &lt;NA&gt;
ENSG00000258639                                                                               ataxin 3 pseudogene
ENSG00000270359                                                                                              &lt;NA&gt;
ENSG00000207366                                                             RNA, U6 small nuclear 297, pseudogene
ENSG00000258751                                                                                              &lt;NA&gt;
ENSG00000258750                    STT3A, subunit of the oligosaccharyltransferase complex (catalytic) pseudogene
ENSG00000242417                                                                ribosomal protein L18 pseudogene 1
ENSG00000251731                                                                                              &lt;NA&gt;
ENSG00000258381                                                                                              &lt;NA&gt;
ENSG00000251824                                                                                              &lt;NA&gt;
ENSG00000258868                                                                                              &lt;NA&gt;
ENSG00000258401                                                                                              &lt;NA&gt;
ENSG00000252424                                                                  RNA, 5S ribosomal pseudogene 384
ENSG00000213741                                                                             ribosomal protein S29
ENSG00000244270                                                               ribosomal protein L32 pseudogene 29
ENSG00000258486                                                                                              &lt;NA&gt;
ENSG00000252919                                                                                              &lt;NA&gt;
ENSG00000253459                                                                                              &lt;NA&gt;
ENSG00000165501                                                                     leucine rich repeat protein 1
ENSG00000258568                                                                                              &lt;NA&gt;
ENSG00000165502                                                                       ribosomal protein L36a like
ENSG00000168282                            alpha-1,6-mannosyl-glycoprotein 2-beta-N-acetylglucosaminyltransferase
ENSG00000258377                                                                                              &lt;NA&gt;
ENSG00000165506                                                                 dynein axonemal assembly factor 2
ENSG00000258450                                                                                              &lt;NA&gt;
ENSG00000100479                                                       DNA polymerase epsilon 2, accessory subunit
ENSG00000259155                                                                                              &lt;NA&gt;
ENSG00000258462                                                                                              &lt;NA&gt;
ENSG00000221114                                                          RNA, U6atac small nuclear 30, pseudogene
ENSG00000197776                                                                         kelch domain containing 1
ENSG00000258400                                                                                              &lt;NA&gt;
ENSG00000165516                                                                         kelch domain containing 2
ENSG00000165525                                                                    nuclear export mediator factor
ENSG00000269832                                                                                              &lt;NA&gt;
ENSG00000197502                                                                                              &lt;NA&gt;
ENSG00000252474                                                             RNA, U6 small nuclear 539, pseudogene
ENSG00000266037                                                                                              &lt;NA&gt;
ENSG00000265150                                                                                              &lt;NA&gt;
ENSG00000165527                                                                                      ARF GTPase 6
ENSG00000251929                                                             RNA, U6 small nuclear 189, pseudogene
ENSG00000258946                                                                                              &lt;NA&gt;
ENSG00000214900                                                       long intergenic non-protein coding RNA 1599
ENSG00000258929                                                                                              &lt;NA&gt;
ENSG00000273065                                                                                              &lt;NA&gt;
ENSG00000273307                                                                                              &lt;NA&gt;
ENSG00000270788                                                                                              &lt;NA&gt;
ENSG00000243038                                                                                              &lt;NA&gt;
ENSG00000201358                                                                              RN7SK pseudogene 193
ENSG00000168260                                                                                              &lt;NA&gt;
ENSG00000251792                                                                                              &lt;NA&gt;
ENSG00000100483                                               valosin containing protein lysine methyltransferase
ENSG00000100485                                                  SOS Ras/Rho guanine nucleotide exchange factor 2
ENSG00000087299                                                                L-2-hydroxyglutarate dehydrogenase
ENSG00000264712                                                                                     microRNA 4504
ENSG00000125375                                                     distal membrane arm assembly component 2 like
ENSG00000259071                                                                                              &lt;NA&gt;
ENSG00000100490                                                                    cyclin dependent kinase like 1
ENSG00000258857                                                                                              &lt;NA&gt;
ENSG00000012983                                           mitogen-activated protein kinase kinase kinase kinase 5
ENSG00000259113                                                                                              &lt;NA&gt;
ENSG00000201573                                                                                              &lt;NA&gt;
ENSG00000198513                                                                                 atlastin GTPase 1
ENSG00000258577                                                                                              &lt;NA&gt;
ENSG00000151748                                                    salvador family WW domain containing protein 1
ENSG00000243103                                                             RNA, 7SL, cytoplasmic 452, pseudogene
ENSG00000269906                                                                                              &lt;NA&gt;
ENSG00000258491                                                                                              &lt;NA&gt;
ENSG00000100503                                                                                            ninein
ENSG00000270062                                                                                              &lt;NA&gt;
ENSG00000258843                                                                      uncharacterized LOC105370489
ENSG00000252945                                                                          small nucleolar RNA U83B
ENSG00000258687                                                                                              &lt;NA&gt;
ENSG00000100504                                                                          glycogen phosphorylase L
ENSG00000131969                                                                 abhydrolase domain containing 12B
ENSG00000258745                                                                                              &lt;NA&gt;
ENSG00000258711                                                                                              &lt;NA&gt;
ENSG00000100505                                                                     tripartite motif containing 9
ENSG00000259055                                                                                              &lt;NA&gt;
ENSG00000139921                                                       thioredoxin related transmembrane protein 1
ENSG00000201376                                                                       small nucleolar RNA SNORA70
ENSG00000201820                                                                                              &lt;NA&gt;
ENSG00000258955                                                                                              &lt;NA&gt;
ENSG00000258479                                                        long intergenic non-protein coding RNA 640
ENSG00000258942                                                                                              &lt;NA&gt;
ENSG00000258808                                                                                              &lt;NA&gt;
ENSG00000258893                                                                                              &lt;NA&gt;
ENSG00000258537                                                                             FRMD6 antisense RNA 1
ENSG00000139926                                                                          FERM domain containing 6
ENSG00000252400                                                            RNA, U6 small nuclear 1291, pseudogene
ENSG00000251771                                                                                              &lt;NA&gt;
ENSG00000251756                                                                  RNA, 5S ribosomal pseudogene 385
ENSG00000207004                                                             RNA, U6 small nuclear 301, pseudogene
ENSG00000259111                                                                                              &lt;NA&gt;
ENSG00000258423                                     olfactory receptor family 7 subfamily E member 105 pseudogene
ENSG00000258550                                     olfactory receptor family 7 subfamily E member 106 pseudogene
ENSG00000258535                                                                                              &lt;NA&gt;
ENSG00000258849                                     olfactory receptor family 7 subfamily E member 159 pseudogene
ENSG00000259157                                                                                              &lt;NA&gt;
ENSG00000186469                                                                         G protein subunit gamma 2
ENSG00000258928                                                                      uncharacterized LOC102723604
ENSG00000259007                                                                                              &lt;NA&gt;
ENSG00000267802                                                                                              &lt;NA&gt;
ENSG00000258854                                                                                              &lt;NA&gt;
ENSG00000087302                                               RNA transcription, translation and transport factor
ENSG00000087303                                                                                         nidogen 2
ENSG00000258694                                                                                              &lt;NA&gt;
ENSG00000258981                                                                                              &lt;NA&gt;
ENSG00000258440                                                                                              &lt;NA&gt;
ENSG00000168229                                                                         prostaglandin D2 receptor
ENSG00000261208                                                                                              &lt;NA&gt;
ENSG00000125384                                                                        prostaglandin E receptor 2
ENSG00000087301                                                                  thioredoxin domain containing 16
ENSG00000180998                                                                   G protein-coupled receptor 137C
ENSG00000197930                                                      endoplasmic reticulum oxidoreductase 1 alpha
ENSG00000258757                                                                                              &lt;NA&gt;
ENSG00000100519                                                                  proteasome 26S subunit, ATPase 6
ENSG00000198252                                                     serine/threonine/tyrosine interacting protein
ENSG00000100522                                                       glucosamine-phosphate N-acetyltransferase 1
ENSG00000259049                                                                                              &lt;NA&gt;
ENSG00000264700                                                                                              &lt;NA&gt;
ENSG00000258698                                                                                              &lt;NA&gt;
ENSG00000258802                                                                                              &lt;NA&gt;
ENSG00000073712                                                                  FERM domain containing kindlin 2
ENSG00000271075                                                                                              &lt;NA&gt;
ENSG00000258503                                                                                              &lt;NA&gt;
ENSG00000258993                                                                                              &lt;NA&gt;
ENSG00000258985                                                                                              &lt;NA&gt;
ENSG00000100523                                                                          DDHD domain containing 1
ENSG00000266552                                                                                              &lt;NA&gt;
ENSG00000258731                                                                        DDHD1 divergent transcript
ENSG00000237356                                                                                              &lt;NA&gt;
ENSG00000225680                                                                                              &lt;NA&gt;
ENSG00000226132                                                                               RPS3A pseudogene 46
ENSG00000235269                                                       long intergenic non-protein coding RNA 2331
ENSG00000231922                                                                                              &lt;NA&gt;
ENSG00000266431                                                                                     microRNA 5580
ENSG00000125378                                                                      bone morphogenetic protein 4
ENSG00000224004                                                        ATP synthase F1 subunit gamma pseudogene 1
ENSG00000100526                                                               cyclin dependent kinase inhibitor 3
ENSG00000100528                                                                         cornichon family member 1
ENSG00000258753                                                                                              &lt;NA&gt;
ENSG00000197045                                                                       glia maturation factor beta
ENSG00000100532                                                   cell growth regulator with ring finger domain 1
ENSG00000020577                                                          sterile alpha motif domain containing 4A
ENSG00000131979                                                                              GTP cyclohydrolase 1
ENSG00000252019                                                           RNA, U6atac small nuclear 9, pseudogene
ENSG00000265432                                                                                     microRNA 4308
ENSG00000258872                                                        farnesyl diphosphate synthase pseudogene 3
ENSG00000198554                                                       WD repeat and HMG-box DNA binding protein 1
ENSG00000233924                                                                ribosomal protein SA pseudogene 13
ENSG00000180008                                                                suppressor of cytokine signaling 4
ENSG00000168175                                     mitogen-activated protein kinase 1 interacting protein 1 like
ENSG00000131981                                                                                        galectin 3
ENSG00000126787                                                                          DLG associated protein 5
ENSG00000258050                                                                                              &lt;NA&gt;
ENSG00000271180                                                                                              &lt;NA&gt;
ENSG00000258413                                                                            FBXO34 antisense RNA 1
ENSG00000178974                                                                                  F-box protein 34
ENSG00000239686                                                               ribosomal protein L34 pseudogene 28
ENSG00000258469                                                                                              &lt;NA&gt;
ENSG00000258455                                                                                              &lt;NA&gt;
ENSG00000126775                                                                              autophagy related 14
ENSG00000259318                                                                                              &lt;NA&gt;
ENSG00000182521                                                                   TATA-box binding protein like 2
ENSG00000239199                                                                ribosomal protein L21 pseudogene 6
ENSG00000186615                                                                              KTN1 antisense RNA 1
ENSG00000213641                                                                ribosomal protein L7a pseudogene 4
ENSG00000271484                                                                                              &lt;NA&gt;
ENSG00000126777                                                                                        kinectin 1
ENSG00000200742                                                                                              &lt;NA&gt;
ENSG00000258784                                                                                              &lt;NA&gt;
ENSG00000177350                                                                                              &lt;NA&gt;
ENSG00000258791                                                        long intergenic non-protein coding RNA 520
ENSG00000259868                                                                      uncharacterized LOC102723670
ENSG00000213622                                                                                              &lt;NA&gt;
ENSG00000212522                                                                                              &lt;NA&gt;
ENSG00000221254                                                                                              &lt;NA&gt;
ENSG00000139946                                               pellino E3 ubiquitin protein ligase family member 2
ENSG00000259483                                                                                              &lt;NA&gt;
ENSG00000259719                                                       long intergenic non-protein coding RNA 2284
ENSG00000070269                                                                         transmembrane protein 260
ENSG00000258803                                                                      uncharacterized LOC101927690
ENSG00000258428                                                                                              &lt;NA&gt;
ENSG00000259133                                                                                              &lt;NA&gt;
ENSG00000242995                                                               ribosomal protein L36a pseudogene 1
ENSG00000258703                                                                                              &lt;NA&gt;
ENSG00000270163                                                                                              &lt;NA&gt;
ENSG00000165588                                                                          orthodenticle homeobox 2
ENSG00000248550                                                               OTX2 antisense RNA 1 (head to head)
ENSG00000258776                                                                                              &lt;NA&gt;
ENSG00000243801                                                             RNA, 7SL, cytoplasmic 461, pseudogene
ENSG00000200818                                                            RNA, U6 small nuclear 1204, pseudogene
ENSG00000243388                                                                                              &lt;NA&gt;
ENSG00000258758                                                     zinc finger CCHC-type containing 7 pseudogene
ENSG00000259136                                                                                              &lt;NA&gt;
ENSG00000258592                                                                                              &lt;NA&gt;
ENSG00000070367                                                                       exocyst complex component 5
ENSG00000212928                                                                                              &lt;NA&gt;
ENSG00000053770                                                    adaptor related protein complex 5 subunit mu 1
ENSG00000259008                                                                                              &lt;NA&gt;
ENSG00000139977                                              N-alpha-acetyltransferase 30, NatC catalytic subunit
ENSG00000100557                                                                 coiled-coil domain containing 198
ENSG00000151812                                                                solute carrier family 35 member F4
ENSG00000259039                                                                                              &lt;NA&gt;
ENSG00000258856                                                                                              &lt;NA&gt;
ENSG00000252837                                                                               RN7SK pseudogene 99
ENSG00000259969                                                                                              &lt;NA&gt;
ENSG00000139971                                                        armadillo like helical domain containing 4
ENSG00000258836                                                           polycomb group ring finger 3 pseudogene
ENSG00000243023                                                                                              &lt;NA&gt;
ENSG00000243700                                                             RNA, 7SL, cytoplasmic 598, pseudogene
ENSG00000258519                                                                                              &lt;NA&gt;
ENSG00000131966                                                                          actin related protein 10
ENSG00000100567                                                                    proteasome 20S subunit alpha 3
ENSG00000258682                                                                                              &lt;NA&gt;
ENSG00000257621                                                                             PSMA3 antisense RNA 1
ENSG00000180189                                                                                              &lt;NA&gt;
ENSG00000268466                                                                                              &lt;NA&gt;
ENSG00000252782                                                             RNA, U6 small nuclear 341, pseudogene
ENSG00000032219                                                                     AT-rich interaction domain 4A
ENSG00000258658                                                                                              &lt;NA&gt;
ENSG00000196860                                               translocase of outer mitochondrial membrane 20 like
ENSG00000258378                                                                                              &lt;NA&gt;
ENSG00000100575                                                     translocase of inner mitochondrial membrane 9
ENSG00000100578                                                                                          KIAA0586
ENSG00000252198                                                                                              &lt;NA&gt;
ENSG00000258650                                                                                              &lt;NA&gt;
ENSG00000258900                                                                                              &lt;NA&gt;
ENSG00000239510                                                                                              &lt;NA&gt;
ENSG00000165617                                                  dishevelled binding antagonist of beta catenin 1
ENSG00000221427                                                                                              &lt;NA&gt;
ENSG00000213598                                                                ribosomal protein L31 pseudogene 4
ENSG00000258734                                                                                              &lt;NA&gt;
ENSG00000258583                                                       long intergenic non-protein coding RNA 1500
ENSG00000258685                                                                                              &lt;NA&gt;
ENSG00000258996                                                                                              &lt;NA&gt;
ENSG00000100592                                               dishevelled associated activator of morphogenesis 1
ENSG00000252869                                                                                              &lt;NA&gt;
ENSG00000181619                                                                    G protein-coupled receptor 135
ENSG00000126790                                                              trans-L-3-hydroxyproline dehydratase
ENSG00000258782                                                                                              &lt;NA&gt;
ENSG00000050130                                                            JNK1/MAPK8 associated membrane protein
ENSG00000151838                                                                 coiled-coil domain containing 175
ENSG00000139970                                                                                       reticulon 1
ENSG00000263629                                                                                     microRNA 5586
ENSG00000261120                                                                                              &lt;NA&gt;
ENSG00000131951                                                                  leucine rich repeat containing 9
ENSG00000258553                                                                        PCNX4 divergent transcript
ENSG00000126773                                                                                         pecanex 4
ENSG00000100612                                                                         dehydrogenase/reductase 7
ENSG00000258896                                                                                              &lt;NA&gt;
ENSG00000258563                                                                                              &lt;NA&gt;
ENSG00000242135                                                                ribosomal protein L17 pseudogene 2
ENSG00000254718                                                                      uncharacterized LOC101927702
ENSG00000100614                                                       protein phosphatase, Mg2+/Mn2+ dependent 1A
ENSG00000258556                                                                                              &lt;NA&gt;
ENSG00000179008                                                               chromosome 14 open reading frame 39
ENSG00000258427                                                                                              &lt;NA&gt;
ENSG00000259169                                                                               GNRHR2 pseudogene 1
ENSG00000258692                                                                                              &lt;NA&gt;
ENSG00000184302                                                                                    SIX homeobox 6
ENSG00000258670                                                                                              &lt;NA&gt;
ENSG00000258764                                                                                              &lt;NA&gt;
ENSG00000244756                                                                ribosomal protein L37 pseudogene 5
ENSG00000241354                                                               ribosomal protein S15a pseudogene 4
ENSG00000253014                                                                                              &lt;NA&gt;
ENSG00000258952                                                                                              &lt;NA&gt;
ENSG00000126778                                                                                    SIX homeobox 1
ENSG00000100625                                                                                    SIX homeobox 4
ENSG00000020426                                                          MNAT1 component of CDK activating kinase
ENSG00000258445                                                                                              &lt;NA&gt;
ENSG00000258892                                                                                              &lt;NA&gt;
ENSG00000258485                                                                                              &lt;NA&gt;
ENSG00000126814                                                                          tRNA methyltransferase 5
ENSG00000258656                                                                                              &lt;NA&gt;
ENSG00000206870                                                             RNA, U6 small nuclear 398, pseudogene
ENSG00000139974                                                                 solute carrier family 38 member 6
ENSG00000027075                                                                              protein kinase C eta
ENSG00000252380                                                                                              &lt;NA&gt;
ENSG00000182107                                                                         transmembrane protein 30B
ENSG00000247287                                                                             PRKCH antisense RNA 1
ENSG00000258989                                                                                              &lt;NA&gt;
ENSG00000258926                                                                             PRKCH antisense RNA 2
ENSG00000250548                                                       long intergenic non-protein coding RNA 1303
ENSG00000232774                                                       long intergenic non-protein coding RNA 3033
ENSG00000258777                                                                                              &lt;NA&gt;
ENSG00000100644                                                          hypoxia inducible factor 1 subunit alpha
ENSG00000258667                                                                             HIF1A antisense RNA 3
ENSG00000258964                                                                                              &lt;NA&gt;
ENSG00000023608                                                small nuclear RNA activating complex polypeptide 1
ENSG00000258882                                                                                              &lt;NA&gt;
ENSG00000258956                                                                                              &lt;NA&gt;
ENSG00000139973                                                                                  synaptotagmin 16
ENSG00000258842                                                                                              &lt;NA&gt;
ENSG00000258903                                                                                              &lt;NA&gt;
ENSG00000259796                                                                                              &lt;NA&gt;
ENSG00000258403                                                                                              &lt;NA&gt;
ENSG00000186369                                                                                              &lt;NA&gt;
ENSG00000259142                                                                                              &lt;NA&gt;
ENSG00000270852                                                                                              &lt;NA&gt;
ENSG00000258638                                                                                              &lt;NA&gt;
ENSG00000258877                                                        ATP synthase F1 subunit alpha pseudogene 4
ENSG00000140015                                              potassium voltage-gated channel subfamily H member 5
ENSG00000258995                                                                                              &lt;NA&gt;
ENSG00000259093                                                                                              &lt;NA&gt;
ENSG00000126785                                                                       ras homolog family member J
ENSG00000265711                                                                                              &lt;NA&gt;
ENSG00000258943                                                                                              &lt;NA&gt;
ENSG00000179600                                                               glycoprotein hormone subunit beta 5
ENSG00000154001                                                protein phosphatase 2 regulatory subunit B'epsilon
ENSG00000264995                                                                                              &lt;NA&gt;
ENSG00000252463                                                                                              &lt;NA&gt;
ENSG00000252800                                                                      uncharacterized LOC124900352
ENSG00000261242                                                                                              &lt;NA&gt;
ENSG00000205767                                                                ribosomal protein L31 pseudogene 5
ENSG00000270878                                                          glycine C-acetyltransferase pseudogene 1
ENSG00000140006                                                                               WD repeat domain 89
ENSG00000258800                                                                                              &lt;NA&gt;
ENSG00000258645                                                                                              &lt;NA&gt;
ENSG00000202490                                                             RNA, U6 small nuclear 597, pseudogene
ENSG00000206822                                                                                              &lt;NA&gt;
ENSG00000207172                                                            RNA, U6 small nuclear 1162, pseudogene
ENSG00000200693                                                                      uncharacterized LOC124903437
ENSG00000126821                                                             sphingosine-1-phosphate phosphatase 1
ENSG00000258778                                                                                              &lt;NA&gt;
ENSG00000252749                                                              RNA, U7 small nuclear 116 pseudogene
ENSG00000258411                                                                                              &lt;NA&gt;
ENSG00000270912                                                                                              &lt;NA&gt;
ENSG00000202182                                                                                              &lt;NA&gt;
ENSG00000054654                                             spectrin repeat containing nuclear envelope protein 2
ENSG00000140009                                                                               estrogen receptor 2
ENSG00000221537                                                                                   microRNA 548h-1
ENSG00000214770                                                                                              &lt;NA&gt;
ENSG00000234911                                                                                              &lt;NA&gt;
ENSG00000258809                                                                                              &lt;NA&gt;
ENSG00000271511                                                                                              &lt;NA&gt;
ENSG00000100714   methylenetetrahydrofolate dehydrogenase, cyclohydrolase and formyltetrahydrofolate synthetase 1
ENSG00000258824                                                                                              &lt;NA&gt;
ENSG00000272909                                                                                              &lt;NA&gt;
ENSG00000089775                                                          zinc finger and BTB domain containing 25
ENSG00000272828                                                                                              &lt;NA&gt;
ENSG00000179841                                                                      A-kinase anchoring protein 5
ENSG00000126804                                                           zinc finger and BTB domain containing 1
ENSG00000259116                                                                   HSPA2 and ZBTB1 antisense RNA 1
ENSG00000259160                                                                                              &lt;NA&gt;
ENSG00000126803                                                      heat shock protein family A (Hsp70) member 2
ENSG00000165807                                                       protein phosphatase 1 regulatory subunit 36
ENSG00000259076                                                                                              &lt;NA&gt;
ENSG00000259010                                                                                              &lt;NA&gt;
ENSG00000126822                                               pleckstrin homology and RhoGEF domain containing G3
ENSG00000070182                                                                       spectrin beta, erythrocytic
ENSG00000252497                                                     ribonuclease P RNA component H1, 2 pseudogene
ENSG00000258289                                                                     churchill domain containing 1
ENSG00000257365                                                       farnesyltransferase, CAAX box, subunit beta
ENSG00000125954                                                                           CHURC1-FNTB readthrough
ENSG00000176153                                                                          glutathione peroxidase 2
ENSG00000139998                                                                 RAB15, member RAS oncogene family
ENSG00000272158                                                                                              &lt;NA&gt;
ENSG00000125952                                                                           MYC associated factor X
ENSG00000264620                                                                                              &lt;NA&gt;
ENSG00000266531                                                                                     microRNA 4706
ENSG00000259118                                                                               MAX antisense RNA 1
ENSG00000222985                                                              RNA, U2 small nuclear 14, pseudogene
ENSG00000255002                                                       long intergenic non-protein coding RNA 2324
ENSG00000258878                                                             IGF like family receptor 1 pseudogene
ENSG00000258760                                                                                              &lt;NA&gt;
ENSG00000258613                                                                ribosomal protein L21 pseudogene 7
ENSG00000214759                                                                                              &lt;NA&gt;
ENSG00000259078                                                                                              &lt;NA&gt;
ENSG00000266740                                                                                     microRNA 4708
ENSG00000033170                                                                              fucosyltransferase 8
ENSG00000180662                                                                ribosomal protein L21 pseudogene 8
ENSG00000207781                                                                                      microRNA 625
ENSG00000258980                                                                               EIF1AX pseudogene 2
ENSG00000258629                                                                                              &lt;NA&gt;
ENSG00000258960                                                                                              &lt;NA&gt;
ENSG00000258847                                                                                              &lt;NA&gt;
ENSG00000238876                                                                                              &lt;NA&gt;
ENSG00000224861                                                                                              &lt;NA&gt;
ENSG00000258502                                                       long intergenic non-protein coding RNA 2290
ENSG00000200860                                                                                              &lt;NA&gt;
ENSG00000258561                                                                                              &lt;NA&gt;
ENSG00000196553                                                                 coiled-coil domain containing 196
ENSG00000171723                                                                                          gephyrin
ENSG00000258796                                                                                              &lt;NA&gt;
ENSG00000258490                                                                                              &lt;NA&gt;
ENSG00000172717                                                  golgi associated RAB2 interactor family member 2
ENSG00000258988                                                        splicing factor 3b, subunit 4 pseudogene 1
ENSG00000072415                                           protein associated with LIN7 1, MAGUK p55 family member
ENSG00000100554                                                               ATPase H+ transporting V1 subunit D
ENSG00000199755                                                                                              &lt;NA&gt;
ENSG00000134001                                          eukaryotic translation initiation factor 2 subunit alpha
ENSG00000100558                                                                                      pleckstrin 2
ENSG00000265993                                                                                     microRNA 5694
ENSG00000198133                                                                        transmembrane protein 229B
ENSG00000054690                                          pleckstrin homology, MyTH4 and FERM domain containing H1
ENSG00000100564                                           phosphatidylinositol glycan anchor biosynthesis class H
ENSG00000259502                                                                   protein kinase C eta pseudogene
ENSG00000259648                                                           high mobility group box 1 pseudogene 34
ENSG00000201529                                                                                              &lt;NA&gt;
ENSG00000081181                                                                                        arginase 2
ENSG00000100568                                            vesicle transport through interaction with t-SNAREs 1B
ENSG00000258626                                                                                              &lt;NA&gt;
ENSG00000272253                                                                  RNA, 5S ribosomal pseudogene 386
ENSG00000258466                                                                                              &lt;NA&gt;
ENSG00000072042                                                                          retinol dehydrogenase 11
ENSG00000139988                                                                          retinol dehydrogenase 12
ENSG00000241542                                                             RNA, 7SL, cytoplasmic 369, pseudogene
ENSG00000258618                                                                ribosomal protein L21 pseudogene 9
ENSG00000072121                                                               zinc finger FYVE-type containing 26
ENSG00000271697                                                                                              &lt;NA&gt;
ENSG00000252792                                                                                              &lt;NA&gt;
ENSG00000239820                                                             RNA, 7SL, cytoplasmic 213, pseudogene
ENSG00000258759                                                                                              &lt;NA&gt;
ENSG00000182185                                                                                   RAD51 paralog B
ENSG00000258837                                                                                              &lt;NA&gt;
ENSG00000244677                                                             RNA, 7SL, cytoplasmic 706, pseudogene
ENSG00000243546                                                             RNA, 7SL, cytoplasmic 108, pseudogene
ENSG00000240210                                                                ribosomal protein L7a pseudogene 5
ENSG00000258477                                                                                              &lt;NA&gt;
ENSG00000259038                                                                                              &lt;NA&gt;
ENSG00000258623                                                                                              &lt;NA&gt;
ENSG00000242941                                                                ribosomal protein L12 pseudogene 7
ENSG00000207089                                                             RNA, U6 small nuclear 921, pseudogene
ENSG00000185650                                                                  ZFP36 ring finger protein like 1
ENSG00000263694                                                                                              &lt;NA&gt;
ENSG00000270975                                                                                              &lt;NA&gt;
ENSG00000258565                                                                                              &lt;NA&gt;
ENSG00000072110                                                                                   actinin alpha 1
ENSG00000258967                                                                                              &lt;NA&gt;
ENSG00000258531                                                                                              &lt;NA&gt;
ENSG00000259062                                                                        ACTN1 divergent transcript
ENSG00000242293                                                                                              &lt;NA&gt;
ENSG00000139990                                                                 DDB1 and CUL4 associated factor 5
ENSG00000259165                                                                 DEAD-box helicase 18 pseudogene 1
ENSG00000206768                                                                                              &lt;NA&gt;
ENSG00000258957                                                                                              &lt;NA&gt;
ENSG00000081177                                                             exonuclease 3'-5' domain containing 2
ENSG00000258520                                                                                              &lt;NA&gt;
ENSG00000100626                                                  polypeptide N-acetylgalactosaminyltransferase 16
ENSG00000100632                                                              ERH mRNA splicing and mitosis factor
ENSG00000029364                                                                 solute carrier family 39 member 9
ENSG00000175985                                          pleckstrin homology and coiled-coil domain containing D1
ENSG00000244237                                                                                RPL24 pseudogene 3
ENSG00000255994                                                                                              &lt;NA&gt;
ENSG00000267909                                                                 coiled-coil domain containing 177
ENSG00000100647                                                                         sushi domain containing 6
ENSG00000100650                                                        serine and arginine rich splicing factor 5
ENSG00000100652                                                                 solute carrier family 10 member 1
ENSG00000221060                                                                       small nucleolar RNA SNORA11
ENSG00000198732                                                           SPARC related modular calcium binding 1
ENSG00000242071                                                                ribosomal protein L7a pseudogene 6
ENSG00000100678                                                                 solute carrier family 8 member A3
ENSG00000258422                                                        ADAM metallopeptidase domain 20 pseudogene
ENSG00000270610                                                                                              &lt;NA&gt;
ENSG00000235812                                                                                              &lt;NA&gt;
ENSG00000259033                                                                                              &lt;NA&gt;
ENSG00000133983                                                        cytochrome c oxidase assembly factor COX16
ENSG00000258644                                                                         SYNJ2BP-COX16 readthrough
ENSG00000222640                                                              RNA, U2 small nuclear 51, pseudogene
ENSG00000213463                                                                    synaptojanin 2 binding protein
ENSG00000257759                                                                                              &lt;NA&gt;
ENSG00000139985                                                                   ADAM metallopeptidase domain 21
ENSG00000259158                                                                                              &lt;NA&gt;
ENSG00000176082                                                                                              &lt;NA&gt;
ENSG00000252263                                                             RNA, U6 small nuclear 659, pseudogene
ENSG00000134007                                                                   ADAM metallopeptidase domain 20
ENSG00000133997                                                                        mediator complex subunit 6
ENSG00000259115                                                                                              &lt;NA&gt;
ENSG00000258951                                                                           keratin 18 pseudogene 7
ENSG00000245466                                                                         TTC9 divergent transcript
ENSG00000240837                                                              RNA, 7SL, cytoplasmic 77, pseudogene
ENSG00000133985                                                                 tetratricopeptide repeat domain 9
ENSG00000258689                                                                                              &lt;NA&gt;
ENSG00000006432                                                  mitogen-activated protein kinase kinase kinase 9
ENSG00000259153                                                                       MAP3K9 divergent transcript
ENSG00000258431                                                                             TMEM183A pseudogene 4
ENSG00000100731                                                                                         pecanex 1
ENSG00000258930                                                                                              &lt;NA&gt;
ENSG00000258966                                                    general transcription factor IIIA pseudogene 2
ENSG00000258571                                                                                              &lt;NA&gt;
ENSG00000269927                                                                                              &lt;NA&gt;
ENSG00000259907                                                                                              &lt;NA&gt;
ENSG00000258517                                                                                              &lt;NA&gt;
ENSG00000267901                                                                                              &lt;NA&gt;
ENSG00000269945                                                                                              &lt;NA&gt;
ENSG00000259146                                                                           SIPA1L1 antisense RNA 1
ENSG00000197555                                                  signal induced proliferation associated 1 like 1
ENSG00000259079                                                                                              &lt;NA&gt;
ENSG00000207444                                                                  small nucleolar RNA, C/D box 56B
ENSG00000242330                                                             RNA, 7SL, cytoplasmic 683, pseudogene
ENSG00000266869                                                                                              &lt;NA&gt;
ENSG00000182732                                                                regulator of G protein signaling 6
ENSG00000257040                                                                                              &lt;NA&gt;
ENSG00000200298                                                                                              &lt;NA&gt;
ENSG00000258871                                                                                              &lt;NA&gt;
ENSG00000205683                                                                              double PHD fingers 3
ENSG00000206751                                                                                              &lt;NA&gt;
ENSG00000238972                                                                                              &lt;NA&gt;
ENSG00000119599                                                                 DDB1 and CUL4 associated factor 4
ENSG00000176043                                                                                              &lt;NA&gt;
ENSG00000259015                                                                                              &lt;NA&gt;
ENSG00000239544                                                                                              &lt;NA&gt;
ENSG00000165861                                                                zinc finger FYVE-type containing 1
ENSG00000241487                                                             RNA, 7SL, cytoplasmic 586, pseudogene
ENSG00000258813                                                                                              &lt;NA&gt;
ENSG00000119707                                                                      RNA binding motif protein 25
ENSG00000258448                        required for meiotic nuclear division 1 homolog (S. cerevisiae) pseudogene
ENSG00000080815                                                                                      presenilin 1
ENSG00000259109                                                                                              &lt;NA&gt;
ENSG00000100767                                                  papilin, proteoglycan like sulfated glycoprotein
ENSG00000258376                                                                                              &lt;NA&gt;
ENSG00000252839                                                                                              &lt;NA&gt;
ENSG00000258944                                                                                              &lt;NA&gt;
ENSG00000133961                                                                    NUMB endocytic adaptor protein
ENSG00000251393                                                                                              &lt;NA&gt;
ENSG00000187105                                                                          HEAT repeat containing 4
ENSG00000170468                                                                             ribosomal oxygenase 1
ENSG00000255242                                                                                              &lt;NA&gt;
ENSG00000258443                                                                                              &lt;NA&gt;
ENSG00000258695                                                                                              &lt;NA&gt;
ENSG00000184227                                                                           acyl-CoA thioesterase 1
ENSG00000258408                                                                                              &lt;NA&gt;
ENSG00000119673                                                                           acyl-CoA thioesterase 2
ENSG00000258524                                                                                              &lt;NA&gt;
ENSG00000177465                                                                           acyl-CoA thioesterase 4
ENSG00000205669                                                                           acyl-CoA thioesterase 6
ENSG00000258603                                                                                              &lt;NA&gt;
ENSG00000258972                                            NADH:ubiquinone oxidoreductase subunit B8 pseudogene 1
ENSG00000119661                                                                     dynein axonemal light chain 1
ENSG00000251907                                                             RNA, U6 small nuclear 240, pseudogene
ENSG00000258660                                                                                              &lt;NA&gt;
ENSG00000176903                                                                              PNMA family member 1
ENSG00000156030                                                mitotic deacetylase associated SANT domain protein
ENSG00000264741                                                                                     microRNA 4505
ENSG00000259065                                                                            MIDEAS antisense RNA 1
ENSG00000238330                                                                                              &lt;NA&gt;
ENSG00000258586                                                       long intergenic non-protein coding RNA 2274
ENSG00000270576                                                                                              &lt;NA&gt;
ENSG00000140043                                                                         prostaglandin reductase 2
ENSG00000258653                                                                                              &lt;NA&gt;
ENSG00000223300                                                                                              &lt;NA&gt;
ENSG00000119725                                                                           zinc finger protein 410
ENSG00000258891                                                                                              &lt;NA&gt;
ENSG00000270140                                                                                              &lt;NA&gt;
ENSG00000199472                                                                                              &lt;NA&gt;
ENSG00000156050                                                                      FAM161 centrosomal protein B
ENSG00000119723                                                                        coenzyme Q6, monooxygenase
ENSG00000187097                                       ectonucleoside triphosphate diphosphohydrolase 5 (inactive)
ENSG00000119636                                                                   basal body orientation factor 1
ENSG00000259114                                                                                              &lt;NA&gt;
ENSG00000119711                                                         aldehyde dehydrogenase 6 family member A1
ENSG00000205659                                                          lin-52 DREAM MuvB core complex component
ENSG00000239910                                                             RNA, 7SL, cytoplasmic 530, pseudogene
ENSG00000258513                                                                                              &lt;NA&gt;
ENSG00000119614                                                                          visual system homeobox 2
ENSG00000119688                                                         ATP binding cassette subfamily D member 4
ENSG00000258559                                                                                              &lt;NA&gt;
ENSG00000133980                                                                  vertebrae development associated
ENSG00000258737                                                                                              &lt;NA&gt;
ENSG00000177776                                                                                              &lt;NA&gt;
ENSG00000183379                                                           synapse differentiation inducing 1 like
ENSG00000270000                                                                                              &lt;NA&gt;
ENSG00000259005                                                                                              &lt;NA&gt;
ENSG00000119655                                                       NPC intracellular cholesterol transporter 2
ENSG00000265649                                                                                              &lt;NA&gt;
ENSG00000258769                                                                                              &lt;NA&gt;
ENSG00000165898                                                                    iron-sulfur cluster assembly 2
ENSG00000119681                                          latent transforming growth factor beta binding protein 2
ENSG00000258425                                                                                              &lt;NA&gt;
ENSG00000258976                                                                                              &lt;NA&gt;
ENSG00000119682                                                 apoptosis resistant E3 ubiquitin protein ligase 1
ENSG00000258439                                                                   ribosomal protein S2 pseudogene
ENSG00000214670                                                                                              &lt;NA&gt;
ENSG00000222604                                                                                              &lt;NA&gt;
ENSG00000119616                                                                      FCF1 rRNA-processing protein
ENSG00000119596                                                                            YLP motif containing 1
ENSG00000259606                                                                                              &lt;NA&gt;
ENSG00000119608                                                                               prospero homeobox 2
ENSG00000258587                                                                               METTL5 pseudogene 1
ENSG00000119689                                                            dihydrolipoamide S-succinyltransferase
ENSG00000198208                                                                ribosomal protein S6 kinase like 1
ENSG00000119630                                                                           placental growth factor
ENSG00000119718                                          eukaryotic translation initiation factor 2B subunit beta
ENSG00000258646                                                                                              &lt;NA&gt;
ENSG00000119684                                                                                    mutL homolog 3
ENSG00000206924                                                             RNA, U6 small nuclear 689, pseudogene
ENSG00000119640                                                                                 acylphosphatase 1
ENSG00000119703                                                               zinc finger C2HC-type containing 1C
ENSG00000119638                                                                             NIMA related kinase 9
ENSG00000258978                                                                               HIF1AP pseudogene 1
ENSG00000259138                                                                                              &lt;NA&gt;
ENSG00000170348                                                          transmembrane p24 trafficking protein 10
ENSG00000252013                                                          RNA, U4atac small nuclear 14, pseudogene
ENSG00000258740                                                                                              &lt;NA&gt;
ENSG00000258820                                                                                              &lt;NA&gt;
ENSG00000170345                                             Fos proto-oncogene, AP-1 transcription factor subunit
ENSG00000119660                                                                                              &lt;NA&gt;
ENSG00000259687                                                                                              &lt;NA&gt;
ENSG00000259319                                                                                              &lt;NA&gt;
ENSG00000140044                                                                        Jun dimerization protein 2
ENSG00000156127                                                basic leucine zipper ATF-like transcription factor
ENSG00000224721                                                                            FLVCR2 antisense RNA 1
ENSG00000119686                                                     FLVCR choline and putative heme transporter 2
ENSG00000242951                                                                                              &lt;NA&gt;
ENSG00000201096                                                                  RNA, 5S ribosomal pseudogene 387
ENSG00000119685                                                                    tubulin tyrosine ligase like 5
ENSG00000133935                                                                ergosterol biosynthesis 28 homolog
ENSG00000259103                                                                                              &lt;NA&gt;
ENSG00000242488                                                                                              &lt;NA&gt;
ENSG00000119650                                                                       intraflagellar transport 43
ENSG00000119699                                                                 transforming growth factor beta 3
ENSG00000258876                                                                                              &lt;NA&gt;
ENSG00000258578                                                                                              &lt;NA&gt;
ENSG00000089916                                                                  G-patch domain containing 2 like
ENSG00000258454                                                                                              &lt;NA&gt;
ENSG00000258402                                                                                              &lt;NA&gt;
ENSG00000119715                                                                    estrogen related receptor beta
ENSG00000212061                                                                                              &lt;NA&gt;
ENSG00000263880                                                                                              &lt;NA&gt;
ENSG00000259124                                                                                              &lt;NA&gt;
ENSG00000271423                                                                                              &lt;NA&gt;
ENSG00000242952                                                                 ribosomal protein SA pseudogene 3
ENSG00000258566                                                                                              &lt;NA&gt;
ENSG00000258569                                                                                              &lt;NA&gt;
ENSG00000071246                                                                                       vasohibin 1
ENSG00000259081                                                                                              &lt;NA&gt;
ENSG00000258610                                                                                              &lt;NA&gt;
ENSG00000258301                                                                                              &lt;NA&gt;
ENSG00000013523                                                                                   angel homolog 1
ENSG00000100565                                                                leucine rich repeat containing 74A
ENSG00000241081                                                                ribosomal protein L22 pseudogene 2
ENSG00000223174                                                                               RN7SK pseudogene 17
ENSG00000259058                                                                                              &lt;NA&gt;
ENSG00000258602                                                       long intergenic non-protein coding RNA 1629
ENSG00000266553                                                             RNA, 7SL, cytoplasmic 356, pseudogene
ENSG00000243225                                                                                              &lt;NA&gt;
ENSG00000119669                                               interferon regulatory factor 2 binding protein like
ENSG00000246548                                                       long intergenic non-protein coding RNA 2288
ENSG00000258473                                                                                              &lt;NA&gt;
ENSG00000258819                                                       long intergenic non-protein coding RNA 2289
ENSG00000198894                                                                       CLOCK interacting pacemaker
ENSG00000259164                                                                                              &lt;NA&gt;
ENSG00000165548                                                                         transmembrane protein 63C
ENSG00000177108                                                     zinc finger DHHC-type palmitoyltransferase 22
ENSG00000269883                                                                                              &lt;NA&gt;
ENSG00000258552                                                                                              &lt;NA&gt;
ENSG00000201384                                                                                              &lt;NA&gt;
ENSG00000165553                                                                                       neuroglobin
ENSG00000221754                                                                                    microRNA 1260a
ENSG00000009830                                                                   protein O-mannosyltransferase 2
ENSG00000100577                                                                  glutathione S-transferase zeta 1
ENSG00000100580                                             transmembrane p24 trafficking protein family member 8
ENSG00000266628                                                                                              &lt;NA&gt;
ENSG00000258510                             ATP binding cassette subfamily G member 2 (JR blood group) pseudogene
ENSG00000100583                                                          sterile alpha motif domain containing 15
ENSG00000165555                                                 NADP dependent oxidoreductase domain containing 1
ENSG00000268156                                                                                              &lt;NA&gt;
ENSG00000151445                 VPS33B interacting protein, apical-basolateral polarity regulator, spe-39 homolog
ENSG00000100591                                                              activator of HSP90 ATPase activity 1
ENSG00000212371                                                                                              &lt;NA&gt;
ENSG00000100593                                                                                         isthmin 2
ENSG00000100596                                             serine palmitoyltransferase long chain base subunit 2
ENSG00000240233                                                             RNA, 7SL, cytoplasmic 587, pseudogene
ENSG00000258668                                                                                              &lt;NA&gt;
ENSG00000100601                                                           alkB homolog 1, histone H2A dioxygenase
ENSG00000239272                                                               ribosomal protein L21 pseudogene 10
ENSG00000258917                                                                                              &lt;NA&gt;
ENSG00000119705                                                     SRA stem-loop interacting RNA binding protein
ENSG00000100603                                                                           SNW domain containing 1
ENSG00000197734                                                                    SLIRP overlapping transcript 1
ENSG00000268208                                                                                              &lt;NA&gt;
ENSG00000063761                                                                   aarF domain containing kinase 1
ENSG00000199440                                                                                              &lt;NA&gt;
ENSG00000258421                                                                                              &lt;NA&gt;
ENSG00000199454                                                                  RNA, 5S ribosomal pseudogene 388
ENSG00000239438                                                               ribosomal protein S26 pseudogene 48
ENSG00000021645                                                                                        neurexin 3
ENSG00000258723                                                                                              &lt;NA&gt;
ENSG00000239163                                                                                              &lt;NA&gt;
ENSG00000221178                                                                                              &lt;NA&gt;
ENSG00000258719                                                                                              &lt;NA&gt;
ENSG00000258874                                                                      uncharacterized LOC105370589
ENSG00000258478                                                                                              &lt;NA&gt;
ENSG00000258829                                                                                              &lt;NA&gt;
ENSG00000258419                                                                      uncharacterized LOC105370586
ENSG00000258662                                                                                              &lt;NA&gt;
ENSG00000259106                                                                                              &lt;NA&gt;
ENSG00000258637                                                                                              &lt;NA&gt;
ENSG00000258416                                                                                              &lt;NA&gt;
ENSG00000211448                                                                        iodothyronine deiodinase 2
ENSG00000258766                                                                              DIO2 antisense RNA 1
ENSG00000100629                                                                           centrosomal protein 128
ENSG00000258452                                                                                              &lt;NA&gt;
ENSG00000165409                                                              thyroid stimulating hormone receptor
ENSG00000258915                                                                                              &lt;NA&gt;
ENSG00000271705                                                                ribosomal protein L17 pseudogene 3
ENSG00000271656                                                                                              &lt;NA&gt;
ENSG00000259167                                                                                              &lt;NA&gt;
ENSG00000258999                                                                                              &lt;NA&gt;
ENSG00000165417                                                        general transcription factor IIA subunit 1
ENSG00000221303                                                                 small nucleolar RNA, H/ACA box 79
ENSG00000205579                                                                                              &lt;NA&gt;
ENSG00000270343                                                                                              &lt;NA&gt;
ENSG00000140022                                                                                          stonin 2
ENSG00000242163                                                                                              &lt;NA&gt;
ENSG00000258605                                                                                              &lt;NA&gt;
ENSG00000258675                                                                                              &lt;NA&gt;
ENSG00000071537                                                   SEL1L adaptor subunit of SYVN1 ubiquitin ligase
ENSG00000258977                                                       long intergenic non-protein coding RNA 1467
ENSG00000258841                                   eukaryotic translation elongation factor 1 alpha 1 pseudogene 2
ENSG00000258718                                                                                              &lt;NA&gt;
ENSG00000259035                                                                                              &lt;NA&gt;
ENSG00000241891                                                                 ribosomal protein L9 pseudogene 6
ENSG00000258501                                 eukaryotic translation initiation factor 3 subunit L pseudogene 1
ENSG00000238978                                                                                              &lt;NA&gt;
ENSG00000258743                                                                                              &lt;NA&gt;
ENSG00000259032                                                                                              &lt;NA&gt;
ENSG00000258683                                                                                              &lt;NA&gt;
ENSG00000258600                                                                                              &lt;NA&gt;
ENSG00000258426                                                                      uncharacterized LOC105370600
ENSG00000252369                                                               RNA, U7 small nuclear 51 pseudogene
ENSG00000238561                                                          RNA, U6atac small nuclear 28, pseudogene
ENSG00000258549                                                                                              &lt;NA&gt;
ENSG00000258532                                                       long intergenic non-protein coding RNA 2305
ENSG00000258762                                                                              MT-ND4 pseudogene 33
ENSG00000258923                                                                                              &lt;NA&gt;
ENSG00000259012                                                                              MT-CYB pseudogene 27
ENSG00000251895                                                             RNA, U6 small nuclear 976, pseudogene
ENSG00000258506                                                                                              &lt;NA&gt;
ENSG00000271712                                       golgi associated RAB2 interactor family member 3 pseudogene
ENSG00000259044                                                                                              &lt;NA&gt;
ENSG00000252529                                                                                              &lt;NA&gt;
ENSG00000258902                                                                                              &lt;NA&gt;
ENSG00000258814                                                                                              &lt;NA&gt;
ENSG00000259107                                                        long intergenic non-protein coding RNA 911
ENSG00000205562                                                                             FLRT2 antisense RNA 1
ENSG00000258945                                                                                              &lt;NA&gt;
ENSG00000185070                                                  fibronectin leucine rich transmembrane protein 2
ENSG00000258733                                                       long intergenic non-protein coding RNA 2328
ENSG00000258912                                                       long intergenic non-protein coding RNA 2316
ENSG00000258994                                                       long intergenic non-protein coding RNA 2309
ENSG00000258804                                                       long intergenic non-protein coding RNA 1148
ENSG00000259061                                                                                              &lt;NA&gt;
ENSG00000258496                                                                                              &lt;NA&gt;
ENSG00000258958                                                                                              &lt;NA&gt;
ENSG00000258859                                                                                              &lt;NA&gt;
ENSG00000259028                                                                                              &lt;NA&gt;
ENSG00000258770                                                       long intergenic non-protein coding RNA 2330
ENSG00000258807                                                                                              &lt;NA&gt;
ENSG00000259077                                                                                              &lt;NA&gt;
ENSG00000054983                                                                              galactosylceramidase
ENSG00000259096                                                                                              &lt;NA&gt;
ENSG00000252783                                                             RNA, U6 small nuclear 835, pseudogene
ENSG00000140030                                                                     G protein-coupled receptor 65
ENSG00000258407                                                                                              &lt;NA&gt;
ENSG00000258826                                                                                              &lt;NA&gt;
ENSG00000258867                                                              HIF1A stabilizing long noncoding RNA
ENSG00000258975                                                                                              &lt;NA&gt;
ENSG00000259998                                                                                              &lt;NA&gt;
ENSG00000258538                                                                                              &lt;NA&gt;
ENSG00000100433                                           potassium two pore domain channel subfamily K member 10
ENSG00000042317                                                                      spermatogenesis associated 7
ENSG00000070778                                                 protein tyrosine phosphatase non-receptor type 21
ENSG00000258983                                                                                              &lt;NA&gt;
ENSG00000222990                                                              RNA, U4 small nuclear 22, pseudogene
ENSG00000258789                                                                                              &lt;NA&gt;
ENSG00000100722                                                               zinc finger CCCH-type containing 14
ENSG00000165521                                                                                       EMAP like 5
ENSG00000200653                                                              RNA, U4 small nuclear 92, pseudogene
ENSG00000165533                                                                 tetratricopeptide repeat domain 8
ENSG00000207342                                                                                              &lt;NA&gt;
ENSG00000258990                                                                                              &lt;NA&gt;
ENSG00000053254                                                                                   forkhead box N3
ENSG00000259151                           cyclase associated actin cytoskeleton regulatory protein 2 pseudogene 1
ENSG00000258752                                                                                              &lt;NA&gt;
ENSG00000258699                                                                                              &lt;NA&gt;
ENSG00000258380                                                                                              &lt;NA&gt;
ENSG00000259053                                                                                              &lt;NA&gt;
ENSG00000258920                                                                             FOXN3 antisense RNA 1
ENSG00000259073                                                                             FOXN3 antisense RNA 2
ENSG00000252522                                                                                              &lt;NA&gt;
ENSG00000201027                                                                              RN7SK pseudogene 107
ENSG00000258792                                                                                              &lt;NA&gt;
ENSG00000252655                                                                                              &lt;NA&gt;
ENSG00000200312                                                                                              &lt;NA&gt;
ENSG00000259050                                                                                              &lt;NA&gt;
ENSG00000140025                                                                 EF-hand calcium binding domain 11
ENSG00000230997                                                                                              &lt;NA&gt;
ENSG00000042088                                                                   tyrosyl-DNA phosphodiesterase 1
ENSG00000152315                                           potassium two pore domain channel subfamily K member 13
ENSG00000258544                                                                                              &lt;NA&gt;
ENSG00000201351                                                                                              &lt;NA&gt;
ENSG00000100764                                                                  proteasome 26S subunit, ATPase 1
ENSG00000119720                                         NRDE-2, necessary for RNA interference, domain containing
ENSG00000242571                                                               ribosomal protein L21 pseudogene 11
ENSG00000238758                                                                                              &lt;NA&gt;
ENSG00000198668                                                                                      calmodulin 1
ENSG00000258424                                                                                              &lt;NA&gt;
ENSG00000258678                                                       long intergenic non-protein coding RNA 2317
ENSG00000233208                                                        long intergenic non-protein coding RNA 642
ENSG00000259789                                                                                              &lt;NA&gt;
ENSG00000165914                                                                tetratricopeptide repeat domain 7B
ENSG00000252748                                                                                              &lt;NA&gt;
ENSG00000258935                                                                                              &lt;NA&gt;
ENSG00000259163                                                                             TTC7B antisense RNA 1
ENSG00000258437                                                                                              &lt;NA&gt;
ENSG00000258716                                                                      uncharacterized LOC105370622
ENSG00000213315                                                                ribosomal protein S18 pseudogene 2
ENSG00000258884                                                       long intergenic non-protein coding RNA 2321
ENSG00000100784                                                                    ribosomal protein S6 kinase A5
ENSG00000133943                                                                               D-glutamate cyclase
ENSG00000252644                                                               RNA, U7 small nuclear 30 pseudogene
ENSG00000221102                                                                small nucleolar RNA, H/ACA box 11B
ENSG00000266343                                                                                              &lt;NA&gt;
ENSG00000119714                                                                     G protein-coupled receptor 68
ENSG00000258875                                                                                              &lt;NA&gt;
ENSG00000260810                                                                                              &lt;NA&gt;
ENSG00000015133                                                                 coiled-coil domain containing 88C
ENSG00000265856                                                                                              &lt;NA&gt;
ENSG00000258798                                                                      CCDC88C divergent transcript
ENSG00000258446                                                                                              &lt;NA&gt;
ENSG00000100796                                                       protein phosphatase 4 regulatory subunit 3A
ENSG00000268657                                                                                              &lt;NA&gt;
ENSG00000133962                                            cation channel sperm associated auxiliary subunit beta
ENSG00000268295                                                                                              &lt;NA&gt;
ENSG00000258774                                                                                              &lt;NA&gt;
ENSG00000258962                                                        pyruvate dehydrogenase kinase 3 pseudogene
ENSG00000200042                                                                                              &lt;NA&gt;
ENSG00000260711                                                                                              &lt;NA&gt;
ENSG00000165929                                                                        tandem C2 domains, nuclear
ENSG00000140092                                                                                         fibulin 5
ENSG00000100815                                                            thyroid hormone receptor interactor 11
ENSG00000259020                                                                                              &lt;NA&gt;
ENSG00000261372                                                                                              &lt;NA&gt;
ENSG00000066427                                                                                          ataxin 3
ENSG00000259634                                                                                              &lt;NA&gt;
ENSG00000183648                                                         NADH:ubiquinone oxidoreductase subunit B1
ENSG00000165934                                                    cleavage and polyadenylation specific factor 2
ENSG00000258481                                                                                              &lt;NA&gt;
ENSG00000201097                                                             RNA, U6 small nuclear 366, pseudogene
ENSG00000140090                                                                 solute carrier family 24 member 4
ENSG00000100599                                                                          Ras and Rab interactor 3
ENSG00000100600                                                                                          legumain
ENSG00000066455                                                                                         golgin A5
ENSG00000258742                                                       long intergenic non-protein coding RNA 2833
ENSG00000258499                                                       long intergenic non-protein coding RNA 2287
ENSG00000100604                                                                                    chromogranin A
ENSG00000100605                                                               inositol-tetrakisphosphate 1-kinase
ENSG00000258730                                                                             ITPK1 antisense RNA 1
ENSG00000258595                                                                                              &lt;NA&gt;
ENSG00000165943                                                                          modulator of apoptosis 1
ENSG00000153485                                                               lysosomal enzyme trafficking factor
ENSG00000259066                                                                                              &lt;NA&gt;
ENSG00000170270                                                                     GON7 subunit of KEOPS complex
ENSG00000012963                                                ubiquitin protein ligase E3 component n-recognin 7
ENSG00000240096                                                               ribosomal protein L18a pseudogene 1
ENSG00000011114                                                                           BTB domain containing 7
ENSG00000241499                                                                                              &lt;NA&gt;
ENSG00000133958                                                     unc-79 homolog, NALCN channel complex subunit
ENSG00000187581                                                                   cytochrome c oxidase subunit 8C
ENSG00000202306                                                                                              &lt;NA&gt;
ENSG00000252720                                                            RNA, U6 small nuclear 1258, pseudogene
ENSG00000175785                                                                    proline rich membrane anchor 1
ENSG00000258584                                                                           FAM181A antisense RNA 1
ENSG00000140067                                                      family with sequence similarity 181 member A
ENSG00000100628                                                          ankyrin repeat and SOCS box containing 2
ENSG00000258987                                                                                              &lt;NA&gt;
ENSG00000265768                                                                                     microRNA 4506
ENSG00000175699                                                                 coiled-coil domain containing 197
ENSG00000089723                                                  OTU deubiquitinase, ubiquitin aldehyde binding 2
ENSG00000089737                                                                              DEAD-box helicase 24
ENSG00000165948                                                      interferon alpha inducible protein 27 like 1
ENSG00000165949                                                             interferon alpha inducible protein 27
ENSG00000119632                                                      interferon alpha inducible protein 27 like 2
ENSG00000119698                                                        protein phosphatase 4 regulatory subunit 4
ENSG00000140093                                                                         serpin family A member 10
ENSG00000170099                                                                          serpin family A member 6
ENSG00000258597                                                        serpin family A member 2 (gene/pseudogene)
ENSG00000197249                                                                          serpin family A member 1
ENSG00000256357                                                                      uncharacterized LOC105370635
ENSG00000186910                                                                         serpin family A member 11
ENSG00000170054                                                                          serpin family A member 9
ENSG00000165953                                                                         serpin family A member 12
ENSG00000100665                                                                          serpin family A member 4
ENSG00000188488                                                                          serpin family A member 5
ENSG00000273259                                                                                              &lt;NA&gt;
ENSG00000196136                                                                          serpin family A member 3
ENSG00000258805                                                                                              &lt;NA&gt;
ENSG00000187483                                                                                              &lt;NA&gt;
ENSG00000259140                                                                                              &lt;NA&gt;
ENSG00000239269                                                                 ribosomal protein SA pseudogene 4
ENSG00000133937                                                                                goosecoid homeobox
ENSG00000240914                                                                                              &lt;NA&gt;
ENSG00000258933                                                                                              &lt;NA&gt;
ENSG00000258866                                                                                              &lt;NA&gt;
ENSG00000100697                                                                         dicer 1, ribonuclease III
ENSG00000264607                                                                                     microRNA 3173
ENSG00000235706                                                                            DICER1 antisense RNA 1
ENSG00000165959                                                                                            calmin
ENSG00000259143                                                                                              &lt;NA&gt;
ENSG00000258615                                                                                              &lt;NA&gt;
ENSG00000258630                                                       long intergenic non-protein coding RNA 2292
ENSG00000229645                                                                                              &lt;NA&gt;
ENSG00000176438                                       spectrin repeat containing nuclear envelope family member 3
ENSG00000258572                                                                             SYNE3 antisense RNA 1
ENSG00000247092                                                                  small nucleolar RNA host gene 10
ENSG00000252481                                                                  small Cajal body-specific RNA 13
ENSG00000182512                                                                                    glutaredoxin 5
ENSG00000258390                                                       long intergenic non-protein coding RNA 2318
ENSG00000258927                                                                                              &lt;NA&gt;
ENSG00000270038                                                                                              &lt;NA&gt;
ENSG00000187621                                                                      uncharacterized LOC124903372
ENSG00000259084                                                                                              &lt;NA&gt;
ENSG00000213231                                                                     TCL1 family AKT coactivator B
ENSG00000100721                                                                     TCL1 family AKT coactivator A
ENSG00000257275                                                                                              &lt;NA&gt;
ENSG00000263357                                                                                              &lt;NA&gt;
ENSG00000258516                                                                                              &lt;NA&gt;
ENSG00000250366                   transmembrane neural differentiation associated intracellular calcium regulator
ENSG00000271358                                                                                              &lt;NA&gt;
ENSG00000227051                                                              chromosome 14 open reading frame 132
ENSG00000221236                                                                                              &lt;NA&gt;
ENSG00000168398                                                                            bradykinin receptor B2
ENSG00000258691                                                                                              &lt;NA&gt;
ENSG00000258412                                                                                              &lt;NA&gt;
ENSG00000258788                                                                                              &lt;NA&gt;
ENSG00000259036                                                                                              &lt;NA&gt;
ENSG00000100739                                                                            bradykinin receptor B1
ENSG00000258793                                                                                              &lt;NA&gt;
ENSG00000258729                                                                                              &lt;NA&gt;
ENSG00000066739                                                                              autophagy related 2B
ENSG00000238776                                                                                              &lt;NA&gt;
ENSG00000100744                                                                         GSK3B interacting protein
ENSG00000222276                                                              RNA, U2 small nuclear 33, pseudogene
ENSG00000140057                                                                                adenylate kinase 7
ENSG00000259059                                                                                              &lt;NA&gt;
ENSG00000240051                                                              ribosomal protein L23a pseudogene 10
ENSG00000260806                                                                                              &lt;NA&gt;
ENSG00000090060                                                                          poly(A) polymerase alpha
ENSG00000258702                                                                      uncharacterized LOC105370645
ENSG00000223299                                                                                              &lt;NA&gt;
ENSG00000258979                                                       long intergenic non-protein coding RNA 2299
ENSG00000100749                                                                     VRK serine/threonine kinase 1
ENSG00000258825                                                                                              &lt;NA&gt;
ENSG00000225163                                                                                              &lt;NA&gt;
ENSG00000259026                                                                                              &lt;NA&gt;
ENSG00000258393                                                                                              &lt;NA&gt;
ENSG00000259110                                                       long intergenic non-protein coding RNA 2304
ENSG00000246084                                                       long intergenic non-protein coding RNA 2325
ENSG00000240730                                                                                              &lt;NA&gt;
ENSG00000197176                                                       long intergenic non-protein coding RNA 2291
ENSG00000258869                                                       long intergenic non-protein coding RNA 2312
ENSG00000258379                                                                                              &lt;NA&gt;
ENSG00000246223                                                       long intergenic non-protein coding RNA 1550
ENSG00000259097                                                                      uncharacterized LOC105370654
ENSG00000258511                                                                                              &lt;NA&gt;
ENSG00000222066                                                                                              &lt;NA&gt;
ENSG00000241757                                                             RNA, 7SL, cytoplasmic 714, pseudogene
ENSG00000258795                                                                                              &lt;NA&gt;
ENSG00000176605                                                       long intergenic non-protein coding RNA 2914
ENSG00000237342                                                                                              &lt;NA&gt;
ENSG00000259119                                                                                              &lt;NA&gt;
ENSG00000232573                                                                 ribosomal protein L3 pseudogene 4
ENSG00000234648                                                                                              &lt;NA&gt;
ENSG00000229402                                                                                              &lt;NA&gt;
ENSG00000127152                                                                      BCL11 transcription factor B
ENSG00000235785                                                                                              &lt;NA&gt;
ENSG00000258383                                                                                              &lt;NA&gt;
ENSG00000216173                                                                                              &lt;NA&gt;
ENSG00000183576                                SET domain containing 3, actin N3(tau)-histidine methyltransferase
ENSG00000272439                                                              RNA, U6 small nuclear 91, pseudogene
ENSG00000090061                                                                                          cyclin K
ENSG00000205476                                                                 coiled-coil domain containing 85C
ENSG00000258749                                                                                              &lt;NA&gt;
ENSG00000200506                                                                                              &lt;NA&gt;
ENSG00000247970                                                                                              &lt;NA&gt;
ENSG00000182218                                                                                       HHIP like 1
ENSG00000036530                                                    cytochrome P450 family 46 subfamily A member 1
ENSG00000258672                                                                                              &lt;NA&gt;
ENSG00000066629                                                                                       EMAP like 1
ENSG00000199836                                                              RNA, U1 small nuclear 47, pseudogene
ENSG00000271198                                                                                              &lt;NA&gt;
ENSG00000196405                                                                                    Enah/Vasp-like
ENSG00000242888                                                                 ribosomal protein S2 pseudogene 3
ENSG00000258693                                                                                              &lt;NA&gt;
ENSG00000258560                                                                                              &lt;NA&gt;
ENSG00000265154                                                                                     microRNA 151b
ENSG00000199082                                                                                      microRNA 342
ENSG00000168350                                                                delta 4-desaturase, sphingolipid 2
ENSG00000258982                                                                                              &lt;NA&gt;
ENSG00000100811                                                                          YY1 transcription factor
ENSG00000258904                                                                                              &lt;NA&gt;
ENSG00000259052                                                                                              &lt;NA&gt;
ENSG00000197119                                                                solute carrier family 25 member 29
ENSG00000258504                                                                                              &lt;NA&gt;
ENSG00000198984                                                                                      microRNA 345
ENSG00000243976                                                             RNA, 7SL, cytoplasmic 523, pseudogene
ENSG00000263519                                                                                              &lt;NA&gt;
ENSG00000140107                                                                solute carrier family 25 member 47
ENSG00000140105                                                                    tryptophanyl-tRNA synthetase 1
ENSG00000258666                                                                                              &lt;NA&gt;
ENSG00000258521                                                                                              &lt;NA&gt;
ENSG00000258581                                                                                              &lt;NA&gt;
ENSG00000176473                                                                               WD repeat domain 25
ENSG00000258620                                                                                              &lt;NA&gt;
ENSG00000258500                                                                                              &lt;NA&gt;
ENSG00000253075                                                                               RN7SK pseudogene 92
ENSG00000183092                                                        brain enriched guanylate kinase associated
ENSG00000259031                                                                                              &lt;NA&gt;
ENSG00000258576                                                                                              &lt;NA&gt;
ENSG00000196273                                                        long intergenic non-protein coding RNA 523
ENSG00000258717                                                                                              &lt;NA&gt;
ENSG00000185559                                                           delta like non-canonical Notch ligand 1
ENSG00000273087                                                                                              &lt;NA&gt;
ENSG00000214548                                                                            maternally expressed 3
ENSG00000266461                                                                                     microRNA 2392
ENSG00000267918                                                                                              &lt;NA&gt;
ENSG00000258663                                                                                              &lt;NA&gt;
ENSG00000211574                                                                                      microRNA 770
ENSG00000207989                                                                                      microRNA 493
ENSG00000199151                                                                                      microRNA 337
ENSG00000272291                                                                                              &lt;NA&gt;
ENSG00000254656                                                                        retrotransposon Gag like 1
ENSG00000208001                                                                                      microRNA 431
ENSG00000207569                                                                                      microRNA 433
ENSG00000207608                                                                                      microRNA 127
ENSG00000272458                                                                                      microRNA 432
ENSG00000207942                                                                                      microRNA 136
ENSG00000269375                                                                                              &lt;NA&gt;
ENSG00000258399                                                                                              &lt;NA&gt;
ENSG00000221077                                                                                              &lt;NA&gt;
ENSG00000199005                                                                                      microRNA 370
ENSG00000251769                                                                                              &lt;NA&gt;
ENSG00000252873                                                                                              &lt;NA&gt;
ENSG00000202191                                                                small nucleolar RNA, C/D box 113-1
ENSG00000251949                                                                                              &lt;NA&gt;
ENSG00000212384                                                                small nucleolar RNA, C/D box 113-2
ENSG00000201700                                                                small nucleolar RNA, C/D box 113-3
ENSG00000201672                                                                small nucleolar RNA, C/D box 113-4
ENSG00000225746                                                                                              &lt;NA&gt;
ENSG00000272474                                                                small nucleolar RNA, C/D box 113-5
ENSG00000252144                                                                                              &lt;NA&gt;
ENSG00000200215                                                                small nucleolar RNA, C/D box 113-6
ENSG00000251918                                                                                              &lt;NA&gt;
ENSG00000200632                                                                small nucleolar RNA, C/D box 113-7
ENSG00000200367                                                                small nucleolar RNA, C/D box 113-8
ENSG00000201950                                                                small nucleolar RNA, C/D box 113-9
ENSG00000199575                                                                small nucleolar RNA, C/D box 114-1
ENSG00000200823                                                                small nucleolar RNA, C/D box 114-2
ENSG00000201839                                                                small nucleolar RNA, C/D box 114-3
ENSG00000200832                                                                                              &lt;NA&gt;
ENSG00000199798                                                                small nucleolar RNA, C/D box 114-5
ENSG00000200150                                                      small nucleolar RNA SNORD113/SNORD114 family
ENSG00000201263                                                                small nucleolar RNA, C/D box 114-6
ENSG00000232018                                                                                              &lt;NA&gt;
ENSG00000199390                                                                small nucleolar RNA, C/D box 114-7
ENSG00000201240                                                                small nucleolar RNA, C/D box 114-9
ENSG00000200279                                                               small nucleolar RNA, C/D box 114-10
ENSG00000271417                                                                                              &lt;NA&gt;
ENSG00000200608                                                               small nucleolar RNA, C/D box 114-11
ENSG00000202270                                                               small nucleolar RNA, C/D box 114-12
ENSG00000201247                                                               small nucleolar RNA, C/D box 114-13
ENSG00000199593                                                               small nucleolar RNA, C/D box 114-14
ENSG00000201557                                                               small nucleolar RNA, C/D box 114-15
ENSG00000199914                                                               small nucleolar RNA, C/D box 114-16
ENSG00000201569                                                               small nucleolar RNA, C/D box 114-17
ENSG00000202142                                                               small nucleolar RNA, C/D box 114-18
ENSG00000199942                                                               small nucleolar RNA, C/D box 114-19
ENSG00000201500                                                      small nucleolar RNA SNORD113/SNORD114 family
ENSG00000201036                                                                      uncharacterized LOC124903417
ENSG00000201710                                                      small nucleolar RNA SNORD113/SNORD114 family
ENSG00000202048                                                               small nucleolar RNA, C/D box 114-20
ENSG00000272344                                                               small nucleolar RNA, C/D box 114-21
ENSG00000202293                                                               small nucleolar RNA, C/D box 114-22
ENSG00000200406                                                               small nucleolar RNA, C/D box 114-23
ENSG00000201899                                                               small nucleolar RNA, C/D box 114-24
ENSG00000200612                                                               small nucleolar RNA, C/D box 114-25
ENSG00000200413                                                               small nucleolar RNA, C/D box 114-26
ENSG00000200636                                                               small nucleolar RNA, C/D box 114-27
ENSG00000200480                                                               small nucleolar RNA, C/D box 114-28
ENSG00000201689                                                               small nucleolar RNA, C/D box 114-29
ENSG00000201318                                                               small nucleolar RNA, C/D box 114-30
ENSG00000200089                                                               small nucleolar RNA, C/D box 114-31
ENSG00000222095                                                      small nucleolar RNA SNORD113/SNORD114 family
ENSG00000252009                                                                                              &lt;NA&gt;
ENSG00000222185                                                      small nucleolar RNA SNORD113/SNORD114 family
ENSG00000199088                                                                                      microRNA 379
ENSG00000199109                                                                                      microRNA 411
ENSG00000207749                                                                                      microRNA 299
ENSG00000198982                                                                                      microRNA 380
ENSG00000221745                                                                                     microRNA 1197
ENSG00000199069                                                                                     microRNA 323a
ENSG00000211582                                                                                      microRNA 758
ENSG00000207761                                                                                    microRNA 329-1
ENSG00000207762                                                                                    microRNA 329-2
ENSG00000194717                                                                                      microRNA 494
ENSG00000221036                                                                                     microRNA 1193
ENSG00000212040                                                                                      microRNA 543
ENSG00000207743                                                                                      microRNA 495
ENSG00000265032                                                                                              &lt;NA&gt;
ENSG00000271946                                                                                              &lt;NA&gt;
ENSG00000207934                                                                                      microRNA 654
ENSG00000264882                                                                                              &lt;NA&gt;
ENSG00000215957                                                                                      microRNA 300
ENSG00000221525                                                                                   microRNA 1185-1
ENSG00000221614                                                                                   microRNA 1185-2
ENSG00000258861                                                                                              &lt;NA&gt;
ENSG00000199020                                                                                      microRNA 381
ENSG00000207754                                                                                     microRNA 487b
ENSG00000202560                                                                                      microRNA 539
ENSG00000216099                                                                                      microRNA 889
ENSG00000207587                                                                                     microRNA 544a
ENSG00000207646                                                                                      microRNA 655
ENSG00000265250                                                                                              &lt;NA&gt;
ENSG00000207558                                                                                              &lt;NA&gt;
ENSG00000207742                                                                                     microRNA 487a
ENSG00000207993                                                                                      microRNA 134
ENSG00000208027                                                                                      microRNA 485
ENSG00000208004                                                                                     microRNA 323b
ENSG00000207978                                                                                      microRNA 154
ENSG00000207961                                                                                      microRNA 496
ENSG00000199015                                                                                      microRNA 377
ENSG00000216179                                                                                      microRNA 541
ENSG00000199107                                                                                      microRNA 409
ENSG00000199012                                                                                      microRNA 412
ENSG00000199025                                                                                      microRNA 369
ENSG00000199092                                                                                      microRNA 410
ENSG00000207959                                                                                      microRNA 656
ENSG00000223403                                                                                  MIR381 host gene
ENSG00000230805                                                                      uncharacterized LOC105370670
ENSG00000259004                                                       long intergenic non-protein coding RNA 2285
ENSG00000206761                                                                                              &lt;NA&gt;
ENSG00000258681                                                                AKT interacting protein pseudogene
ENSG00000258497                                                                                              &lt;NA&gt;
ENSG00000258460                                                                      uncharacterized LOC124903387
ENSG00000259023                                                                                              &lt;NA&gt;
ENSG00000259082                                                       long intergenic non-protein coding RNA 2314
ENSG00000259166                                                                                              &lt;NA&gt;
ENSG00000258498                                                                 DIO3 opposite strand upstream RNA
ENSG00000197406                                                                        iodothyronine deiodinase 3
ENSG00000258919                                                                                              &lt;NA&gt;
ENSG00000258404                                                                                              &lt;NA&gt;
ENSG00000241494                                                                ribosomal protein L26 pseudogene 4
ENSG00000258512                                                        long intergenic non-protein coding RNA 239
ENSG00000078304                                                  protein phosphatase 2 regulatory subunit B'gamma
ENSG00000259088                                                                                              &lt;NA&gt;
ENSG00000207208                                                             RNA, U6 small nuclear 790, pseudogene
ENSG00000256705                                                                                              &lt;NA&gt;
ENSG00000259161                                                                                              &lt;NA&gt;
ENSG00000271780                                                                                              &lt;NA&gt;
ENSG00000272444                                                                                              &lt;NA&gt;
ENSG00000197102                                                                dynein cytoplasmic 1 heavy chain 1
ENSG00000259013                                                                                              &lt;NA&gt;
ENSG00000258959                                                                                              &lt;NA&gt;
ENSG00000240457                                                             RNA, 7SL, cytoplasmic 472, pseudogene
ENSG00000080824                                               heat shock protein 90 alpha family class A member 1
ENSG00000140153                                                                               WD repeat domain 20
ENSG00000080823                                                                                MOK protein kinase
ENSG00000022976                                                                           zinc finger protein 839
ENSG00000265677                                                                                              &lt;NA&gt;
ENSG00000100865                                                     cyclin dependent kinase 2 interacting protein
ENSG00000239061                                                                                              &lt;NA&gt;
ENSG00000196663                                                       tectonin beta-propeller repeat containing 2
ENSG00000212330                                                             RNA, U6 small nuclear 244, pseudogene
ENSG00000156381                                                                           ankyrin repeat domain 9
ENSG00000266015                                                                                     microRNA 4309
ENSG00000259230                                                       long intergenic non-protein coding RNA 2323
ENSG00000239224                                                             RNA, 7SL, cytoplasmic 546, pseudogene
ENSG00000089902                                                                                REST corepressor 1
ENSG00000230988                                                              ribosomal protein L23a pseudogene 11
ENSG00000202459                                                                                              &lt;NA&gt;
ENSG00000259508                                                                                              &lt;NA&gt;
ENSG00000131323                                                                  TNF receptor associated factor 3
ENSG00000238853                                                                                              &lt;NA&gt;
ENSG00000206969                                                            RNA, U6 small nuclear 1316, pseudogene
ENSG00000211990                                                                                              &lt;NA&gt;
ENSG00000166126                                                           amnion associated transmembrane protein
ENSG00000198752                                                                 CDC42 binding protein kinase beta
ENSG00000259515                                                                                              &lt;NA&gt;
ENSG00000213176                                                                ribosomal protein L13 pseudogene 6
ENSG00000259444                                                                                              &lt;NA&gt;
ENSG00000205436                                                                exocyst complex component 3 like 4
ENSG00000259717                                                                                              &lt;NA&gt;
ENSG00000185215                                                                       TNF alpha induced protein 2
ENSG00000259374                                                                                              &lt;NA&gt;
ENSG00000259535                                                               ribosomal protein L21 pseudogene 12
ENSG00000259525                                                                                 GCSH pseudogene 2
ENSG00000251533                                                        long intergenic non-protein coding RNA 605
ENSG00000239117                                                                                              &lt;NA&gt;
ENSG00000270705                                                                                              &lt;NA&gt;
ENSG00000242837                                                               ribosomal protein L21 pseudogene 13
ENSG00000270938                                                                                              &lt;NA&gt;
ENSG00000240624                                                                ribosomal protein L17 pseudogene 4
ENSG00000259775                                                                                              &lt;NA&gt;
ENSG00000100664                                                        eukaryotic translation initiation factor 5
ENSG00000272533                                                                 small nucleolar RNA, H/ACA box 28
ENSG00000259428                                                           high mobility group box 3 pseudogene 26
ENSG00000243904                                                                 ribosomal protein SA pseudogene 5
ENSG00000075413                                                          microtubule affinity regulating kinase 3
ENSG00000244691                                                               ribosomal protein L10a pseudogene 1
ENSG00000166165                                                                                 creatine kinase B
ENSG00000260285                                                                                              &lt;NA&gt;
ENSG00000166166                                                                        tRNA methyltransferase 61A
ENSG00000252469                                                              RNA, U7 small nuclear 160 pseudogene
ENSG00000258851                                                                                              &lt;NA&gt;
ENSG00000166170                                                                                 BAG cochaperone 5
ENSG00000126214                                                                             kinesin light chain 1
ENSG00000256500                                                                                              &lt;NA&gt;
ENSG00000256053                                                            cytochrome c oxidase assembly factor 8
ENSG00000201184                                                              RNA, U4 small nuclear 68, pseudogene
ENSG00000264904                                                                                              &lt;NA&gt;
ENSG00000246451                                                                                              &lt;NA&gt;
ENSG00000270108                                                                                              &lt;NA&gt;
ENSG00000269910                                                                                              &lt;NA&gt;
ENSG00000269940                                                                                              &lt;NA&gt;
ENSG00000269958                                                                                              &lt;NA&gt;
ENSG00000126215                                                                X-ray repair cross complementing 3
ENSG00000224997                                                                                              &lt;NA&gt;
ENSG00000269963                                                                                              &lt;NA&gt;
ENSG00000100711                                                               zinc finger FYVE-type containing 21
ENSG00000253096                                                                                              &lt;NA&gt;
ENSG00000088808                                                      protein phosphatase 1 regulatory subunit 13B
ENSG00000270591                                                                                              &lt;NA&gt;
ENSG00000202275                                                                       small nucleolar RNA SNORD51
ENSG00000258735                                                                     PPP1R13B divergent transcript
ENSG00000258534                                                                                              &lt;NA&gt;
ENSG00000258914                                                                                              &lt;NA&gt;
ENSG00000156411                                                                   ATP synthase membrane subunit j
ENSG00000156414                                                                         tudor domain containing 9
ENSG00000227729                                                                                          RD3 like
ENSG00000264439                                                                                              &lt;NA&gt;
ENSG00000242894                                                             RNA, 7SL, cytoplasmic 634, pseudogene
ENSG00000166183                                                                                      asparaginase
ENSG00000207568                                                                                     microRNA 203a
ENSG00000258748                                                                                              &lt;NA&gt;
ENSG00000066735                                                                         kinesin family member 26A
ENSG00000258913                                                       long intergenic non-protein coding RNA 2691
ENSG00000228032                                                                                              &lt;NA&gt;
ENSG00000258598                                                                                              &lt;NA&gt;
ENSG00000222761                                                             RNA, U6 small nuclear 684, pseudogene
ENSG00000213159                                                                                              &lt;NA&gt;
ENSG00000258986                                                                         transmembrane protein 179
ENSG00000184601                                                              chromosome 14 open reading frame 180
ENSG00000259037                                                                                              &lt;NA&gt;
ENSG00000258736                                                                                              &lt;NA&gt;
ENSG00000260792                                                       long intergenic non-protein coding RNA 2280
ENSG00000265291                                                                                     microRNA 4710
ENSG00000256050                                                                                              &lt;NA&gt;
ENSG00000203485                                                                                 inverted formin 2
ENSG00000258858                                                                                              &lt;NA&gt;
ENSG00000185100                                                                       adenylosuccinate synthase 1
ENSG00000184990                                                                   SIVA1 apoptosis inducing factor
ENSG00000258430                                                                                              &lt;NA&gt;
ENSG00000142208                                                                     AKT serine/threonine kinase 1
ENSG00000179627                                                          zinc finger and BTB domain containing 42
ENSG00000258701                                                            VEGFC mRNA stability associated lncRNA
ENSG00000239365                                                               ribosomal protein S26 pseudogene 49
ENSG00000196183                                                                 ribosomal protein S2 pseudogene 4
ENSG00000258811                                                                                              &lt;NA&gt;
ENSG00000258593                                                                                              &lt;NA&gt;
ENSG00000099814                                                                          centrosomal protein 170B
ENSG00000259067                                                                                              &lt;NA&gt;
ENSG00000166428                                                                   phospholipase D family member 4
ENSG00000185567                                                                             AHNAK nucleoprotein 2
ENSG00000140104                                                   clathrin binding box of aftiphilin containing 1
ENSG00000170779                                                                  cell division cycle associated 4
ENSG00000183484                                                                    G protein-coupled receptor 132
ENSG00000257556                                                                      uncharacterized LOC124903398
ENSG00000258154                                                                                              &lt;NA&gt;
ENSG00000184916                                                                   jagged canonical Notch ligand 2
ENSG00000257622                                                                                              &lt;NA&gt;
ENSG00000183828                                                                                nudix hydrolase 14
ENSG00000185024                                                    BRF1 general transcription factor IIIB subunit
ENSG00000184887                                                                           BTB domain containing 6
ENSG00000179364                                                     phosphofurin acidic cluster sorting protein 2
ENSG00000242085                                                               ribosomal protein S20 pseudogene 33
ENSG00000256498                                                                                              &lt;NA&gt;
ENSG00000226174                                                                               testis expressed 22
ENSG00000251602                                                                         MTA1 divergent transcript
ENSG00000182979                                                                           metastasis associated 1
ENSG00000257270                                                                                              &lt;NA&gt;
ENSG00000182809                                                                           cysteine rich protein 2
ENSG00000213145                                                                           cysteine rich protein 1
ENSG00000257341                                                                                              &lt;NA&gt;
ENSG00000185347                                                               tubulin epsilon and delta complex 1
ENSG00000184986                                                                         transmembrane protein 121
ENSG00000230157                                                                                              &lt;NA&gt;
ENSG00000234402                                                                                              &lt;NA&gt;
ENSG00000211890                                                immunoglobulin heavy constant alpha 2 (A2m marker)
ENSG00000263413                                                                                     microRNA 4538
ENSG00000266597                                                                                              &lt;NA&gt;
ENSG00000227468                                                                                              &lt;NA&gt;
ENSG00000211891                                                             immunoglobulin heavy constant epsilon
ENSG00000254140                                                                                              &lt;NA&gt;
ENSG00000211892                                                immunoglobulin heavy constant gamma 4 (G4m marker)
ENSG00000211893                                                immunoglobulin heavy constant gamma 2 (G2m marker)
ENSG00000253364                                                                                              &lt;NA&gt;
ENSG00000253755                                                                                              &lt;NA&gt;
ENSG00000213140                                                                                              &lt;NA&gt;
ENSG00000253701                                                                                              &lt;NA&gt;
ENSG00000211895                                                             immunoglobulin heavy constant alpha 1
ENSG00000264024                                                                                     microRNA 4507
ENSG00000253692                                             immunoglobulin heavy constant epsilon P1 (pseudogene)
ENSG00000211896                                                immunoglobulin heavy constant gamma 1 (G1m marker)
ENSG00000211897                                                immunoglobulin heavy constant gamma 3 (G3m marker)
ENSG00000270371                                                                                              &lt;NA&gt;
ENSG00000211898                                                               immunoglobulin heavy constant delta
ENSG00000211899                                                                  immunoglobulin heavy constant mu
ENSG00000265612                                                                                     microRNA 4539
ENSG00000266706                                                                                              &lt;NA&gt;
ENSG00000265517                                                                                              &lt;NA&gt;
ENSG00000264473                                                                                              &lt;NA&gt;
ENSG00000263751                                                                                              &lt;NA&gt;
ENSG00000266408                                                                                              &lt;NA&gt;
ENSG00000264781                                                                                     microRNA 4537
ENSG00000265714                                                                                              &lt;NA&gt;
ENSG00000211900                                                                    immunoglobulin heavy joining 6
ENSG00000237111                                                      immunoglobulin heavy joining 3P (pseudogene)
ENSG00000242472                                                                    immunoglobulin heavy joining 5
ENSG00000240041                                                                    immunoglobulin heavy joining 4
ENSG00000242887                                                                    immunoglobulin heavy joining 3
ENSG00000237547                                                      immunoglobulin heavy joining 2P (pseudogene)
ENSG00000211904                                                                    immunoglobulin heavy joining 2
ENSG00000211905                                                                    immunoglobulin heavy joining 1
ENSG00000236597                                                               immunoglobulin heavy diversity 7-27
ENSG00000227335                                                      immunoglobulin heavy joining 1P (pseudogene)
ENSG00000211907                                                               immunoglobulin heavy diversity 1-26
ENSG00000225825                                                               immunoglobulin heavy diversity 6-25
ENSG00000211909                                              immunoglobulin heavy diversity 5-24 (non-functional)
ENSG00000227196                                              immunoglobulin heavy diversity 4-23 (non-functional)
ENSG00000211911                                                               immunoglobulin heavy diversity 3-22
ENSG00000211912                                                               immunoglobulin heavy diversity 2-21
ENSG00000244620                                                                                              &lt;NA&gt;
ENSG00000237020                                                               immunoglobulin heavy diversity 1-20
ENSG00000211914                                                               immunoglobulin heavy diversity 6-19
ENSG00000211915                                                               immunoglobulin heavy diversity 5-18
ENSG00000227800                                                               immunoglobulin heavy diversity 4-17
ENSG00000211917                                                               immunoglobulin heavy diversity 3-16
ENSG00000211918                                                               immunoglobulin heavy diversity 2-15
ENSG00000227108                                              immunoglobulin heavy diversity 1-14 (non-functional)
ENSG00000211920                                                               immunoglobulin heavy diversity 6-13
ENSG00000211921                                                               immunoglobulin heavy diversity 5-12
ENSG00000232543                                              immunoglobulin heavy diversity 4-11 (non-functional)
ENSG00000211923                                                               immunoglobulin heavy diversity 3-10
ENSG00000211924                                                                immunoglobulin heavy diversity 3-9
ENSG00000211925                                                                immunoglobulin heavy diversity 2-8
ENSG00000237197                                                                immunoglobulin heavy diversity 1-7
ENSG00000228131                                                                immunoglobulin heavy diversity 6-6
ENSG00000211928                                                                immunoglobulin heavy diversity 5-5
ENSG00000233655                                                                immunoglobulin heavy diversity 4-4
ENSG00000211930                                                                immunoglobulin heavy diversity 3-3
ENSG00000211931                                                                immunoglobulin heavy diversity 2-2
ENSG00000226777                                                       family with sequence similarity 30 member A
ENSG00000236170                                                                immunoglobulin heavy diversity 1-1
ENSG00000211933                                                                 immunoglobulin heavy variable 6-1
ENSG00000254279                                                                                              &lt;NA&gt;
ENSG00000233988                                                                                              &lt;NA&gt;
ENSG00000225200                                                                 ribosomal protein S8 pseudogene 1
ENSG00000211934                                                                 immunoglobulin heavy variable 1-2
ENSG00000253780                                              immunoglobulin heavy variable (III)-2-1 (pseudogene)
ENSG00000211935                                                                 immunoglobulin heavy variable 1-3
ENSG00000211936                                                                                              &lt;NA&gt;
ENSG00000211937                                                                 immunoglobulin heavy variable 2-5
ENSG00000253387                                              immunoglobulin heavy variable (III)-5-1 (pseudogene)
ENSG00000254053                                              immunoglobulin heavy variable (III)-5-2 (pseudogene)
ENSG00000253763                                                    immunoglobulin heavy variable 3-6 (pseudogene)
ENSG00000211938                                                                 immunoglobulin heavy variable 3-7
ENSG00000211939                                                                                              &lt;NA&gt;
ENSG00000211940                                                                                              &lt;NA&gt;
ENSG00000254117                                                                                              &lt;NA&gt;
ENSG00000211941                                                                immunoglobulin heavy variable 3-11
ENSG00000254215                                                                                              &lt;NA&gt;
ENSG00000254174                                                   immunoglobulin heavy variable 1-12 (pseudogene)
ENSG00000211942                                                                immunoglobulin heavy variable 3-13
ENSG00000253412                                             immunoglobulin heavy variable (III)-13-1 (pseudogene)
ENSG00000253709                                                   immunoglobulin heavy variable 1-14 (pseudogene)
ENSG00000211943                                                                immunoglobulin heavy variable 3-15
ENSG00000253458                                              immunoglobulin heavy variable (II)-15-1 (pseudogene)
ENSG00000211944                                               immunoglobulin heavy variable 3-16 (non-functional)
ENSG00000254210                                                                                              &lt;NA&gt;
ENSG00000254046                                                   immunoglobulin heavy variable 1-17 (pseudogene)
ENSG00000235506                                                                                              &lt;NA&gt;
ENSG00000211945                                                                immunoglobulin heavy variable 1-18
ENSG00000253883                                                   immunoglobulin heavy variable 3-19 (pseudogene)
ENSG00000271201                                                                                              &lt;NA&gt;
ENSG00000221180                                                                                              &lt;NA&gt;
ENSG00000211946                                                                immunoglobulin heavy variable 3-20
ENSG00000253996                                                                                              &lt;NA&gt;
ENSG00000211947                                                                immunoglobulin heavy variable 3-21
ENSG00000253957                                                   immunoglobulin heavy variable 3-22 (pseudogene)
ENSG00000253345                                              immunoglobulin heavy variable (II)-22-1 (pseudogene)
ENSG00000254045                                                                                              &lt;NA&gt;
ENSG00000211949                                                                immunoglobulin heavy variable 3-23
ENSG00000211950                                                                immunoglobulin heavy variable 1-24
ENSG00000238275                                                                                              &lt;NA&gt;
ENSG00000229084                                                                                              &lt;NA&gt;
ENSG00000253441                                                   immunoglobulin heavy variable 3-25 (pseudogene)
ENSG00000253367                                             immunoglobulin heavy variable (III)-25-1 (pseudogene)
ENSG00000211951                                                                immunoglobulin heavy variable 2-26
ENSG00000253462                                             immunoglobulin heavy variable (III)-26-1 (pseudogene)
ENSG00000253482                                              immunoglobulin heavy variable (II)-26-2 (pseudogene)
ENSG00000254326                                                   immunoglobulin heavy variable 7-27 (pseudogene)
ENSG00000211952                                                                immunoglobulin heavy variable 4-28
ENSG00000254214                                                                                              &lt;NA&gt;
ENSG00000253464                                                                                              &lt;NA&gt;
ENSG00000211953                                                                                              &lt;NA&gt;
ENSG00000253491                                              immunoglobulin heavy variable (II)-30-1 (pseudogene)
ENSG00000253587                                                 immunoglobulin heavy variable 3-30-2 (pseudogene)
ENSG00000231475                                                              immunoglobulin heavy variable 4-30-2
ENSG00000253149                                              immunoglobulin heavy variable (II)-28-1 (pseudogene)
ENSG00000254289                                                   immunoglobulin heavy variable 3-29 (pseudogene)
ENSG00000211955                                                                immunoglobulin heavy variable 3-33
ENSG00000254203                                              immunoglobulin heavy variable (II)-33-1 (pseudogene)
ENSG00000253440                                                 immunoglobulin heavy variable 3-33-2 (pseudogene)
ENSG00000211956                                                                immunoglobulin heavy variable 4-34
ENSG00000253325                                                 immunoglobulin heavy variable 7-34-1 (pseudogene)
ENSG00000211957                                               immunoglobulin heavy variable 3-35 (non-functional)
ENSG00000253240                                                   immunoglobulin heavy variable 3-36 (pseudogene)
ENSG00000253359                                                   immunoglobulin heavy variable 3-37 (pseudogene)
ENSG00000211958                                               immunoglobulin heavy variable 3-38 (non-functional)
ENSG00000253989                                             immunoglobulin heavy variable (III)-38-1 (pseudogene)
ENSG00000211959                                                                immunoglobulin heavy variable 4-39
ENSG00000253467                                                                                              &lt;NA&gt;
ENSG00000228757                                                                                              &lt;NA&gt;
ENSG00000253294                                                                                              &lt;NA&gt;
ENSG00000253705                                                                                              &lt;NA&gt;
ENSG00000228966                                                                                              &lt;NA&gt;
ENSG00000254228                                                   immunoglobulin heavy variable 3-42 (pseudogene)
ENSG00000232216                                                                immunoglobulin heavy variable 3-43
ENSG00000253597                                                                                              &lt;NA&gt;
ENSG00000253588                                                                                              &lt;NA&gt;
ENSG00000187156                                                                                              &lt;NA&gt;
ENSG00000253465                                                                                              &lt;NA&gt;
ENSG00000253895                                              immunoglobulin heavy variable (II)-44-2 (pseudogene)
ENSG00000211961                                                                immunoglobulin heavy variable 1-45
ENSG00000211962                                                                immunoglobulin heavy variable 1-46
ENSG00000253808                                                                                              &lt;NA&gt;
ENSG00000229092                                                                                              &lt;NA&gt;
ENSG00000253862                                             immunoglobulin heavy variable (III)-47-1 (pseudogene)
ENSG00000211964                                                                immunoglobulin heavy variable 3-48
ENSG00000211965                                                                immunoglobulin heavy variable 3-49
ENSG00000253386                                              immunoglobulin heavy variable (II)-49-1 (pseudogene)
ENSG00000253241                                                   immunoglobulin heavy variable 3-50 (pseudogene)
ENSG00000211966                                                                immunoglobulin heavy variable 5-51
ENSG00000254167                                         immunoglobulin heavy variable IGHV8-51-1 (non-functional)
ENSG00000253941                                              immunoglobulin heavy variable (II)-51-2 (pseudogene)
ENSG00000253545                                                   immunoglobulin heavy variable 3-52 (pseudogene)
ENSG00000211967                                                                immunoglobulin heavy variable 3-53
ENSG00000253714                                              immunoglobulin heavy variable (II)-53-1 (pseudogene)
ENSG00000253689                                                                                              &lt;NA&gt;
ENSG00000254395                                                   immunoglobulin heavy variable 4-55 (pseudogene)
ENSG00000253131                                                   immunoglobulin heavy variable 7-56 (pseudogene)
ENSG00000253759                                                   immunoglobulin heavy variable 3-57 (pseudogene)
ENSG00000211968                                                                immunoglobulin heavy variable 1-58
ENSG00000224373                                                                immunoglobulin heavy variable 4-59
ENSG00000253742                                                   immunoglobulin heavy variable 3-60 (pseudogene)
ENSG00000199480                                                                                              &lt;NA&gt;
ENSG00000254329                                              immunoglobulin heavy variable (II)-60-1 (pseudogene)
ENSG00000211970                                                                immunoglobulin heavy variable 4-61
ENSG00000253132                                                   immunoglobulin heavy variable 3-62 (pseudogene)
ENSG00000253747                                              immunoglobulin heavy variable (II)-62-1 (pseudogene)
ENSG00000253936                                                   immunoglobulin heavy variable 3-63 (pseudogene)
ENSG00000223648                                                                immunoglobulin heavy variable 3-64
ENSG00000253209                                                   immunoglobulin heavy variable 3-65 (pseudogene)
ENSG00000253169                                              immunoglobulin heavy variable (II)-65-1 (pseudogene)
ENSG00000211972                                                                immunoglobulin heavy variable 3-66
ENSG00000253274                                                   immunoglobulin heavy variable 1-67 (pseudogene)
ENSG00000223506                                                                                              &lt;NA&gt;
ENSG00000253820                                                                                              &lt;NA&gt;
ENSG00000254036                                             immunoglobulin heavy variable (III)-67-2 (pseudogene)
ENSG00000253635                                             immunoglobulin heavy variable (III)-67-3 (pseudogene)
ENSG00000254052                                             immunoglobulin heavy variable (III)-67-4 (pseudogene)
ENSG00000253703                                                   immunoglobulin heavy variable 1-68 (pseudogene)
ENSG00000211973                                                                immunoglobulin heavy variable 1-69
ENSG00000211974                                                               immunoglobulin heavy variable 2-70D
ENSG00000254056                                                   immunoglobulin heavy variable 3-71 (pseudogene)
ENSG00000225698                                                                immunoglobulin heavy variable 3-72
ENSG00000211976                                                                immunoglobulin heavy variable 3-73
ENSG00000224650                                                                immunoglobulin heavy variable 3-74
ENSG00000254134                                                                                              &lt;NA&gt;
ENSG00000254176                                                   immunoglobulin heavy variable 3-75 (pseudogene)
ENSG00000253247                                                   immunoglobulin heavy variable 3-76 (pseudogene)
ENSG00000253310                                             immunoglobulin heavy variable (III)-76-1 (pseudogene)
ENSG00000265929                                                                                     microRNA 5195
ENSG00000211978                                                   immunoglobulin heavy variable 5-78 (pseudogene)
ENSG00000253674                                              immunoglobulin heavy variable (II)-78-1 (pseudogene)
ENSG00000254284                                                                                              &lt;NA&gt;
ENSG00000253128                                                                                              &lt;NA&gt;
ENSG00000211979                                               immunoglobulin heavy variable 7-81 (non-functional)
ENSG00000253303                                               immunoglobulin heavy variable (III)-82 (pseudogene)
ENSG00000215567                                                                                              &lt;NA&gt;
ENSG00000201241                                                             RNA, U6 small nuclear 978, pseudogene
ENSG00000258463                                                                                              &lt;NA&gt;
ENSG00000188403                                           immunoglobulin heavy variable 1/OR15-9 (non-functional)
ENSG00000258706                                                                                              &lt;NA&gt;
ENSG00000259337                                                                                              &lt;NA&gt;
ENSG00000259490                                                                                              &lt;NA&gt;
ENSG00000270961                                                                                              &lt;NA&gt;
ENSG00000271317                                                                                              &lt;NA&gt;
ENSG00000270783                                                                                              &lt;NA&gt;
ENSG00000271197                                                                                              &lt;NA&gt;
ENSG00000271336                                                                                              &lt;NA&gt;
ENSG00000259769                               disintegrin and metalloproteinase domain-containing protein 21-like
ENSG00000258397                                                                                BCAR1 pseudogene 1
ENSG00000239471                                                             RNA, 7SL, cytoplasmic 584, pseudogene
ENSG00000258410                                                                                              &lt;NA&gt;
ENSG00000258780                                                                                BMS1 pseudogene 15
ENSG00000258628                                                                                              &lt;NA&gt;
ENSG00000259156                                                                                              &lt;NA&gt;
ENSG00000258654                                                                                              &lt;NA&gt;
ENSG00000239083                                                                                              &lt;NA&gt;
ENSG00000265002                                                                                              &lt;NA&gt;
ENSG00000180229                                                                                              &lt;NA&gt;
ENSG00000258488                                                                                              &lt;NA&gt;
ENSG00000215405                                                                                              &lt;NA&gt;
ENSG00000258797                                                                                              &lt;NA&gt;
ENSG00000181984                                                             golgin A8 family member C, pseudogene
ENSG00000242443                                                                                              &lt;NA&gt;
ENSG00000221354                                                                                              &lt;NA&gt;
ENSG00000258916                                                                                              &lt;NA&gt;
ENSG00000258707                                                                                              &lt;NA&gt;
ENSG00000270685                                                                                              &lt;NA&gt;
ENSG00000258590                                                                                              &lt;NA&gt;
ENSG00000260409                                                                                              &lt;NA&gt;
ENSG00000238478                                                             RNA, U6 small nuclear 498, pseudogene
ENSG00000259383                                                                                              &lt;NA&gt;
ENSG00000259443                                                                                              &lt;NA&gt;
ENSG00000258420                                                                                              &lt;NA&gt;
ENSG00000268343                                                                                              &lt;NA&gt;
ENSG00000259089                                                             GRAM domain containing 4 pseudogene 5
ENSG00000259214                                                                                              &lt;NA&gt;
ENSG00000265322                                                                                   microRNA 3118-2
ENSG00000230031                                                              POTE ankyrin domain family member B2
ENSG00000238489                                                             RNA, U6 small nuclear 749, pseudogene
ENSG00000261048                                                              vomeronasal 1 receptor 60 pseudogene
ENSG00000261554                                                                                              &lt;NA&gt;
ENSG00000258799                                                                                              &lt;NA&gt;
ENSG00000270831                                                                      neurofibromin 1 pseudogene 1
ENSG00000266545                                                                                   microRNA 5701-1
ENSG00000258710                                                       long intergenic non-protein coding RNA 1193
ENSG00000258855                                      olfactory receptor family 11 subfamily J member 2 pseudogene
ENSG00000258494                                      olfactory receptor family 11 subfamily J member 5 pseudogene
ENSG00000270824                                                                                              &lt;NA&gt;
ENSG00000270451                                                                                              &lt;NA&gt;
ENSG00000271255                                                                                              &lt;NA&gt;
ENSG00000271305                                                                                              &lt;NA&gt;
ENSG00000270185                                                                                              &lt;NA&gt;
ENSG00000259698                                                                                              &lt;NA&gt;
ENSG00000259025                               disintegrin and metalloproteinase domain-containing protein 21-like
ENSG00000258771                                                                                BCAR1 pseudogene 2
ENSG00000243059                                                             RNA, 7SL, cytoplasmic 400, pseudogene
ENSG00000260986                                                                                              &lt;NA&gt;
ENSG00000258684                                                                                BMS1 pseudogene 16
ENSG00000258883                                                                         neurobeachin pseudogene 4
ENSG00000237161                                                                                              &lt;NA&gt;
ENSG00000247765                                                                                              &lt;NA&gt;
ENSG00000207289                                                            RNA, U6 small nuclear 1235, pseudogene
ENSG00000258415                                                                                              &lt;NA&gt;
ENSG00000268531                                                                                              &lt;NA&gt;
ENSG00000258712                                                                                              &lt;NA&gt;
ENSG00000258767                                                                                              &lt;NA&gt;
ENSG00000258848                                                                                              &lt;NA&gt;
ENSG00000265793                                                                                   microRNA 3118-4
ENSG00000233917                                                              POTE ankyrin domain family member B2
ENSG00000200790                                                             RNA, U6 small nuclear 631, pseudogene
ENSG00000258585                                                                                              &lt;NA&gt;
ENSG00000258997                                                                                              &lt;NA&gt;
ENSG00000264902                                                                                   microRNA 5701-3
ENSG00000258786                                                                                              &lt;NA&gt;
ENSG00000261841                                                                                              &lt;NA&gt;
ENSG00000261406                                                                                              &lt;NA&gt;
ENSG00000259176                                                                                              &lt;NA&gt;
ENSG00000258721                                      olfactory receptor family 11 subfamily H member 3 pseudogene
ENSG00000259324                                     olfactory receptor family 11 subfamily K member 1B pseudogene
ENSG00000258652                                                                                              &lt;NA&gt;
ENSG00000261277                                                                                              &lt;NA&gt;
ENSG00000238960                                                                                              &lt;NA&gt;
ENSG00000182974                                                 olfactory receptor family 4 subfamily M member 2B
ENSG00000183706                                                  olfactory receptor family 4 subfamily N member 4
ENSG00000259435                                       olfactory receptor family 4 subfamily N member 3 pseudogene
ENSG00000260739                                                                                              &lt;NA&gt;
ENSG00000223877                                                                ribosomal protein S8 pseudogene 10
ENSG00000270505                                                                                              &lt;NA&gt;
ENSG00000269182                                                                                              &lt;NA&gt;
ENSG00000271288                                                                                              &lt;NA&gt;
ENSG00000259261                                                                                              &lt;NA&gt;
ENSG00000270356                                                                                              &lt;NA&gt;
ENSG00000271507                                                                                              &lt;NA&gt;
ENSG00000221641                                                                                    microRNA 1268a
ENSG00000259098                                                                                              &lt;NA&gt;
ENSG00000258732                                                                                              &lt;NA&gt;
ENSG00000259501                                                                                              &lt;NA&gt;
ENSG00000263930                                                                                              &lt;NA&gt;
ENSG00000259689                                                                                              &lt;NA&gt;
ENSG00000185182                                                             golgin A8 family member E, pseudogene
ENSG00000221000                                                                                              &lt;NA&gt;
ENSG00000241034                                                                                              &lt;NA&gt;
ENSG00000197414                                                                                              &lt;NA&gt;
ENSG00000259596                                                                                              &lt;NA&gt;
ENSG00000259184                                                                                              &lt;NA&gt;
ENSG00000259400                                                                                              &lt;NA&gt;
ENSG00000153575                                                                                              &lt;NA&gt;
ENSG00000068793                                                                                              &lt;NA&gt;
ENSG00000140157                                                                      NIPA magnesium transporter 2
ENSG00000170113                                                                      NIPA magnesium transporter 1
ENSG00000259344                                                                                              &lt;NA&gt;
ENSG00000259425                                                                                              &lt;NA&gt;
ENSG00000270628                                                                                              &lt;NA&gt;
ENSG00000259480                                                                                              &lt;NA&gt;
ENSG00000230856                                                                                              &lt;NA&gt;
ENSG00000259174                                                                                              &lt;NA&gt;
ENSG00000187667                                                                                              &lt;NA&gt;
ENSG00000153666                                                                                              &lt;NA&gt;
ENSG00000244736                                                                                              &lt;NA&gt;
ENSG00000239124                                                                                              &lt;NA&gt;
ENSG00000140181                                                                                              &lt;NA&gt;
ENSG00000259414                                                                                              &lt;NA&gt;
ENSG00000259455                                                                                              &lt;NA&gt;
ENSG00000259233                                                                                              &lt;NA&gt;
ENSG00000175676                                                             golgin A8 family member D, pseudogene
ENSG00000242962                                                                                              &lt;NA&gt;
ENSG00000238347                                                                                              &lt;NA&gt;
ENSG00000259325                                                                                              &lt;NA&gt;
ENSG00000259401                                                                                              &lt;NA&gt;
ENSG00000259145                                                                                              &lt;NA&gt;
ENSG00000260399                                                                                              &lt;NA&gt;
ENSG00000261739                                                                         golgin A8 family member S
ENSG00000242502                                                                                              &lt;NA&gt;
ENSG00000238737                                                                                              &lt;NA&gt;
ENSG00000261418                                                                                HERC2 pseudogene 6
ENSG00000174450                                                                           golgin A6 family like 2
ENSG00000265673                                                                                     microRNA 4508
ENSG00000179455                                                                     makorin ring finger protein 3
ENSG00000260978                                                                                              &lt;NA&gt;
ENSG00000254585                                                                             MAGE family member L2
ENSG00000179449                                                                                              &lt;NA&gt;
ENSG00000182636                                                                        necdin, MAGE family member
ENSG00000206616                                                             RNA, U6 small nuclear 741, pseudogene
ENSG00000261622                                                                                              &lt;NA&gt;
ENSG00000260232                                                                                              &lt;NA&gt;
ENSG00000260551                                                      Prader-Willi region non-protein coding RNA 2
ENSG00000260780                                                                                              &lt;NA&gt;
ENSG00000261621                                                                                              &lt;NA&gt;
ENSG00000260959                                                                                              &lt;NA&gt;
ENSG00000261598                                                                                              &lt;NA&gt;
ENSG00000260760                                                                                              &lt;NA&gt;
ENSG00000259905                                                      Prader-Willi region non-protein coding RNA 1
ENSG00000185823                                                                 nuclear pore associated protein 1
ENSG00000128739                                                     small nuclear ribonucleoprotein polypeptide N
ENSG00000238615                                                                                              &lt;NA&gt;
ENSG00000241061                                                                 ribosomal protein L5 pseudogene 1
ENSG00000242088                                                                                              &lt;NA&gt;
ENSG00000273173                                                                 SNRPN upstream open reading frame
ENSG00000214265                                                                                              &lt;NA&gt;
ENSG00000224078                                                                                              &lt;NA&gt;
ENSG00000270704                                                                                              &lt;NA&gt;
ENSG00000239014                                                                  small nucleolar RNA, C/D box 108
ENSG00000271347                                                                                              &lt;NA&gt;
ENSG00000272846                                                                                              &lt;NA&gt;
ENSG00000257647                                                                                              &lt;NA&gt;
ENSG00000257151                                                                                              &lt;NA&gt;
ENSG00000270246                                                                                              &lt;NA&gt;
ENSG00000207063                                                                small nucleolar RNA, C/D box 116-1
ENSG00000207001                                                                small nucleolar RNA, C/D box 116-2
ENSG00000207014                                                                small nucleolar RNA, C/D box 116-3
ENSG00000207191                                                                small nucleolar RNA, C/D box 116-5
ENSG00000207442                                                                small nucleolar RNA, C/D box 116-6
ENSG00000207133                                                                small nucleolar RNA, C/D box 116-7
ENSG00000207093                                                                small nucleolar RNA, C/D box 116-8
ENSG00000206727                                                                small nucleolar RNA, C/D box 116-9
ENSG00000200661                                                               small nucleolar RNA, C/D box 116-10
ENSG00000206609                                                               small nucleolar RNA, C/D box 116-11
ENSG00000207197                                                               small nucleolar RNA, C/D box 116-12
ENSG00000207137                                                               small nucleolar RNA, C/D box 116-13
ENSG00000206621                                                               small nucleolar RNA, C/D box 116-14
ENSG00000207174                                                               small nucleolar RNA, C/D box 116-15
ENSG00000207263                                                               small nucleolar RNA, C/D box 116-16
ENSG00000206656                                                               small nucleolar RNA, C/D box 116-17
ENSG00000206688                                                               small nucleolar RNA, C/D box 116-18
ENSG00000207460                                                               small nucleolar RNA, C/D box 116-19
ENSG00000261069                                                                                              &lt;NA&gt;
ENSG00000207375                                                               small nucleolar RNA, C/D box 116-23
ENSG00000207279                                                               small nucleolar RNA, C/D box 116-24
ENSG00000252326                                                               small nucleolar RNA, C/D box 116-25
ENSG00000251815                                                               small nucleolar RNA, C/D box 116-26
ENSG00000251896                                                               small nucleolar RNA, C/D box 116-27
ENSG00000207245                                                               small nucleolar RNA, C/D box 116-29
ENSG00000252277                                                               small nucleolar RNA, C/D box 116-30
ENSG00000270523                                                                                              &lt;NA&gt;
ENSG00000212428                                                                      uncharacterized LOC124903592
ENSG00000270814                                                                                              &lt;NA&gt;
ENSG00000201831                                                                small nucleolar RNA, C/D box 115-1
ENSG00000199712                                                                small nucleolar RNA, C/D box 115-2
ENSG00000199970                                                                small nucleolar RNA, C/D box 115-3
ENSG00000200680                                                                small nucleolar RNA, C/D box 115-4
ENSG00000200503                                                                small nucleolar RNA, C/D box 115-5
ENSG00000200812                                                                small nucleolar RNA, C/D box 115-6
ENSG00000200726                                                                small nucleolar RNA, C/D box 115-8
ENSG00000199782                                                                small nucleolar RNA, C/D box 115-9
ENSG00000201943                                                               small nucleolar RNA, C/D box 115-10
ENSG00000200486                                                               small nucleolar RNA, C/D box 115-11
ENSG00000199453                                                               small nucleolar RNA, C/D box 115-12
ENSG00000199960                                                               small nucleolar RNA, C/D box 115-14
ENSG00000201679                                                               small nucleolar RNA, C/D box 115-15
ENSG00000200757                                                               small nucleolar RNA, C/D box 115-16
ENSG00000201482                                                               small nucleolar RNA, C/D box 115-17
ENSG00000200163                                                               small nucleolar RNA, C/D box 115-18
ENSG00000199968                                                               small nucleolar RNA, C/D box 115-19
ENSG00000201969                                                               small nucleolar RNA, C/D box 115-20
ENSG00000199833                                                               small nucleolar RNA, C/D box 115-21
ENSG00000201326                                                               small nucleolar RNA, C/D box 115-22
ENSG00000201331                                                               small nucleolar RNA, C/D box 115-23
ENSG00000200398                                                               small nucleolar RNA, C/D box 115-24
ENSG00000199489                                                               small nucleolar RNA, C/D box 115-25
ENSG00000201300                                                               small nucleolar RNA, C/D box 115-27
ENSG00000200801                                                               small nucleolar RNA, C/D box 115-28
ENSG00000199704                                                               small nucleolar RNA, C/D box 115-29
ENSG00000200987                                                               small nucleolar RNA, C/D box 115-30
ENSG00000202188                                                               small nucleolar RNA, C/D box 115-31
ENSG00000200949                                                               small nucleolar RNA, C/D box 115-32
ENSG00000200593                                                               small nucleolar RNA, C/D box 115-33
ENSG00000199311                                                               small nucleolar RNA, C/D box 115-34
ENSG00000201992                                                               small nucleolar RNA, C/D box 115-35
ENSG00000202499                                                               small nucleolar RNA, C/D box 115-36
ENSG00000200638                                                               small nucleolar RNA, C/D box 115-37
ENSG00000201907                                                               small nucleolar RNA, C/D box 115-38
ENSG00000200564                                                               small nucleolar RNA, C/D box 115-39
ENSG00000272460                                                               small nucleolar RNA, C/D box 115-40
ENSG00000200478                                                               small nucleolar RNA, C/D box 115-41
ENSG00000201143                                                               small nucleolar RNA, C/D box 115-42
ENSG00000202373                                                               small nucleolar RNA, C/D box 115-43
ENSG00000202261                                                               small nucleolar RNA, C/D box 115-44
ENSG00000212380                                                                                              &lt;NA&gt;
ENSG00000212528                                                                                              &lt;NA&gt;
ENSG00000201634                                                               small nucleolar RNA, C/D box 115-48
ENSG00000239169                                                                 small nucleolar RNA, C/D box 109B
ENSG00000114062                                                                      ubiquitin protein ligase E3A
ENSG00000261529                                                                                              &lt;NA&gt;
ENSG00000235731                                                       long intergenic non-protein coding RNA 2250
ENSG00000223628                                                                                              &lt;NA&gt;
ENSG00000206190                                                   ATPase phospholipid transporting 10A (putative)
ENSG00000222123                                                                  RNA, 5S ribosomal pseudogene 390
ENSG00000199214                                                                                              &lt;NA&gt;
ENSG00000266517                                                                                     microRNA 4715
ENSG00000259011                                                                       ATP10A divergent transcript
ENSG00000206187                                                       long intergenic non-protein coding RNA 2346
ENSG00000258965                                                                                              &lt;NA&gt;
ENSG00000212604                                                                       small nucleolar RNA SNORA48
ENSG00000258931                                                                                              &lt;NA&gt;
ENSG00000259150                                                        long intergenic non-protein coding RNA 929
ENSG00000235160                                                       long intergenic non-protein coding RNA 2248
ENSG00000166206                                             gamma-aminobutyric acid type A receptor subunit beta3
ENSG00000235518                                                                                              &lt;NA&gt;
ENSG00000242793                                                                ribosomal protein L9 pseudogene 26
ENSG00000186297                                            gamma-aminobutyric acid type A receptor subunit alpha5
ENSG00000259122                                                                                              &lt;NA&gt;
ENSG00000182256                                            gamma-aminobutyric acid type A receptor subunit gamma3
ENSG00000228740                                                                            GABRG3 antisense RNA 1
ENSG00000214254                                                         dual specificity phosphatase 3 pseudogene
ENSG00000200326                                                                  RNA, 5S ribosomal pseudogene 391
ENSG00000258624                                                                                              &lt;NA&gt;
ENSG00000261426                                                                                              &lt;NA&gt;
ENSG00000258970                                                                                              &lt;NA&gt;
ENSG00000259152                                                                                              &lt;NA&gt;
ENSG00000259168                                                                                              &lt;NA&gt;
ENSG00000258594                                                                                              &lt;NA&gt;
ENSG00000258853                                                                                              &lt;NA&gt;
ENSG00000104044                                                            OCA2 melanosomal transmembrane protein
ENSG00000232394                                                                                              &lt;NA&gt;
ENSG00000228992                                                                ribosomal protein L5 pseudogene 32
ENSG00000128731                                      HECT and RLD domain containing E3 ubiquitin protein ligase 2
ENSG00000256338                                                                ribosomal protein L41 pseudogene 2
ENSG00000261401                                                                                              &lt;NA&gt;
ENSG00000261561                                                                                              &lt;NA&gt;
ENSG00000237850                                                                          golgin A6 family like 24
ENSG00000261497                                                                                              &lt;NA&gt;
ENSG00000153684                                                                         golgin A8 family member F
ENSG00000241273                                                                                              &lt;NA&gt;
ENSG00000221050                                                                                              &lt;NA&gt;
ENSG00000261524                                                                               ABCB10 pseudogene 3
ENSG00000266039                                                                                   microRNA 4509-2
ENSG00000260159                                                                                              &lt;NA&gt;
ENSG00000261365                                                                                              &lt;NA&gt;
ENSG00000263964                                                                                   microRNA 4509-3
ENSG00000260053                                                                               ABCB10 pseudogene 4
ENSG00000183629                                                                         golgin A8 family member G
ENSG00000238607                                                                                              &lt;NA&gt;
ENSG00000244424                                                                                              &lt;NA&gt;
ENSG00000261041                                                                                              &lt;NA&gt;
ENSG00000227717                                                                          golgin A6 family like 25
ENSG00000260444                                                                                              &lt;NA&gt;
ENSG00000261581                                                                                              &lt;NA&gt;
ENSG00000206149                                                                                              &lt;NA&gt;
ENSG00000254398                           HECT and RLD domain containing E3 ubiquitin protein ligase 2 pseudogene
ENSG00000188626                                                                         golgin A8 family member M
ENSG00000238340                                                                                              &lt;NA&gt;
ENSG00000241075                                                                                              &lt;NA&gt;
ENSG00000261480                                                                         golgin A8 family member M
ENSG00000248334                                                                                              &lt;NA&gt;
ENSG00000260844                                                                                              &lt;NA&gt;
ENSG00000232431                                                                                              &lt;NA&gt;
ENSG00000256951                                                                                              &lt;NA&gt;
ENSG00000261377                                                                                              &lt;NA&gt;
ENSG00000271616                                                                                              &lt;NA&gt;
ENSG00000261649                                                                           golgin A6 family like 7
ENSG00000270301                                                                                              &lt;NA&gt;
ENSG00000034053                                          amyloid beta precursor protein binding family A member 2
ENSG00000259277                                                                                              &lt;NA&gt;
ENSG00000104059                                                        endosomal transmembrane epsin interactor 2
ENSG00000259299                                                      DDB1 and CUL4 associated factor 6 pseudogene
ENSG00000252868                                                                                              &lt;NA&gt;
ENSG00000185115                                                         NSE3 homolog, SMC5-SMC6 complex component
ENSG00000259690                                                                                              &lt;NA&gt;
ENSG00000259814                                                                                              &lt;NA&gt;
ENSG00000259300                                                                                              &lt;NA&gt;
ENSG00000256802                                            lung cancer immune cell infiltration associated lncRNA
ENSG00000104067                                                                          tight junction protein 1
ENSG00000259644                                                                                              &lt;NA&gt;
ENSG00000234664                                                                                              &lt;NA&gt;
ENSG00000259523                                                                                              &lt;NA&gt;
ENSG00000259749                                                non-SMC condensin I complex subunit G pseudogene 2
ENSG00000259647                                                                                              &lt;NA&gt;
ENSG00000260174                                                                                              &lt;NA&gt;
ENSG00000229389                                                                                              &lt;NA&gt;
ENSG00000179938                                                                         golgin A8 family member J
ENSG00000239955                                                                                              &lt;NA&gt;
ENSG00000221250                                                                                              &lt;NA&gt;
ENSG00000261792                                                                                              &lt;NA&gt;
ENSG00000178081                                                                                              &lt;NA&gt;
ENSG00000207432                                                                            U8 small nucleolar RNA
ENSG00000261247                                                                         golgin A8 family member T
ENSG00000241167                                                                                              &lt;NA&gt;
ENSG00000221785                                                                                              &lt;NA&gt;
ENSG00000260897                                                                                              &lt;NA&gt;
ENSG00000261747                                                                                              &lt;NA&gt;
ENSG00000259906                                                                                              &lt;NA&gt;
ENSG00000225930                                                       long intergenic non-protein coding RNA 2249
ENSG00000259993                                                                                              &lt;NA&gt;
ENSG00000206972                                                              RNA, U6 small nuclear 17, pseudogene
ENSG00000270955                                                                                              &lt;NA&gt;
ENSG00000238783                                                                                              &lt;NA&gt;
ENSG00000270173                                                                                              &lt;NA&gt;
ENSG00000166664                                                  CHRNA7 (exons 5-10) and FAM7A (exons A-E) fusion
ENSG00000263070                                                                                              &lt;NA&gt;
ENSG00000238519                                                                            U8 small nucleolar RNA
ENSG00000186399                                                                         golgin A8 family member R
ENSG00000221723                                                                                              &lt;NA&gt;
ENSG00000240221                                                                                              &lt;NA&gt;
ENSG00000271333                                                                                              &lt;NA&gt;
ENSG00000215302                                                                                              &lt;NA&gt;
ENSG00000270055                                                                                              &lt;NA&gt;
ENSG00000260784                                                                                              &lt;NA&gt;
ENSG00000260693                                                                                              &lt;NA&gt;
ENSG00000178115                                                                         golgin A8 family member Q
ENSG00000239898                                                                                              &lt;NA&gt;
ENSG00000221593                                                                                              &lt;NA&gt;
ENSG00000259890                                                                                              &lt;NA&gt;
ENSG00000260128                                                                                              &lt;NA&gt;
ENSG00000207430                                                                            U8 small nucleolar RNA
ENSG00000261794                                                                         golgin A8 family member H
ENSG00000270016                                                                                              &lt;NA&gt;
ENSG00000243928                                                                                              &lt;NA&gt;
ENSG00000221358                                                                                              &lt;NA&gt;
ENSG00000269930                                                                                              &lt;NA&gt;
ENSG00000247728                                                                    ARHGAP11B divergent transcript
ENSG00000187951                                                                  OTU deubiquitinase 7A pseudogene
ENSG00000252602                                                                                              &lt;NA&gt;
ENSG00000269974                                                                                              &lt;NA&gt;
ENSG00000206846                                                                                              &lt;NA&gt;
ENSG00000103832                                                                                              &lt;NA&gt;
ENSG00000241266                                                                                              &lt;NA&gt;
ENSG00000221379                                                                                              &lt;NA&gt;
ENSG00000259845                                                                                              &lt;NA&gt;
ENSG00000260382                                                                                              &lt;NA&gt;
ENSG00000261628                                                                                              &lt;NA&gt;
ENSG00000198690                                                            FANCD2 and FANCI associated nuclease 1
ENSG00000270015                                                                                              &lt;NA&gt;
ENSG00000166912                                                                   myotubularin related protein 10
ENSG00000212526                                                             RNA, U6 small nuclear 466, pseudogene
ENSG00000134160                                  transient receptor potential cation channel subfamily M member 1
ENSG00000259720                                                                                              &lt;NA&gt;
ENSG00000207702                                                                                      microRNA 211
ENSG00000259448                                                       long intergenic non-protein coding RNA 2352
ENSG00000259772                                                       long intergenic non-protein coding RNA 3034
ENSG00000169926                                                                       KLF transcription factor 13
ENSG00000259179                                                                                              &lt;NA&gt;
ENSG00000259696                                                        REX4 homolog, 3'-5' exonuclease pseudogene
ENSG00000169918                                                                             OTU deubiquitinase 7A
ENSG00000259358                                                                                              &lt;NA&gt;
ENSG00000206849                                                                       small nucleolar RNA SNORA18
ENSG00000175344                                                    cholinergic receptor nicotinic alpha 7 subunit
ENSG00000201084                                                                                              &lt;NA&gt;
ENSG00000271078                                                                                              &lt;NA&gt;
ENSG00000207257                                                              RNA, U6 small nuclear 18, pseudogene
ENSG00000260211                                                                                              &lt;NA&gt;
ENSG00000260642                                                                                              &lt;NA&gt;
ENSG00000261491                                                                                              &lt;NA&gt;
ENSG00000249931                                                                         golgin A8 family member K
ENSG00000221444                                                                                              &lt;NA&gt;
ENSG00000241459                                                                                              &lt;NA&gt;
ENSG00000215304                                                                                              &lt;NA&gt;
ENSG00000233812                                                                                              &lt;NA&gt;
ENSG00000261279                                                                                              &lt;NA&gt;
ENSG00000206987                                                                            U8 small nucleolar RNA
ENSG00000261708                                                                                              &lt;NA&gt;
ENSG00000206127                                                                         golgin A8 family member O
ENSG00000221318                                                                                              &lt;NA&gt;
ENSG00000243088                                                                                              &lt;NA&gt;
ENSG00000270789                                                                                              &lt;NA&gt;
ENSG00000268759                                                                                              &lt;NA&gt;
ENSG00000261375                                                                                              &lt;NA&gt;
ENSG00000254912                                                                                              &lt;NA&gt;
ENSG00000223509                                                                                              &lt;NA&gt;
ENSG00000261064                                                       long intergenic non-protein coding RNA 2256
ENSG00000232653                                                                         golgin A8 family member N
ENSG00000234038                                                                                              &lt;NA&gt;
ENSG00000180987                                                                                              &lt;NA&gt;
ENSG00000242480                                                                                              &lt;NA&gt;
ENSG00000221405                                                                                              &lt;NA&gt;
ENSG00000262728                                                                      uncharacterized LOC101927788
ENSG00000244952                                                                                              &lt;NA&gt;
ENSG00000198826                                                                 Rho GTPase activating protein 11A
ENSG00000166922                                                                                   secretogranin V
ENSG00000241818                                                                              SCG5 antisense RNA 1
ENSG00000259721                                                                             GREM1 antisense RNA 1
ENSG00000166923                                                              gremlin 1, DAN family BMP antagonist
ENSG00000248905                                                                                          formin 1
ENSG00000259392                                   microtubule-associated proteins 1A/1B light chain 3 beta 2-like
ENSG00000238342                                                                                              &lt;NA&gt;
ENSG00000212415                                                                       small nucleolar RNA SNORD77
ENSG00000259686                                                                                              &lt;NA&gt;
ENSG00000215296                                                                                              &lt;NA&gt;
ENSG00000259446                                                                         RYR3 divergent transcript
ENSG00000198838                                                                              ryanodine receptor 3
ENSG00000200008                                                                                              &lt;NA&gt;
ENSG00000259408                                                                                              &lt;NA&gt;
ENSG00000259287                                                                                              &lt;NA&gt;
ENSG00000169857                                                        apoptosis and caspase activation inhibitor
ENSG00000184984                                                                 cholinergic receptor muscarinic 5
ENSG00000259505                                                                                              &lt;NA&gt;
ENSG00000134153                                                             ER membrane protein complex subunit 7
ENSG00000243094                                                                                              &lt;NA&gt;
ENSG00000182405                                                           piggyBac transposable element derived 4
ENSG00000134152                                                              katanin regulatory subunit B1 like 1
ENSG00000128463                                                             ER membrane protein complex subunit 4
ENSG00000140199                                                                 solute carrier family 12 member 6
ENSG00000259468                                                                                              &lt;NA&gt;
ENSG00000207091                                                                                              &lt;NA&gt;
ENSG00000182117                                                                           NOP10 ribonucleoprotein
ENSG00000184507                                                             NUT midline carcinoma family member 1
ENSG00000176454                                                         lysophosphatidylcholine acyltransferase 4
ENSG00000259904                                                                       actin gamma 1 pseudogene 15
ENSG00000266205                                                                                              &lt;NA&gt;
ENSG00000175265                                                                         golgin A8 family member A
ENSG00000221649                                                                                   microRNA 1233-1
ENSG00000260639                                                                                              &lt;NA&gt;
ENSG00000261081                               amyloid beta precursor protein binding family A member 2 pseudogene
ENSG00000259917                                                                                              &lt;NA&gt;
ENSG00000261559                                                                                              &lt;NA&gt;
ENSG00000215252                                                                         golgin A8 family member B
ENSG00000221065                                                                                   microRNA 1233-2
ENSG00000259892                               amyloid beta precursor protein binding family A member 2 pseudogene
ENSG00000252425                                                                                              &lt;NA&gt;
ENSG00000261304                                                                                              &lt;NA&gt;
ENSG00000159248                                                                      gap junction protein delta 2
ENSG00000250007                                                                         GJD2 divergent transcript
ENSG00000159251                                                                      actin alpha cardiac muscle 1
ENSG00000259751                                                                       tubulin alpha pseudogene 11
ENSG00000021776                                                       aquarius intron-binding spliceosomal factor
ENSG00000231409                                                                                              &lt;NA&gt;
ENSG00000198146                                                                           zinc finger protein 770
ENSG00000212768                                                                                              &lt;NA&gt;
ENSG00000259181                                                                      uncharacterized LOC105370764
ENSG00000259587                                                                                              &lt;NA&gt;
ENSG00000259665                                                                                              &lt;NA&gt;
ENSG00000255192                                                                       Nanog homeobox retrogene P8
ENSG00000259397                                                                                              &lt;NA&gt;
ENSG00000259336                                                                                              &lt;NA&gt;
ENSG00000259592                                                                                              &lt;NA&gt;
ENSG00000259516                                     acidic nuclear phosphoprotein 32 family member A pseudogene 1
ENSG00000134146                                                                        diphthamine biosynthesis 6
ENSG00000259710                                                           nuclear transport factor 2 pseudogene 6
ENSG00000259585                                                                                              &lt;NA&gt;
ENSG00000265102                                                                                     microRNA 3942
ENSG00000259688                                                                                              &lt;NA&gt;
ENSG00000259411                                          heterogeneous nuclear ribonucleoprotein A1 pseudogene 45
ENSG00000248079                                                                         DPH6 divergent transcript
ENSG00000259217                                                                                              &lt;NA&gt;
ENSG00000265098                                                                                     microRNA 4510
ENSG00000259639                                                                                              &lt;NA&gt;
ENSG00000259245                                                       long intergenic non-protein coding RNA 2853
ENSG00000259395                                                                                              &lt;NA&gt;
ENSG00000259737                                                                      uncharacterized LOC105370769
ENSG00000270500                                                                                              &lt;NA&gt;
ENSG00000186073                                                                      CDAN1 interacting nuclease 1
ENSG00000261635                                                                                              &lt;NA&gt;
ENSG00000261315                                                                                              &lt;NA&gt;
ENSG00000260582                                                    tyrosylprotein sulfotransferase 2 pseudogene 1
ENSG00000261191                                                                                              &lt;NA&gt;
ENSG00000223518                                                                                              &lt;NA&gt;
ENSG00000212511                                                                            small nucleolar RNA U3
ENSG00000259280                                                                                              &lt;NA&gt;
ENSG00000134138                                                                                   Meis homeobox 2
ENSG00000206676                                                                                              &lt;NA&gt;
ENSG00000259460                                                                                              &lt;NA&gt;
ENSG00000270304                                                                                              &lt;NA&gt;
ENSG00000259434                                                                                              &lt;NA&gt;
ENSG00000243122                                                                ribosomal protein S15 pseudogene 8
ENSG00000166069                                                          transmembrane and coiled-coil domains 5A
ENSG00000259225                                                       long intergenic non-protein coding RNA 2345
ENSG00000236914                                                       long intergenic non-protein coding RNA 1852
ENSG00000259380                                                                                              &lt;NA&gt;
ENSG00000166068                                                          sprouty related EVH1 domain containing 1
ENSG00000171262                                                       family with sequence similarity 98 member B
ENSG00000259192                                                                                              &lt;NA&gt;
ENSG00000172575                                                                    RAS guanyl releasing protein 1
ENSG00000259326                                                                                              &lt;NA&gt;
ENSG00000259598                                                                                              &lt;NA&gt;
ENSG00000201509                                                                                              &lt;NA&gt;
ENSG00000259747                                                                                              &lt;NA&gt;
ENSG00000175779                                                       long intergenic non-protein coding RNA 2694
ENSG00000259731                                                                                              &lt;NA&gt;
ENSG00000259345                                                                      uncharacterized LOC105370777
ENSG00000259278                                                                      uncharacterized LOC105370781
ENSG00000259423                                                                                              &lt;NA&gt;
ENSG00000259450                                                                                              &lt;NA&gt;
ENSG00000175746                                                       long intergenic non-protein coding RNA 2915
ENSG00000259447                                                                                              &lt;NA&gt;
ENSG00000259269                                                                                              &lt;NA&gt;
ENSG00000259390                                                                                              &lt;NA&gt;
ENSG00000137801                                                                                  thrombospondin 1
ENSG00000259279                                                                                              &lt;NA&gt;
ENSG00000150667                                                              fibrous sheath interacting protein 1
ENSG00000259580                                                                                              &lt;NA&gt;
ENSG00000261136                                                                      uncharacterized LOC105370941
ENSG00000166073                                                                    G protein-coupled receptor 176
ENSG00000259432                                                                                              &lt;NA&gt;
ENSG00000246863                                                                       GPR176 divergent transcript
ENSG00000200305                                                                                              &lt;NA&gt;
ENSG00000128829                                         eukaryotic translation initiation factor 2 alpha kinase 4
ENSG00000238564                                                                                              &lt;NA&gt;
ENSG00000259389                                                                                              &lt;NA&gt;
ENSG00000140319                                                                    signal recognition particle 14
ENSG00000248508                                                                        SRP14 divergent transcript
ENSG00000259584                                                                      uncharacterized LOC105370787
ENSG00000104081                                                                             Bcl2 modifying factor
ENSG00000259409                                                                                              &lt;NA&gt;
ENSG00000259239                                                                                              &lt;NA&gt;
ENSG00000156970                                                 BUB1 mitotic checkpoint serine/threonine kinase B
ENSG00000137843                                                                     p21 (RAC1) activated kinase 6
ENSG00000259288                                                                                              &lt;NA&gt;
ENSG00000260648                                                                                              &lt;NA&gt;
ENSG00000176753                                                                              PAK6 antisense RNA 1
ENSG00000137841                                                                            phospholipase C beta 2
ENSG00000230778                                                                          ankyrin repeat domain 63
ENSG00000259307                                                                                              &lt;NA&gt;
ENSG00000244705                                          ribosomal protein lateral stalk subunit P0 pseudogene 10
ENSG00000259198                                                                                              &lt;NA&gt;
ENSG00000259330                                                                           InaF motif containing 2
ENSG00000188549                                                                  coiled-coil domain containing 9B
ENSG00000252714                                                                  RNA, 5S ribosomal pseudogene 392
ENSG00000233041                                                             proline, histidine and glycine rich 1
ENSG00000140323                                                        dispatched RND transporter family member 2
ENSG00000259368                                                                                              &lt;NA&gt;
ENSG00000259714                                                                                              &lt;NA&gt;
ENSG00000261374                                                                                              &lt;NA&gt;
ENSG00000128944                                              kinetochore localized astrin (SPAG5) binding protein
ENSG00000128928                                                                      isovaleryl-CoA dehydrogenase
ENSG00000140320                                                       bromo adjacent homology domain containing 1
ENSG00000259364                                                                                              &lt;NA&gt;
ENSG00000259211                                                                                              &lt;NA&gt;
ENSG00000169105                                                                  carbohydrate sulfotransferase 14
ENSG00000244251                                                                ribosomal protein L9 pseudogene 27
ENSG00000259536                                                                                              &lt;NA&gt;
ENSG00000128891                                                                  coiled-coil domain containing 32
ENSG00000223313                                                                                              &lt;NA&gt;
ENSG00000166133                                                    RNA pseudouridine synthase domain containing 2
ENSG00000137812                                                                            kinetochore scaffold 1
ENSG00000238559                                                                                              &lt;NA&gt;
ENSG00000265814                                                             RNA, 7SL, cytoplasmic 376, pseudogene
ENSG00000259254                                                                                              &lt;NA&gt;
ENSG00000245849                                                                             RAD51 antisense RNA 1
ENSG00000051180                                                                                 RAD51 recombinase
ENSG00000137824                                                               regulator of microtubule dynamics 3
ENSG00000271236                                                                               SUMO2 pseudogene 15
ENSG00000137880                                                           GTP cyclohydrolase I feedback regulator
ENSG00000104129                                                 DnaJ heat shock protein family (Hsp40) member C17
ENSG00000188277                                                               chromosome 15 open reading frame 62
ENSG00000166140                                                               zinc finger FYVE-type containing 19
ENSG00000166143                                            protein phosphatase 1 regulatory inhibitor subunit 14D
ENSG00000261183                                                                            SPINT1 antisense RNA 1
ENSG00000166145                                                         serine peptidase inhibitor, Kunitz type 1
ENSG00000104140                                                                       ras homolog family member V
ENSG00000264256                                                                                              &lt;NA&gt;
ENSG00000104142                                                   VPS18 core subunit of CORVET and HOPS complexes
ENSG00000251161                                                                                              &lt;NA&gt;
ENSG00000128917                                                               delta like canonical Notch ligand 4
ENSG00000259405                                                                                              &lt;NA&gt;
ENSG00000128965                                        ChaC glutathione specific gamma-glutamylcyclotransferase 1
ENSG00000128908                                                                      INO80 complex ATPase subunit
ENSG00000259617                                                                      uncharacterized LOC105376713
ENSG00000259463                                                                                              &lt;NA&gt;
ENSG00000259521                                                                                              &lt;NA&gt;
ENSG00000259547                                                                                 CYCS pseudogene 2
ENSG00000157021                                                                                              &lt;NA&gt;
ENSG00000178997                                                             exonuclease 3'-5' domain containing 1
ENSG00000240847                                                             RNA, 7SL, cytoplasmic 497, pseudogene
ENSG00000187446                                                                calcineurin like EF-hand protein 1
ENSG00000247556                                                                              OIP5 antisense RNA 1
ENSG00000104147                                                                         Opa interacting protein 5
ENSG00000137804                                                        nucleolar and spindle associated protein 1
ENSG00000259396                                                                                              &lt;NA&gt;
ENSG00000137806                                          NADH:ubiquinone oxidoreductase complex assembly factor 1
ENSG00000137815                                            RTF1 homolog, Paf1/RNA polymerase II complex component
ENSG00000200407                                                            RNA, U6 small nuclear 1169, pseudogene
ENSG00000137825                                                                 inositol-trisphosphate 3-kinase A
ENSG00000062524                                                                leukocyte receptor tyrosine kinase
ENSG00000103932                                                            RNA polymerase II associated protein 1
ENSG00000259838                                                                                              &lt;NA&gt;
ENSG00000092445                                                                     TYRO3 protein tyrosine kinase
ENSG00000260926                                                                      uncharacterized LOC105370791
ENSG00000174197                                                                      MAX dimerization protein MGA
ENSG00000207766                                                                                      microRNA 626
ENSG00000270702                                                                                              &lt;NA&gt;
ENSG00000260814                                                                                              &lt;NA&gt;
ENSG00000137802                                                mitogen-activated protein kinase binding protein 1
ENSG00000268632                                                                                              &lt;NA&gt;
ENSG00000250379                                                                                              &lt;NA&gt;
ENSG00000243708                                                                        phospholipase A2 group IVB
ENSG00000243789                                                                       jumonji domain containing 7
ENSG00000168970                                                                         JMJD7-PLA2G4B readthrough
ENSG00000137877                                                                 spectrin beta, non-erythrocytic 5
ENSG00000200293                                                                  RNA, 5S ribosomal pseudogene 393
ENSG00000264850                                                                                     microRNA 4310
ENSG00000174171                                                                      uncharacterized LOC105370792
ENSG00000272003                                                                                              &lt;NA&gt;
ENSG00000103966                                                                            EH domain containing 4
ENSG00000259883                                                                              EHD4 antisense RNA 1
ENSG00000246740                                                                           PLA2G4E antisense RNA 1
ENSG00000188089                                                                        phospholipase A2 group IVE
ENSG00000257797                                                                                              &lt;NA&gt;
ENSG00000159337                                                                        phospholipase A2 group IVD
ENSG00000168907                                                                        phospholipase A2 group IVF
ENSG00000166887                                                                     VPS39 subunit of HOPS complex
ENSG00000207712                                                                                      microRNA 627
ENSG00000261002                                                                                              &lt;NA&gt;
ENSG00000103978                                                                         transmembrane protein 87A
ENSG00000214013                                                                      glucosidase alpha, neutral C
ENSG00000260571                                                                                              &lt;NA&gt;
ENSG00000258461                                                                                              &lt;NA&gt;
ENSG00000092529                                                                                         calpain 3
ENSG00000103994                                                                           zinc finger protein 106
ENSG00000201077                                                             RNA, U6 small nuclear 188, pseudogene
ENSG00000092531                                                                 synaptosome associated protein 23
ENSG00000261684                                                                                              &lt;NA&gt;
ENSG00000180979                                                                 leucine rich repeat containing 57
ENSG00000137814                                                                HAUS augmin like complex subunit 2
ENSG00000261822                                                                                              &lt;NA&gt;
ENSG00000260490                                                                                              &lt;NA&gt;
ENSG00000159433                                                   StAR related lipid transfer domain containing 9
ENSG00000260282                                                                                              &lt;NA&gt;
ENSG00000239025                                                                                              &lt;NA&gt;
ENSG00000140326                                                                                         codanin 1
ENSG00000128881                                                                              tau tubulin kinase 2
ENSG00000246283                                                                                              &lt;NA&gt;
ENSG00000260799                                                                           keratin 8 pseudogene 50
ENSG00000254793                                                        farnesyl diphosphate synthase pseudogene 4
ENSG00000159459                                                ubiquitin protein ligase E3 component n-recognin 1
ENSG00000166947                                                             erythrocyte membrane protein band 4.2
ENSG00000205871                                                                               RPS3A pseudogene 47
ENSG00000137842                                                                          transmembrane protein 62
ENSG00000260928                                                   signal peptidase complex subunit 2 pseudogene 1
ENSG00000261687                                                                                              &lt;NA&gt;
ENSG00000166946                                                                       cyclin D1 binding protein 1
ENSG00000104055                                                                                transglutaminase 5
ENSG00000202211                                                                                              &lt;NA&gt;
ENSG00000261679                                              ATP synthase peripheral stalk subunit d pseudogene 1
ENSG00000159495                                                                                transglutaminase 7
ENSG00000260406                                                                                              &lt;NA&gt;
ENSG00000168806                                                              leucine carboxyl methyltransferase 2
ENSG00000168803                                                                           N6-Methyl-AMP deaminase
ENSG00000140265                                                         zinc finger and SCAN domain containing 29
ENSG00000137822                                                                 tubulin gamma complex component 4
ENSG00000243871                                                             RNA, 7SL, cytoplasmic 487, pseudogene
ENSG00000067369                                                               tumor protein p53 binding protein 1
ENSG00000166963                                                                 microtubule associated protein 1A
ENSG00000168781                                                      diphosphoinositol pentakisphosphate kinase 1
ENSG00000237289                                                                 creatine kinase, mitochondrial 1B
ENSG00000242866                                                                                       stereocilin
ENSG00000222398                                                             RNA, U6 small nuclear 554, pseudogene
ENSG00000238535                                                                                              &lt;NA&gt;
ENSG00000166762                                                                 cation channel sperm associated 2
ENSG00000206991                                                             RNA, U6 small nuclear 610, pseudogene
ENSG00000224677                                                                                              &lt;NA&gt;
ENSG00000249839                                                                                              &lt;NA&gt;
ENSG00000223572                                                                 creatine kinase, mitochondrial 1B
ENSG00000166763                                                                                              &lt;NA&gt;
ENSG00000201136                                                             RNA, U6 small nuclear 353, pseudogene
ENSG00000238494                                                                                              &lt;NA&gt;
ENSG00000205771                                                                                              &lt;NA&gt;
ENSG00000206589                                                             RNA, U6 small nuclear 354, pseudogene
ENSG00000167004                                                     protein disulfide isomerase family A member 3
ENSG00000128886                                                         elongation factor for RNA polymerase II 3
ENSG00000262560                                                                                              &lt;NA&gt;
ENSG00000140264                                                                          small EDRK-rich factor 2
ENSG00000268488                                                                                              &lt;NA&gt;
ENSG00000221792                                                                                     microRNA 1282
ENSG00000184716                                                                             serine incorporator 4
ENSG00000242028                                                                  huntingtin interacting protein K
ENSG00000140259                                                                  microfibril associated protein 1
ENSG00000092470                                                                               WD repeat domain 76
ENSG00000200391                                                                                              &lt;NA&gt;
ENSG00000171877                                                                          FERM domain containing 5
ENSG00000227973                                                                                              &lt;NA&gt;
ENSG00000185607                                                                                              &lt;NA&gt;
ENSG00000224055                                            glyceraldehyde 3 phosphate dehydrogenase pseudogene 55
ENSG00000203578                                                                                              &lt;NA&gt;
ENSG00000203411                                                                                              &lt;NA&gt;
ENSG00000203576                                                                                              &lt;NA&gt;
ENSG00000166734                                                                          golgi membrane protein 2
ENSG00000203575                                                                                              &lt;NA&gt;
ENSG00000196274                                                                                              &lt;NA&gt;
ENSG00000203574                                                                                              &lt;NA&gt;
ENSG00000203573                                                                                              &lt;NA&gt;
ENSG00000203572                                                                                              &lt;NA&gt;
ENSG00000250130                                                                                              &lt;NA&gt;
ENSG00000259499                                                                                              &lt;NA&gt;
ENSG00000259595                                                                                              &lt;NA&gt;
ENSG00000137770                                                                      CTD small phosphatase like 2
ENSG00000265191                                                                                              &lt;NA&gt;
ENSG00000259335                                            heterogeneous nuclear ribonucleoprotein M pseudogene 1
ENSG00000259563                                                                                              &lt;NA&gt;
ENSG00000179523                                                                        EIF3J divergent transcript
ENSG00000104131                                              eukaryotic translation initiation factor 3 subunit J
ENSG00000259659                                                                                              &lt;NA&gt;
ENSG00000104133                                                   SPG11 vesicle trafficking associated, spatacsin
ENSG00000229474                                                                                    PAT1 homolog 2
ENSG00000206957                                                                                              &lt;NA&gt;
ENSG00000166710                                                                              beta-2-microglobulin
ENSG00000185880                                                                    tripartite motif containing 69
ENSG00000259479                                                                                              &lt;NA&gt;
ENSG00000259187                                                                                              &lt;NA&gt;
ENSG00000238845                                                                                              &lt;NA&gt;
ENSG00000212424                                                             RNA, U1 small nuclear 119, pseudogene
ENSG00000259742                                                                                              &lt;NA&gt;
ENSG00000259231                                                                                              &lt;NA&gt;
ENSG00000252117                                                            RNA, U6 small nuclear 1108, pseudogene
ENSG00000167014                                               telomere repeat binding bouquet formation protein 2
ENSG00000252475                                                            RNA, U6 small nuclear 1332, pseudogene
ENSG00000259304                                                                                              &lt;NA&gt;
ENSG00000252288                                                             RNA, U6 small nuclear 966, pseudogene
ENSG00000212550                                                              RNA, U1 small nuclear 78, pseudogene
ENSG00000140263                                                                            sorbitol dehydrogenase
ENSG00000259418                                                                                              &lt;NA&gt;
ENSG00000252171                                                                                              &lt;NA&gt;
ENSG00000259352                                                                                              &lt;NA&gt;
ENSG00000140279                                                                                    dual oxidase 2
ENSG00000140274                                                                  dual oxidase maturation factor 2
ENSG00000140254                                                                  dual oxidase maturation factor 1
ENSG00000137857                                                                                    dual oxidase 1
ENSG00000259539                                                                                              &lt;NA&gt;
ENSG00000138606                                                                Src homology 2 domain containing F
ENSG00000259519                                                                                              &lt;NA&gt;
ENSG00000259932                                                                                              &lt;NA&gt;
ENSG00000260035                                                                                              &lt;NA&gt;
ENSG00000261709                                                                       small nucleolar RNA SNORA11
ENSG00000259338                                                                                              &lt;NA&gt;
ENSG00000259520                                                                           SLC28A2 antisense RNA 1
ENSG00000137860                                                                 solute carrier family 28 member 2
ENSG00000235390                                                                                              &lt;NA&gt;
ENSG00000259433                                                                                              &lt;NA&gt;
ENSG00000238941                                                             RNA, U6 small nuclear 953, pseudogene
ENSG00000171766                                                                        glycine amidinotransferase
ENSG00000171763                                                                         AFG2 AAA ATPase homolog B
ENSG00000166920                                                               chromosome 15 open reading frame 48
ENSG00000259342                                                                                              &lt;NA&gt;
ENSG00000211519                                                                                              &lt;NA&gt;
ENSG00000252285                                                                                              &lt;NA&gt;
ENSG00000259354                                                                                              &lt;NA&gt;
ENSG00000104154                                                                 solute carrier family 30 member 4
ENSG00000238583                                                                                              &lt;NA&gt;
ENSG00000179362                                                                                              &lt;NA&gt;
ENSG00000207516                                                                small nucleolar RNA, H/ACA box 41B
ENSG00000259681                                                                                              &lt;NA&gt;
ENSG00000259427                                              developmental pluripotency associated 5 pseudogene 2
ENSG00000104164                                            biogenesis of lysosomal organelles complex 1 subunit 6
ENSG00000260170                                                                                              &lt;NA&gt;
ENSG00000200419                                                                                              &lt;NA&gt;
ENSG00000137767                                                                    sulfide quinone oxidoreductase
ENSG00000259200                                                                      uncharacterized LOC105370802
ENSG00000259743                                                                   phosphodiesterase 8B pseudogene
ENSG00000259593                                                                                              &lt;NA&gt;
ENSG00000238819                                                                       small nucleolar RNA SNORD11
ENSG00000238456                                                            RNA, U6 small nuclear 1014, pseudogene
ENSG00000259255                                                                                              &lt;NA&gt;
ENSG00000223308                                                                              RN7SK pseudogene 101
ENSG00000259509                                                                         cytochrome b5 type B-like
ENSG00000252500                                                                                              &lt;NA&gt;
ENSG00000259752                                                                                              &lt;NA&gt;
ENSG00000137872                                                                                     semaphorin 6D
ENSG00000222311                                                                                              &lt;NA&gt;
ENSG00000222343                                                                                              &lt;NA&gt;
ENSG00000259554                                                                                              &lt;NA&gt;
ENSG00000259221                                                                                              &lt;NA&gt;
ENSG00000259360                                                                                              &lt;NA&gt;
ENSG00000259740                                                                                              &lt;NA&gt;
ENSG00000221202                                                                                              &lt;NA&gt;
ENSG00000259588                                                                      uncharacterized LOC105370804
ENSG00000213862                                                               ribosomal protein L7a pseudogene 62
ENSG00000259572                                                                                              &lt;NA&gt;
ENSG00000259754                                                                      uncharacterized LOC124900354
ENSG00000259730                                                                                              &lt;NA&gt;
ENSG00000188467                                                                 solute carrier family 24 member 5
ENSG00000104177                                                                        myelin expression factor 2
ENSG00000266143                                                                                              &lt;NA&gt;
ENSG00000259235                                                                                              &lt;NA&gt;
ENSG00000233932                                                                                        cortexin 2
ENSG00000074803                                                                 solute carrier family 12 member 1
ENSG00000259385                                                                                              &lt;NA&gt;
ENSG00000259488                                                                               DUT antisense RNA 1
ENSG00000202542                                                                                              &lt;NA&gt;
ENSG00000128951                                                                       deoxyuridine triphosphatase
ENSG00000166147                                                                                       fibrillin 1
ENSG00000259705                                                                         FBN1 divergent transcript
ENSG00000103995                                                                           centrosomal protein 152
ENSG00000259216                                                                 oxidation resistance 1 pseudogene
ENSG00000259469                                                                                              &lt;NA&gt;
ENSG00000259670                                                                                              &lt;NA&gt;
ENSG00000259700                                                                                              &lt;NA&gt;
ENSG00000185634                                                                             SHC adaptor protein 4
ENSG00000255302                                                  EP300 interacting inhibitor of differentiation 1
ENSG00000235883                                                                                              &lt;NA&gt;
ENSG00000259602                                                                                              &lt;NA&gt;
ENSG00000259500                                                                                              &lt;NA&gt;
ENSG00000138593                                                                      SECIS binding protein 2 like
ENSG00000207105                                                                                              &lt;NA&gt;
ENSG00000265942                                                             RNA, 7SL, cytoplasmic 577, pseudogene
ENSG00000259656                                                                                              &lt;NA&gt;
ENSG00000166200                                                                        COP9 signalosome subunit 2
ENSG00000200120                                                                                              &lt;NA&gt;
ENSG00000156958                                                                                   galactokinase 2
ENSG00000259467                                                                                              &lt;NA&gt;
ENSG00000264210                                                                                     microRNA 4716
ENSG00000259545                                                                                              &lt;NA&gt;
ENSG00000243338                                                             RNA, 7SL, cytoplasmic 307, pseudogene
ENSG00000166262                                                      family with sequence similarity 227 member B
ENSG00000259531                                                                                              &lt;NA&gt;
ENSG00000140285                                                                        fibroblast growth factor 7
ENSG00000104047                                                                           DTW domain containing 1
ENSG00000261597                                                                                              &lt;NA&gt;
ENSG00000259388                                          ring finger protein, LIM domain interacting pseudogene 3
ENSG00000104043                                                   ATPase phospholipid transporting 8B4 (putative)
ENSG00000259188                                                                      uncharacterized LOC102724587
ENSG00000201086                                                                  RNA, 5S ribosomal pseudogene 394
ENSG00000140284                                                                 solute carrier family 27 member 2
ENSG00000200605                                                                                              &lt;NA&gt;
ENSG00000140287                                                                           histidine decarboxylase
ENSG00000241175                                                             RNA, 7SL, cytoplasmic 494, pseudogene
ENSG00000104064                                            GA binding protein transcription factor subunit beta 1
ENSG00000271819                                                              RNA, U6 small nuclear 94, pseudogene
ENSG00000244879                                                                                              &lt;NA&gt;
ENSG00000259715                                                                                              &lt;NA&gt;
ENSG00000264109                                                                                              &lt;NA&gt;
ENSG00000259465                                                               adenosylhomocysteinase pseudogene 7
ENSG00000138592                                                                    ubiquitin specific peptidase 8
ENSG00000252376                                                                  RNA, 5S ribosomal pseudogene 395
ENSG00000242737                                                                                              &lt;NA&gt;
ENSG00000259618                                                                                              &lt;NA&gt;
ENSG00000259298                                                                                              &lt;NA&gt;
ENSG00000170236                                                                   ubiquitin specific peptidase 50
ENSG00000092439                                  transient receptor potential cation channel subfamily M member 7
ENSG00000259684                                                                                              &lt;NA&gt;
ENSG00000243027                                                                                              &lt;NA&gt;
ENSG00000138600                                                                  signal peptide peptidase like 2A
ENSG00000259773                                                                                              &lt;NA&gt;
ENSG00000241130                                                               ribosomal protein L32 pseudogene 30
ENSG00000081014                                               adaptor related protein complex 4 subunit epsilon 1
ENSG00000259378                                                                                              &lt;NA&gt;
ENSG00000259240                                                                                 MIR4713 host gene
ENSG00000183578                                                                TNF alpha induced protein 8 like 3
ENSG00000259204                                                                                              &lt;NA&gt;
ENSG00000137869                                                    cytochrome P450 family 19 subfamily A member 1
ENSG00000266593                                                                                     microRNA 4713
ENSG00000259701                                                                                              &lt;NA&gt;
ENSG00000259306                                                                                              &lt;NA&gt;
ENSG00000186417                                                                                         gliomedin
ENSG00000270378                                                                                              &lt;NA&gt;
ENSG00000259194                                                                                              &lt;NA&gt;
ENSG00000259678                                                                                              &lt;NA&gt;
ENSG00000104093                                                                                        Dmx like 2
ENSG00000259668                                                                                              &lt;NA&gt;
ENSG00000263437                                                                                              &lt;NA&gt;
ENSG00000104112                                                                                 secretogranin III
ENSG00000259241                                                                                              &lt;NA&gt;
ENSG00000259296                                                                                              &lt;NA&gt;
ENSG00000140280                                                                          LysM domain containing 2
ENSG00000128872                                                                                    tropomodulin 2
ENSG00000259377                                                                                              &lt;NA&gt;
ENSG00000138594                                                                                    tropomodulin 3
ENSG00000259632                                                                                              &lt;NA&gt;
ENSG00000207484                                                                                              &lt;NA&gt;
ENSG00000259201                                                                                              &lt;NA&gt;
ENSG00000272337                                                              RNA, U6 small nuclear 90, pseudogene
ENSG00000259185                                                                                              &lt;NA&gt;
ENSG00000259556                                                                                              &lt;NA&gt;
ENSG00000166477                                            LEO1 homolog, Paf1/RNA polymerase II complex component
ENSG00000069956                                                                mitogen-activated protein kinase 6
ENSG00000259438                                                                        MAPK6 divergent transcript
ENSG00000259398                                                                                              &lt;NA&gt;
ENSG00000259712                                                                                              &lt;NA&gt;
ENSG00000259178                                                                                              &lt;NA&gt;
ENSG00000242327                                                                ribosomal protein S13 pseudogene 8
ENSG00000137875                                                                                      BCL2 like 10
ENSG00000259327                                                                                              &lt;NA&gt;
ENSG00000069966                                                                          G protein subunit beta 5
ENSG00000259709                                                                                              &lt;NA&gt;
ENSG00000206995                                                                                              &lt;NA&gt;
ENSG00000259577                                                                                              &lt;NA&gt;
ENSG00000128833                                                                                         myosin VC
ENSG00000221052                                                                                     microRNA 1266
ENSG00000197535                                                                                         myosin VA
ENSG00000231169                                                                                              &lt;NA&gt;
ENSG00000128989                                                                  cAMP regulated phosphoprotein 19
ENSG00000260618                                                                                              &lt;NA&gt;
ENSG00000047346                                                                                    atos homolog A
ENSG00000259935                                                                                              &lt;NA&gt;
ENSG00000169856                                                                                one cut homeobox 1
ENSG00000259203                                                                      uncharacterized LOC101928499
ENSG00000214896                                                                ribosomal protein SA pseudogene 55
ENSG00000259612                                  eukaryotic translation elongation factor 1 alpha 1 pseudogene 22
ENSG00000259237                                                                      uncharacterized LOC107983981
ENSG00000166415                                                                               WD repeat domain 72
ENSG00000252066                                                              RNA, U2 small nuclear 53, pseudogene
ENSG00000206641                                                             RNA, U6 small nuclear 449, pseudogene
ENSG00000259301                                                                                              &lt;NA&gt;
ENSG00000259669                                                                                              &lt;NA&gt;
ENSG00000137766                                                                                  unc-13 homolog C
ENSG00000259619                                                                                              &lt;NA&gt;
ENSG00000259550                                                                                              &lt;NA&gt;
ENSG00000260937                                                                      uncharacterized LOC105370829
ENSG00000137876                                                                 ribosomal L24 domain containing 1
ENSG00000069974                                                                RAB27A, member RAS oncogene family
ENSG00000225973                                                                            PIGB opposite strand 1
ENSG00000069943                                           phosphatidylinositol glycan anchor biosynthesis class B
ENSG00000260916                                                                          cell cycle progression 1
ENSG00000261771                                                          DNAAF4-CCPG1 readthrough (NMD candidate)
ENSG00000207964                                                                                              &lt;NA&gt;
ENSG00000261652                                                                     piercer of microtubule wall 2
ENSG00000256061                                                                 dynein axonemal assembly factor 4
ENSG00000260036                                                                                              &lt;NA&gt;
ENSG00000171016                                                                       pygopus family PHD finger 1
ENSG00000166450                                                                                        protogenin
ENSG00000259180                                                                                              &lt;NA&gt;
ENSG00000259369                                                                                              &lt;NA&gt;
ENSG00000221218                                                                                              &lt;NA&gt;
ENSG00000069869                                                                 NEDD4 E3 ubiquitin protein ligase
ENSG00000238513                                                                                              &lt;NA&gt;
ENSG00000230183                                                                                              &lt;NA&gt;
ENSG00000239703                                                             RNA, 7SL, cytoplasmic 568, pseudogene
ENSG00000261333                                                                                              &lt;NA&gt;
ENSG00000181827                                                                              regulatory factor X7
ENSG00000261072                                                                                              &lt;NA&gt;
ENSG00000151575                                                                                testis expressed 9
ENSG00000199784                                                            RNA, U6 small nuclear 1287, pseudogene
ENSG00000261174                                                           high mobility group box 1 pseudogene 33
ENSG00000259941                                                                                              &lt;NA&gt;
ENSG00000261823                                                                                              &lt;NA&gt;
ENSG00000138587                                                             meiosis specific nuclear structural 1
ENSG00000260392                                                                                              &lt;NA&gt;
ENSG00000137871                                                                          zinc finger protein 280D
ENSG00000225625                                                                                              &lt;NA&gt;
ENSG00000140262                                                                           transcription factor 12
ENSG00000222586                                                                                              &lt;NA&gt;
ENSG00000260689                                          heterogeneous nuclear ribonucleoprotein A3 pseudogene 11
ENSG00000239035                                                                  small nucleolar RNA, C/D box 13D
ENSG00000247982                                                        long intergenic non-protein coding RNA 926
ENSG00000260172                                                       long intergenic non-protein coding RNA 1413
ENSG00000260870                                                                                              &lt;NA&gt;
ENSG00000128849                                                                                   cingulin like 1
ENSG00000252984                                                             RNA, U6 small nuclear 844, pseudogene
ENSG00000261489                                                                                              &lt;NA&gt;
ENSG00000261265                                                                                              &lt;NA&gt;
ENSG00000240874                                                                ribosomal protein S13 pseudogene 7
ENSG00000137878                                                                GCOM1, MYZAP-POLR2M combined locus
ENSG00000263155                                                                myocardial zonula adherens protein
ENSG00000255529                                                                       RNA polymerase II subunit M
ENSG00000261219                                                                                              &lt;NA&gt;
ENSG00000128918                                                         aldehyde dehydrogenase 1 family member A2
ENSG00000259477                                                                                              &lt;NA&gt;
ENSG00000259285                                                                                              &lt;NA&gt;
ENSG00000103569                                                                                       aquaporin 9
ENSG00000259651                                                                              MT-CO3 pseudogene 23
ENSG00000259626                                                                              MT-ND3 pseudogene 12
ENSG00000259600                                                                             MT-ND4L pseudogene 23
ENSG00000259379                                                                              MT-ND5 pseudogene 32
ENSG00000259671                                                                              MT-CYB pseudogene 23
ENSG00000240934                                                                                              &lt;NA&gt;
ENSG00000166035                                                                            lipase C, hepatic type
ENSG00000259293                                                                              LIPC antisense RNA 1
ENSG00000259476                                                                                              &lt;NA&gt;
ENSG00000259250                                                                                              &lt;NA&gt;
ENSG00000137845                                                                   ADAM metallopeptidase domain 10
ENSG00000239100                                                                                              &lt;NA&gt;
ENSG00000270986                                                                                              &lt;NA&gt;
ENSG00000182625                                                                                              &lt;NA&gt;
ENSG00000199730                                                                                              &lt;NA&gt;
ENSG00000259173                                                        ATP synthase membrane subunit g pseudogene
ENSG00000200318                                                       small nucleolar RNA, C/D box 3 pseudogene 1
ENSG00000245975                                                                       MINDY2 divergent transcript
ENSG00000128923                                                                  MINDY lysine 48 deubiquitinase 2
ENSG00000259402                                                                                              &lt;NA&gt;
ENSG00000259353                                                                                              &lt;NA&gt;
ENSG00000259738                                                                                              &lt;NA&gt;
ENSG00000157450                                                                           ring finger protein 111
ENSG00000242747                                                               ribosomal protein L21 pseudogene 14
ENSG00000137776                                                                 SAFB like transcription modulator
ENSG00000225798                                                                                              &lt;NA&gt;
ENSG00000259393                                                                                              &lt;NA&gt;
ENSG00000241640                                                                                              &lt;NA&gt;
ENSG00000157456                                                                                         cyclin B2
ENSG00000259732                                                                                              &lt;NA&gt;
ENSG00000157483                                                                                         myosin IE
ENSG00000268327                                                                                              &lt;NA&gt;
ENSG00000221096                                                                                              &lt;NA&gt;
ENSG00000253030                                                                                     microRNA 2116
ENSG00000171989                                                                   lactate dehydrogenase A like 6B
ENSG00000200070                                                              RNA, U4 small nuclear 80, pseudogene
ENSG00000215983                                                                                              &lt;NA&gt;
ENSG00000259771                                                                                              &lt;NA&gt;
ENSG00000199512                                                             RNA, U6 small nuclear 212, pseudogene
ENSG00000259735                                                                                              &lt;NA&gt;
ENSG00000157470                                                       family with sequence similarity 81 member A
ENSG00000238767                                                                                              &lt;NA&gt;
ENSG00000259750                                                                                              &lt;NA&gt;
ENSG00000259674                                                               ribosomal protein L7a pseudogene 75
ENSG00000200252                                                                                              &lt;NA&gt;
ENSG00000243780                                                              ribosomal protein L21 pseudogene 114
ENSG00000240238                                                              ribosomal protein L21 pseudogene 117
ENSG00000201704                                                                  RNA, 5S ribosomal pseudogene 396
ENSG00000200606                                                                                              &lt;NA&gt;
ENSG00000140297                                                 glucosaminyl (N-acetyl) transferase 3, mucin type
ENSG00000140307                                                        general transcription factor IIA subunit 2
ENSG00000227161                                                                                              &lt;NA&gt;
ENSG00000140299                                                                        BCL2 interacting protein 2
ENSG00000259657                                                                                              &lt;NA&gt;
ENSG00000259238                                                                                              &lt;NA&gt;
ENSG00000234797                                                                                RPS3A pseudogene 6
ENSG00000259601                                                                 DEAD-box helicase 18 pseudogene 2
ENSG00000259573                                                                                              &lt;NA&gt;
ENSG00000171956                                                                                   forkhead box B1
ENSG00000259558                                                                                              &lt;NA&gt;
ENSG00000259223                                                                                              &lt;NA&gt;
ENSG00000182718                                                                                        annexin A2
ENSG00000240163                                                                                              &lt;NA&gt;
ENSG00000242667                                                               ribosomal protein S10 pseudogene 22
ENSG00000128915                                             interactor of little elongation complex ELL subunit 2
ENSG00000245534                                                                              RORA antisense RNA 1
ENSG00000069667                                                                     RAR related orphan receptor A
ENSG00000259274                                                                                              &lt;NA&gt;
ENSG00000259513                                                                                              &lt;NA&gt;
ENSG00000259482                                                                              RORA antisense RNA 2
ENSG00000212625                                                                  RNA, 5S ribosomal pseudogene 397
ENSG00000259591                                                                                              &lt;NA&gt;
ENSG00000259481                                                                                              &lt;NA&gt;
ENSG00000259575                                                                                              &lt;NA&gt;
ENSG00000259616                                                                                              &lt;NA&gt;
ENSG00000259530                                                                      uncharacterized LOC101928850
ENSG00000259675                                                                                              &lt;NA&gt;
ENSG00000271195                                                                                              &lt;NA&gt;
ENSG00000259284                                                       long intergenic non-protein coding RNA 2349
ENSG00000266349                                                                                              &lt;NA&gt;
ENSG00000259564                                                                                              &lt;NA&gt;
ENSG00000129003                                                             vacuolar protein sorting 13 homolog C
ENSG00000264376                                                                                              &lt;NA&gt;
ENSG00000259251                                                                                              &lt;NA&gt;
ENSG00000198535                                                         C2 calcium dependent domain containing 4A
ENSG00000259466                                                                                              &lt;NA&gt;
ENSG00000205502                                                         C2 calcium dependent domain containing 4B
ENSG00000259697                                                                      uncharacterized LOC107984784
ENSG00000166104                                                                                              &lt;NA&gt;
ENSG00000259878                                                                                              &lt;NA&gt;
ENSG00000221141                                                                                              &lt;NA&gt;
ENSG00000260062                                                                                              &lt;NA&gt;
ENSG00000260375                                                                                              &lt;NA&gt;
ENSG00000261296                                                                                              &lt;NA&gt;
ENSG00000260957                                                                                              &lt;NA&gt;
ENSG00000259557                                                                                              &lt;NA&gt;
ENSG00000171914                                                                                           talin 2
ENSG00000259458                                                                  uncharacterized protein MGC15885
ENSG00000259756                                                                                              &lt;NA&gt;
ENSG00000265317                                                                                              &lt;NA&gt;
ENSG00000211137                                                                                     microRNA 190a
ENSG00000259370                                                                                              &lt;NA&gt;
ENSG00000259727                                                                                              &lt;NA&gt;
ENSG00000259394                                                                      Y-box-binding protein 1-like
ENSG00000140416                                                                                     tropomyosin 1
ENSG00000259498                                                                                              &lt;NA&gt;
ENSG00000259627                                                                                              &lt;NA&gt;
ENSG00000259672                                                                                              &lt;NA&gt;
ENSG00000103642                                                                                    lactamase beta
ENSG00000185088                                                                        ribosomal protein S27 like
ENSG00000166128                                                                 RAB8B, member RAS oncogene family
ENSG00000138613                                                          aph-1 homolog B, gamma-secretase subunit
ENSG00000074410                                                                             carbonic anhydrase 12
ENSG00000259459                                                                                              &lt;NA&gt;
ENSG00000259268                                                                                              &lt;NA&gt;
ENSG00000140455                                                                    ubiquitin specific peptidase 3
ENSG00000259248                                                                              USP3 antisense RNA 1
ENSG00000197361                                                          F-box and leucine rich repeat protein 22
ENSG00000103657                        HECT and RLD domain containing E3 ubiquitin protein ligase family member 1
ENSG00000259589                                                                                              &lt;NA&gt;
ENSG00000199156                                                                                     microRNA 422a
ENSG00000035664                                                                 death associated protein kinase 2
ENSG00000259351                                                                      uncharacterized LOC101928988
ENSG00000166797                                                       cytosolic iron-sulfur assembly component 2A
ENSG00000028528                                                                                   sorting nexin 1
ENSG00000201071                                                                                              &lt;NA&gt;
ENSG00000157734                                                                                  sorting nexin 22
ENSG00000166794                                                                        peptidylprolyl isomerase B
ENSG00000169118                                                                           casein kinase 1 gamma 1
ENSG00000259316                                                                                              &lt;NA&gt;
ENSG00000252774                                                                       small nucleolar RNA SNORA48
ENSG00000166803                                                                      PCNA clamp associated factor
ENSG00000103671                                                             thyroid hormone receptor interactor 4
ENSG00000264600                                                                                              &lt;NA&gt;
ENSG00000265067                                                                                              &lt;NA&gt;
ENSG00000206781                                                                                              &lt;NA&gt;
ENSG00000180357                                                                           zinc finger protein 609
ENSG00000259682                                                                                              &lt;NA&gt;
ENSG00000248415                                                                                              &lt;NA&gt;
ENSG00000243403                                                                                              &lt;NA&gt;
ENSG00000239465                                                                                              &lt;NA&gt;
ENSG00000207223                                                                                              &lt;NA&gt;
ENSG00000207162                                                             RNA, U6 small nuclear 549, pseudogene
ENSG00000180304                                                                ornithine decarboxylase antizyme 2
ENSG00000265967                                                                                              &lt;NA&gt;
ENSG00000264937                                                                                              &lt;NA&gt;
ENSG00000259635                                                                                              &lt;NA&gt;
ENSG00000166831                                                     RNA binding protein, mRNA processing factor 2
ENSG00000221033                                                                                     microRNA 1272
ENSG00000140451                                                                        PIF1 5'-to-3' DNA helicase
ENSG00000249240                                                                                              &lt;NA&gt;
ENSG00000241839                                                          pleckstrin homology domain containing O2
ENSG00000264929                                                                                              &lt;NA&gt;
ENSG00000166839                                                     ankyrin repeat and death domain containing 1A
ENSG00000090487                                                    SPG21 abhydrolase domain containing, maspardin
ENSG00000103707                                                    mitochondrial methionyl-tRNA formyltransferase
ENSG00000270218                                                                                              &lt;NA&gt;
ENSG00000186198                                                                                SLC51 subunit beta
ENSG00000103710                                                                                RAS like family 12
ENSG00000234438                                                         kelch repeat and BTB domain containing 13
ENSG00000246922                                                               ubiquitin associated protein 1 like
ENSG00000259258                                                                                              &lt;NA&gt;
ENSG00000090470                                                                           programmed cell death 7
ENSG00000166855                                   caseinolytic mitochondrial matrix peptidase chaperone subunit X
ENSG00000138615                                                              cartilage intermediate layer protein
ENSG00000201709                                                             RNA, U6 small nuclear 686, pseudogene
ENSG00000138617                                                      poly(ADP-ribose) polymerase family member 16
ENSG00000206903                                                                small nucleolar RNA, H/ACA box 24B
ENSG00000199568                                                                          RNA, U5A small nuclear 1
ENSG00000259346                                                                                              &lt;NA&gt;
ENSG00000200156                                                                          RNA, U5B small nuclear 1
ENSG00000174498                                                  immunoglobulin superfamily DCC subclass member 3
ENSG00000103742                                                  immunoglobulin superfamily DCC subclass member 4
ENSG00000074603                                                                            dipeptidyl peptidase 8
ENSG00000270690                                                                                              &lt;NA&gt;
ENSG00000259232                                                                                              &lt;NA&gt;
ENSG00000252217                                                                                              &lt;NA&gt;
ENSG00000074696                                                                   3-hydroxyacyl-CoA dehydratase 3
ENSG00000207449                                                              RNA, U6 small nuclear 19, pseudogene
ENSG00000238715                                                                                              &lt;NA&gt;
ENSG00000138614                                                                     integrator complex subunit 14
ENSG00000074621                                                                 solute carrier family 24 member 1
ENSG00000174485                                                                         DENN domain containing 4A
ENSG00000238311                                                                  small nucleolar RNA, C/D box 13E
ENSG00000264737                                                                                     microRNA 4511
ENSG00000103769                                                                RAB11A, member RAS oncogene family
ENSG00000261544                                                                                              &lt;NA&gt;
ENSG00000259924                                                                                              &lt;NA&gt;
ENSG00000249271                                                                                              &lt;NA&gt;
ENSG00000252715                                                                                              &lt;NA&gt;
ENSG00000157890                                                                      multiple EGF like domains 11
ENSG00000263512                                                                                     microRNA 4311
ENSG00000261318                                                                             DIS3L antisense RNA 1
ENSG00000166938                                                           DIS3 like exosome 3'-5' exoribonuclease
ENSG00000260773                                                                                              &lt;NA&gt;
ENSG00000075131                                                                      TIMELESS interacting protein
ENSG00000252712                                                                  small Cajal body-specific RNA 14
ENSG00000223271                                                                                              &lt;NA&gt;
ENSG00000240821                                                                ribosomal protein L9 pseudogene 25
ENSG00000169032                                                         mitogen-activated protein kinase kinase 1
ENSG00000261102                                                                                              &lt;NA&gt;
ENSG00000243404                                                                                              &lt;NA&gt;
ENSG00000269999                                                                                              &lt;NA&gt;
ENSG00000261351                                                                                              &lt;NA&gt;
ENSG00000174446                                                small nuclear RNA activating complex polypeptide 5
ENSG00000266589                                                                                     microRNA 4512
ENSG00000174444                                                                              ribosomal protein L4
ENSG00000199574                                                                  small nucleolar RNA, C/D box 18C
ENSG00000202529                                                                  small nucleolar RNA, C/D box 18B
ENSG00000199673                                                                   small nucleolar RNA, C/D box 16
ENSG00000200623                                                                  small nucleolar RNA, C/D box 18A
ENSG00000174442                                                                        zwilch kinetochore protein
ENSG00000188501                                                                                      lactase like
ENSG00000259471                                                       long intergenic non-protein coding RNA 1169
ENSG00000137834                                                                              SMAD family member 6
ENSG00000270490                        leucine zipper and EF-hand containing transmembrane protein 1 pseudogene 1
ENSG00000259437                                                                                              &lt;NA&gt;
ENSG00000259289                                                              SMAD3 associated long non-coding RNA
ENSG00000256122                                                                                              &lt;NA&gt;
ENSG00000259347                                                                                              &lt;NA&gt;
ENSG00000259246                                                                                              &lt;NA&gt;
ENSG00000166949                                                                              SMAD family member 3
ENSG00000259202                                                                             SMAD3 antisense RNA 1
ENSG00000103591                                                           alpha and gamma adaptin binding protein
ENSG00000242634                                                                                              &lt;NA&gt;
ENSG00000103599                                                                             IQ motif containing H
ENSG00000259673                                                                              IQCH antisense RNA 1
ENSG00000189227                                                               chromosome 15 open reading frame 61
ENSG00000270964                                                                       MAP2K5 divergent transcript
ENSG00000137764                                                         mitogen-activated protein kinase kinase 5
ENSG00000259512                                                                                              &lt;NA&gt;
ENSG00000188779                                                          SKI family transcriptional corepressor 1
ENSG00000259410                                                                                              &lt;NA&gt;
ENSG00000245719                                                                             SKOR1 antisense RNA 1
ENSG00000206625                                                                           RNA, U6 small nuclear 1
ENSG00000261702                                                                                              &lt;NA&gt;
ENSG00000260109                                                                                              &lt;NA&gt;
ENSG00000033800                                                             protein inhibitor of activated STAT 1
ENSG00000129007                                                                                 calmodulin like 4
ENSG00000260007                                                                                              &lt;NA&gt;
ENSG00000128973                                                                     CLN6 transmembrane ER protein
ENSG00000264779                                                                                              &lt;NA&gt;
ENSG00000260602                                                                                              &lt;NA&gt;
ENSG00000260657                                                                                              &lt;NA&gt;
ENSG00000169018                                                                                   fem-1 homolog B
ENSG00000261425                                                                                              &lt;NA&gt;
ENSG00000137809                                                                         integrin subunit alpha 11
ENSG00000103647                                                                                        coronin 2B
ENSG00000271232                                                                                              &lt;NA&gt;
ENSG00000140350                                                  acidic nuclear phosphoprotein 32 family member A
ENSG00000265195                                                                                     microRNA 4312
ENSG00000258484                                                                sperm equatorial segment protein 1
ENSG00000259286                                                                                              &lt;NA&gt;
ENSG00000137808                                                                                              &lt;NA&gt;
ENSG00000255346                                                                                   NADPH oxidase 5
ENSG00000259745                                                                                              &lt;NA&gt;
ENSG00000259265                                                                                              &lt;NA&gt;
ENSG00000212766                                                             Ewing sarcoma associated transcript 1
ENSG00000259222                                                                                              &lt;NA&gt;
ENSG00000138604                                                                         glucuronic acid epimerase
ENSG00000266374                                                                                              &lt;NA&gt;
ENSG00000265047                                                                                              &lt;NA&gt;
ENSG00000241774                                                                                              &lt;NA&gt;
ENSG00000261634                                                                        PAQR5 divergent transcript
ENSG00000259504                                                                                              &lt;NA&gt;
ENSG00000137819                                                     progestin and adipoQ receptor family member 5
ENSG00000221376                                                                                              &lt;NA&gt;
ENSG00000252972                                                                                              &lt;NA&gt;
ENSG00000259645                                                                                              &lt;NA&gt;
ENSG00000259426                                                                   KIF23 and PAQR5 antisense RNA 1
ENSG00000207395                                                                                              &lt;NA&gt;
ENSG00000137807                                                                          kinesin family member 23
ENSG00000259191                                                                                              &lt;NA&gt;
ENSG00000137818                                                        ribosomal protein lateral stalk subunit P1
ENSG00000207119                                                                            small nucleolar RNA U3
ENSG00000259215                                                                                              &lt;NA&gt;
ENSG00000245750                             downregulated RNA in cancer, inhibitor of cell invasion and migration
ENSG00000259457                                                                                              &lt;NA&gt;
ENSG00000259641                                                                                              &lt;NA&gt;
ENSG00000238870                                                                                              &lt;NA&gt;
ENSG00000215958                                                                                              &lt;NA&gt;
ENSG00000259496                                                                                              &lt;NA&gt;
ENSG00000259309                                                                                              &lt;NA&gt;
ENSG00000259703                                                                                              &lt;NA&gt;
ENSG00000140332                                                  TLE family member 3, transcriptional corepressor
ENSG00000207965                                                                                      microRNA 629
ENSG00000200216                                                             RNA, U6 small nuclear 745, pseudogene
ENSG00000259252                                                                                              &lt;NA&gt;
ENSG00000259503                                                                                              &lt;NA&gt;
ENSG00000259473                                                       long intergenic non-protein coding RNA 2205
ENSG00000259227                                                                                              &lt;NA&gt;
ENSG00000137831                                    uveal autoantigen with coiled-coil domains and ankyrin repeats
ENSG00000259532                                                                                              &lt;NA&gt;
ENSG00000259624                                                                                              &lt;NA&gt;
ENSG00000259452                                                                                              &lt;NA&gt;
ENSG00000235420                                                                                              &lt;NA&gt;
ENSG00000267539                                                                                              &lt;NA&gt;
ENSG00000166173                                                   La ribonucleoprotein 6, translational regulator
ENSG00000259744                                                                                              &lt;NA&gt;
ENSG00000137821                                                                 leucine rich repeat containing 49
ENSG00000259470                                                                            keratin 8 pseudogene 9
ENSG00000129028                                                                         THAP domain containing 10
ENSG00000242276                                                                 ribosomal protein L5 pseudogene 3
ENSG00000187720                                                         thrombospondin type 1 domain containing 4
ENSG00000225362                                                                       cancer/testis associated 62
ENSG00000259964                                                                             THSD4 antisense RNA 1
ENSG00000259781                                                                                              &lt;NA&gt;
ENSG00000212664                                                               ribosomal protein L17 pseudogene 39
ENSG00000260586                                                                                              &lt;NA&gt;
ENSG00000252813                                                                                              &lt;NA&gt;
ENSG00000031544                                                                                              &lt;NA&gt;
ENSG00000260037                                                                                              &lt;NA&gt;
ENSG00000066933                                                                                        myosin IXA
ENSG00000200873                                                                  RNA, 5S ribosomal pseudogene 399
ENSG00000261632                                                                      uncharacterized LOC107984714
ENSG00000260576                                                                                              &lt;NA&gt;
ENSG00000222094                                                              RNA, U2 small nuclear 65, pseudogene
ENSG00000223253                                                                                              &lt;NA&gt;
ENSG00000166192                                                      SUMO peptidase family member, NEDD8 specific
ENSG00000243568                                                                                              &lt;NA&gt;
ENSG00000260173                                                                                              &lt;NA&gt;
ENSG00000175318                                                                         GRAM domain containing 2A
ENSG00000067225                                                                              pyruvate kinase M1/2
ENSG00000137817                                                       poly(ADP-ribose) polymerase family member 6
ENSG00000273025                                                                                              &lt;NA&gt;
ENSG00000261460                                                                      uncharacterized LOC105370887
ENSG00000140488                                                                   CUGBP Elav-like family member 6
ENSG00000260729                                                                                              &lt;NA&gt;
ENSG00000213614                                                                      hexosaminidase subunit alpha
ENSG00000260339                                                                              HEXA antisense RNA 1
ENSG00000243007                                                                                              &lt;NA&gt;
ENSG00000187806                                                                         transmembrane protein 202
ENSG00000261423                                                                                              &lt;NA&gt;
ENSG00000271072                                                                                              &lt;NA&gt;
ENSG00000261187                                                                                              &lt;NA&gt;
ENSG00000166233                                                         ariadne RBR E3 ubiquitin protein ligase 1
ENSG00000207690                                                                                              &lt;NA&gt;
ENSG00000260534                                                                                              &lt;NA&gt;
ENSG00000260144                                                              golgin A6 family member A pseudogene
ENSG00000259783                                                       long intergenic non-protein coding RNA 2259
ENSG00000243790                                                                                              &lt;NA&gt;
ENSG00000260672                                                                                              &lt;NA&gt;
ENSG00000259909                                                                                              &lt;NA&gt;
ENSG00000215186                                                                         golgin A6 family member B
ENSG00000244666                                                                                              &lt;NA&gt;
ENSG00000175202                                                    HIG1 hypoxia inducible domain family member 2B
ENSG00000261281                                                                                              &lt;NA&gt;
ENSG00000140463                                                                           Bardet-Biedl syndrome 4
ENSG00000159322                                                                         ADP dependent glucokinase
ENSG00000260898                                                                             ADPGK antisense RNA 1
ENSG00000259259                                                                                              &lt;NA&gt;
ENSG00000067141                                                                                        neogenin 1
ENSG00000259691                                                                                              &lt;NA&gt;
ENSG00000259440                                                                                              &lt;NA&gt;
ENSG00000259528                                                                                              &lt;NA&gt;
ENSG00000138622                           hyperpolarization activated cyclic nucleotide gated potassium channel 4
ENSG00000259650                                                                                              &lt;NA&gt;
ENSG00000183324                                                              REC114 meiotic recombination protein
ENSG00000259186                                                  mitochondrial ribosomal protein S15 pseudogene 1
ENSG00000156642                                                                                      neuroplastin
ENSG00000103855                                                                                    CD276 molecule
ENSG00000205363                                                                      inhibitory synaptic factor 1
ENSG00000260469                                                                                              &lt;NA&gt;
ENSG00000260624                                                                                              &lt;NA&gt;
ENSG00000167139                                                                      TBC1 domain family member 21
ENSG00000222064                                                                                              &lt;NA&gt;
ENSG00000261801                                                                             LOXL1 antisense RNA 1
ENSG00000129038                                                                              lysyl oxidase like 1
ENSG00000067221                                                                                   stomatin like 1
ENSG00000140464                                                                         PML nuclear body scaffold
ENSG00000260096                                                                                              &lt;NA&gt;
ENSG00000159289                                                                         golgin A6 family member A
ENSG00000244612                                                                                              &lt;NA&gt;
ENSG00000214702                                                                                              &lt;NA&gt;
ENSG00000167178                                       immunoglobulin superfamily containing leucine rich repeat 2
ENSG00000248540                                                                         uncharacterized LOC283731
ENSG00000261543                                                                      uncharacterized LOC124903523
ENSG00000129009                                         immunoglobulin superfamily containing leucine rich repeat
ENSG00000137868                                               signaling receptor and transporter of retinol STRA6
ENSG00000259264                                                                                              &lt;NA&gt;
ENSG00000140481                                                                  coiled-coil domain containing 33
ENSG00000261384                                                                                              &lt;NA&gt;
ENSG00000140459                                                    cytochrome P450 family 11 subfamily A member 1
ENSG00000260266                                                          peptidylprolyl isomerase A pseudogene 46
ENSG00000261821                                                                                              &lt;NA&gt;
ENSG00000138623                                                       semaphorin 7A (JohnMiltonHagen blood group)
ENSG00000138629                                                                                  ubiquitin like 7
ENSG00000247240                                                                         UBL7 divergent transcript
ENSG00000260103                                                                                              &lt;NA&gt;
ENSG00000261775                                                                                              &lt;NA&gt;
ENSG00000212279                                                                       small nucleolar RNA SNORD77
ENSG00000179361                                                                     AT-rich interaction domain 3B
ENSG00000179335                                                                                 CDC like kinase 3
ENSG00000260919                                                                                              &lt;NA&gt;
ENSG00000179151                                                                      enhancer of mRNA decapping 3
ENSG00000140465                                                     cytochrome P450 family 1 subfamily A member 1
ENSG00000140505                                                     cytochrome P450 family 1 subfamily A member 2
ENSG00000103653                                                                             C-terminal Src kinase
ENSG00000264386                                                                                     microRNA 4513
ENSG00000140506                                                                    lectin, mannose binding 1 like
ENSG00000261606                                                                                              &lt;NA&gt;
ENSG00000213578                                                                                       complexin 3
ENSG00000140474                                                                              unc-51 like kinase 3
ENSG00000140497                                                              secretory carrier membrane protein 2
ENSG00000178802                                                                       mannose phosphate isomerase
ENSG00000178761                                                      family with sequence similarity 219 member B
ENSG00000260824                                                                                              &lt;NA&gt;
ENSG00000178741                                                                   cytochrome c oxidase subunit 5A
ENSG00000178718                                                                ribonuclease P and MRP subunit p25
ENSG00000198794                                                              secretory carrier membrane protein 5
ENSG00000261813                                                                                              &lt;NA&gt;
ENSG00000199580                                                                                              &lt;NA&gt;
ENSG00000260483                                                                                              &lt;NA&gt;
ENSG00000138621                                                         phosphopantothenoylcysteine decarboxylase
ENSG00000260152                                                                                              &lt;NA&gt;
ENSG00000252722                                                                  small Cajal body-specific RNA 20
ENSG00000240366                                                              ribosomal protein L36a pseudogene 45
ENSG00000167173                                                               chromosome 15 open reading frame 39
ENSG00000261779                                                                                              &lt;NA&gt;
ENSG00000264950                                                                                              &lt;NA&gt;
ENSG00000260660                                                                                              &lt;NA&gt;
ENSG00000260104                                                                                              &lt;NA&gt;
ENSG00000261205                                                                                 NIFK pseudogene 4
ENSG00000167195                                                                         golgin A6 family member C
ENSG00000242542                                                                                              &lt;NA&gt;
ENSG00000140478                                                                         golgin A6 family member D
ENSG00000244438                                                                                              &lt;NA&gt;
ENSG00000260357                                                                                              &lt;NA&gt;
ENSG00000259790                                                                                              &lt;NA&gt;
ENSG00000140365                                                                          COMM domain containing 4
ENSG00000140398                                                                        nei like DNA glycosylase 1
ENSG00000207636                                                                                              &lt;NA&gt;
ENSG00000260591                                                                                              &lt;NA&gt;
ENSG00000140400                                                               mannosidase alpha class 2C member 1
ENSG00000260274                                                                                              &lt;NA&gt;
ENSG00000169375                                                      SIN3 transcription regulator family member A
ENSG00000241890                                                                ribosomal protein L13 pseudogene 4
ENSG00000261714                                                                                              &lt;NA&gt;
ENSG00000169410                                                  protein tyrosine phosphatase non-receptor type 9
ENSG00000260165                                                                                              &lt;NA&gt;
ENSG00000259931                                                                                              &lt;NA&gt;
ENSG00000260269                                                                                              &lt;NA&gt;
ENSG00000203473                                                                                              &lt;NA&gt;
ENSG00000169371                                                                                      snurportin 1
ENSG00000260235                                                                                              &lt;NA&gt;
ENSG00000260206                                                                                              &lt;NA&gt;
ENSG00000177971                                                        IMP U3 small nucleolar ribonucleoprotein 3
ENSG00000173548                                                                                  sorting nexin 33
ENSG00000173546                                                                chondroitin sulfate proteoglycan 4
ENSG00000260892                                                                                              &lt;NA&gt;
ENSG00000203392                                                                                              &lt;NA&gt;
ENSG00000182950                                                         ciliary microtubule associated protein 1C
ENSG00000246877                                                                                              &lt;NA&gt;
ENSG00000260288                                                                      uncharacterized LOC101929408
ENSG00000256530                                                                                              &lt;NA&gt;
ENSG00000260815                                                                                              &lt;NA&gt;
ENSG00000261043                                                                                              &lt;NA&gt;
ENSG00000187812                                                                                              &lt;NA&gt;
ENSG00000241807                                                             RNA, 7SL, cytoplasmic 319, pseudogene
ENSG00000261820                                                                           dynamin 1 pseudogene 49
ENSG00000252372                                                                                              &lt;NA&gt;
ENSG00000140367                                                                ubiquitin conjugating enzyme E2 Q2
ENSG00000266308                                                             RNA, 7SL, cytoplasmic 510, pseudogene
ENSG00000167196                                                                                  F-box protein 22
ENSG00000169752                                                                                      neuregulin 4
ENSG00000260685                                                                                              &lt;NA&gt;
ENSG00000169758                                                                         transmembrane protein 266
ENSG00000259422                                                                      uncharacterized LOC101929439
ENSG00000140374                                                      electron transfer flavoprotein subunit alpha
ENSG00000259581                                                                                              &lt;NA&gt;
ENSG00000159556                                                                                ISL LIM homeobox 2
ENSG00000259514                                                                                              &lt;NA&gt;
ENSG00000270036                                                                                              &lt;NA&gt;
ENSG00000140386                                                     S-phase cyclin A associated protein in the ER
ENSG00000261232                                                                                              &lt;NA&gt;
ENSG00000266449                                                                                     microRNA 3713
ENSG00000201510                                                                                              &lt;NA&gt;
ENSG00000117906                                                                                  reticulocalbin 2
ENSG00000243365                                                             RNA, 7SL, cytoplasmic 278, pseudogene
ENSG00000259565                                                                                              &lt;NA&gt;
ENSG00000140368                                        proline-serine-threonine phosphatase interacting protein 1
ENSG00000260787                                                                                              &lt;NA&gt;
ENSG00000259652                                                                                              &lt;NA&gt;
ENSG00000140391                                                                                     tetraspanin 3
ENSG00000269951                                                                                              &lt;NA&gt;
ENSG00000173517                                                           pseudopodium enriched atypical kinase 1
ENSG00000259722                                                                                              &lt;NA&gt;
ENSG00000230459                                                                                              &lt;NA&gt;
ENSG00000140382                                                                           high mobility group 20A
ENSG00000259362                                                                      uncharacterized LOC101929457
ENSG00000259420                                                                      uncharacterized LOC105370906
ENSG00000169783                                                    leucine rich repeat and Ig domain containing 1
ENSG00000259666                                                                            LINGO1 antisense RNA 1
ENSG00000259281                                                                            LINGO1 antisense RNA 2
ENSG00000259213                                                                                              &lt;NA&gt;
ENSG00000260139                                                  chondroitin sulfate proteoglycan 4 pseudogene 13
ENSG00000260776                                                                                              &lt;NA&gt;
ENSG00000261244                                                                                              &lt;NA&gt;
ENSG00000242066                                                             RNA, 7SL, cytoplasmic 214, pseudogene
ENSG00000214646                                                                                              &lt;NA&gt;
ENSG00000261403                                                                                              &lt;NA&gt;
ENSG00000261143                                                                              ADAMTS7 pseudogene 3
ENSG00000167202                                                                      TBC1 domain family member 2B
ENSG00000259792                                                                                              &lt;NA&gt;
ENSG00000221476                                                                                     microRNA 1827
ENSG00000183476                                                                           SH2 domain containing 7
ENSG00000199633                                                                                              &lt;NA&gt;
ENSG00000136425                                                      calcium and integrin binding family member 2
ENSG00000166411                                       isocitrate dehydrogenase (NAD(+)) 3 catalytic subunit alpha
ENSG00000260988                                                                                              &lt;NA&gt;
ENSG00000103740                                                     acyl-CoA synthetase bubblegum family member 1
ENSG00000259708                                                                       DNAJA4 divergent transcript
ENSG00000140403                                                  DnaJ heat shock protein family (Hsp40) member A4
ENSG00000140395                                                               SKI8 subunit of superkiller complex
ENSG00000272418                                                                                              &lt;NA&gt;
ENSG00000259562                                                                                              &lt;NA&gt;
ENSG00000259322                                                                                              &lt;NA&gt;
ENSG00000166426                                                          cellular retinoic acid binding protein 1
ENSG00000259413                                                                                              &lt;NA&gt;
ENSG00000136381                                                         iron responsive element binding protein 2
ENSG00000259474                                                                                              &lt;NA&gt;
ENSG00000188266                                                                              hydroxylysine kinase
ENSG00000268838                                                                                              &lt;NA&gt;
ENSG00000041357                                                                    proteasome 20S subunit alpha 4
ENSG00000169684                                                    cholinergic receptor nicotinic alpha 5 subunit
ENSG00000261762                                                                                              &lt;NA&gt;
ENSG00000080644                                                    cholinergic receptor nicotinic alpha 3 subunit
ENSG00000117971                                                     cholinergic receptor nicotinic beta 4 subunit
ENSG00000259555                                                                                              &lt;NA&gt;
ENSG00000261303                                                                                              &lt;NA&gt;
ENSG00000213307                                                               ribosomal protein L18 pseudogene 11
ENSG00000238166                                                                                              &lt;NA&gt;
ENSG00000136378                                          ADAM metallopeptidase with thrombospondin type 1 motif 7
ENSG00000185787                                                                         mortality factor 4 like 1
ENSG00000243711                                                              ribosomal protein L21 pseudogene 116
ENSG00000252061                                                             RNA, U6 small nuclear 415, pseudogene
ENSG00000103811                                                                                       cathepsin H
ENSG00000058335                                        Ras protein specific guanine nucleotide releasing factor 1
ENSG00000177699                                                                      uncharacterized LOC100129540
ENSG00000239022                                                                                              &lt;NA&gt;
ENSG00000259234                                                                          ANKRD34C antisense RNA 1
ENSG00000207695                                                                                      microRNA 184
ENSG00000259419                                            heterogeneous nuclear ribonucleoprotein C pseudogene 3
ENSG00000235711                                                                         ankyrin repeat domain 34C
ENSG00000166557                                                           transmembrane p24 trafficking protein 3
ENSG00000266543                                                                                              &lt;NA&gt;
ENSG00000261712                                                                                              &lt;NA&gt;
ENSG00000169330                                                    membrane integral NOTCH2 associated receptor 1
ENSG00000259493                                                                                              &lt;NA&gt;
ENSG00000259208                                                                                              &lt;NA&gt;
ENSG00000260674                                                                                              &lt;NA&gt;
ENSG00000213527                                                               ribosomal protein S12 pseudogene 25
ENSG00000259229                                                                                              &lt;NA&gt;
ENSG00000252995                                                             RNA, U6 small nuclear 667, pseudogene
ENSG00000259548                                                                                              &lt;NA&gt;
ENSG00000136371                                                               methenyltetrahydrofolate synthetase
ENSG00000261229                                                                                              &lt;NA&gt;
ENSG00000259332                                                                            ST20-MTHFS readthrough
ENSG00000180953                                                                   suppressor of tumorigenicity 20
ENSG00000259642                                                                                              &lt;NA&gt;
ENSG00000257028                                                                                              &lt;NA&gt;
ENSG00000259770                                                        farnesyl diphosphate synthase pseudogene 9
ENSG00000140379                                                                           BCL2 related protein A1
ENSG00000271364                                         ribonucleotide reductase regulatory subunit M2 pseudogene
ENSG00000180725                                                                                              &lt;NA&gt;
ENSG00000086666                                                                 zinc finger AN1-type containing 6
ENSG00000251881                                                                                              &lt;NA&gt;
ENSG00000103876                                                                     fumarylacetoacetate hydrolase
ENSG00000259967                                                                                              &lt;NA&gt;
ENSG00000259417                                                                      cortexin domain containing 1
ENSG00000259361                                                        long intergenic non-protein coding RNA 927
ENSG00000259495                                                                        ARNT2 divergent transcript
ENSG00000172379                                                  aryl hydrocarbon receptor nuclear translocator 2
ENSG00000258010                                                                                              &lt;NA&gt;
ENSG00000259175                                                                      uncharacterized LOC101929586
ENSG00000270919                                                                                              &lt;NA&gt;
ENSG00000266542                                                                                              &lt;NA&gt;
ENSG00000222139                                                             RNA, U6 small nuclear 380, pseudogene
ENSG00000136379                                                 abhydrolase domain containing 17C, depalmitoylase
ENSG00000271983                                                                                              &lt;NA&gt;
ENSG00000103888                                                           cell migration inducing hyaluronidase 1
ENSG00000208003                                                                                     microRNA 549a
ENSG00000259546                                                                                              &lt;NA&gt;
ENSG00000259649                                                                                              &lt;NA&gt;
ENSG00000117899                                                                mesoderm development LRP chaperone
ENSG00000260619                                                                                              &lt;NA&gt;
ENSG00000265855                                                                                     microRNA 4514
ENSG00000140406                                                                     talin rod domain containing 1
ENSG00000156206                                                         cilia and flagella associated protein 161
ENSG00000259461                                                                                              &lt;NA&gt;
ENSG00000172349                                                                                    interleukin 16
ENSG00000271725                                                                                              &lt;NA&gt;
ENSG00000172345                                                   StAR related lipid transfer domain containing 5
ENSG00000259343                                                                      uncharacterized LOC105370921
ENSG00000188869                                                                      transmembrane channel like 3
ENSG00000259372                                                                                              &lt;NA&gt;
ENSG00000259543                                                                                              &lt;NA&gt;
ENSG00000259594                                                                                              &lt;NA&gt;
ENSG00000259610                                                                                              &lt;NA&gt;
ENSG00000259692                                                                                              &lt;NA&gt;
ENSG00000259445                                                                                              &lt;NA&gt;
ENSG00000259622            protein (peptidylprolyl cis/trans isomerase) NIMA-interacting, 4 (parvulin) pseudogene
ENSG00000183496                                                                 mex-3 RNA binding family member B
ENSG00000222521                                                                                              &lt;NA&gt;
ENSG00000259518                                                       long intergenic non-protein coding RNA 1583
ENSG00000140598                                                                   elongation factor like GTPase 1
ENSG00000212170                                                              RNA, U1 small nuclear 77, pseudogene
ENSG00000188659                                                             stabilizer of axonemal microtubules 2
ENSG00000259785                                                                                              &lt;NA&gt;
ENSG00000205281                                                                                              &lt;NA&gt;
ENSG00000225273                                                                                              &lt;NA&gt;
ENSG00000237550                                                                                              &lt;NA&gt;
ENSG00000259206                                                                                              &lt;NA&gt;
ENSG00000197978                                                                           golgin A6 family like 9
ENSG00000188384                                                                                              &lt;NA&gt;
ENSG00000255769                                                                                              &lt;NA&gt;
ENSG00000221095                                                                                              &lt;NA&gt;
ENSG00000240994                                                                                              &lt;NA&gt;
ENSG00000186322                                                                                              &lt;NA&gt;
ENSG00000259567                                                                                              &lt;NA&gt;
ENSG00000184779                                                                                              &lt;NA&gt;
ENSG00000259613                                                                                              &lt;NA&gt;
ENSG00000259387                                                                                              &lt;NA&gt;
ENSG00000215749                                                                                              &lt;NA&gt;
ENSG00000259328                                                                                              &lt;NA&gt;
ENSG00000241500                                                                                              &lt;NA&gt;
ENSG00000205275                                                                                              &lt;NA&gt;
ENSG00000221177                                                                                              &lt;NA&gt;
ENSG00000259323                                                                                              &lt;NA&gt;
ENSG00000259243                                                                                              &lt;NA&gt;
ENSG00000259429                                                                                              &lt;NA&gt;
ENSG00000230903                                                                                              &lt;NA&gt;
ENSG00000259310                                                                                              &lt;NA&gt;
ENSG00000196648                                                                                              &lt;NA&gt;
ENSG00000205271                                                                                              &lt;NA&gt;
ENSG00000259472                                                                                              &lt;NA&gt;
ENSG00000221517                                                                                              &lt;NA&gt;
ENSG00000243464                                                                                              &lt;NA&gt;
ENSG00000254374                                                                                              &lt;NA&gt;
ENSG00000259637                                                                                              &lt;NA&gt;
ENSG00000182774                                                                             ribosomal protein S17
ENSG00000260836                                                                                              &lt;NA&gt;
ENSG00000261086                                                                                              &lt;NA&gt;
ENSG00000214575                                             cytoplasmic polyadenylation element binding protein 1
ENSG00000259462                                                                             CPEB1 antisense RNA 1
ENSG00000103723                                                  adaptor related protein complex 3 subunit beta 2
ENSG00000259707                                                                                              &lt;NA&gt;
ENSG00000228141                                                                                              &lt;NA&gt;
ENSG00000259315                                                                                              &lt;NA&gt;
ENSG00000266697                                                                                              &lt;NA&gt;
ENSG00000259442                                                                                              &lt;NA&gt;
ENSG00000250988                                                                  small nucleolar RNA host gene 21
ENSG00000252690                                                                                              &lt;NA&gt;
ENSG00000186628                                                 fibronectin type III and SPRY domain containing 2
ENSG00000156232                              WASP homolog associated with actin, golgi membranes and microtubules
ENSG00000103942                                                                          homer scaffold protein 2
ENSG00000259805                                                                                              &lt;NA&gt;
ENSG00000169612                                                RNA guanine-7 methyltransferase activating subunit
ENSG00000169609                                                               chromosome 15 open reading frame 40
ENSG00000260608                                                                                              &lt;NA&gt;
ENSG00000249214                                                                                              &lt;NA&gt;
ENSG00000064726                                                                           BTB domain containing 1
ENSG00000259767                                                                                              &lt;NA&gt;
ENSG00000260351                                                                                              &lt;NA&gt;
ENSG00000259308                                                                                              &lt;NA&gt;
ENSG00000263643                                                                                     microRNA 4515
ENSG00000136404                                                              transmembrane 6 superfamily member 1
ENSG00000260579                                                                                              &lt;NA&gt;
ENSG00000166503                                                                                       HDGF like 3
ENSG00000259986                                                                                              &lt;NA&gt;
ENSG00000169594                                                                  basonuclin zinc finger protein 1
ENSG00000140600                                                  SH3 domain containing GRB2 like 3, endophilin A3
ENSG00000223180                                                                                              &lt;NA&gt;
ENSG00000156218                                                                                     ADAMTS like 3
ENSG00000212374                                                             RNA, U6 small nuclear 401, pseudogene
ENSG00000261665                                                                        tubulin alpha pseudogene 4
ENSG00000200444                                                            RNA, U6 small nuclear 1339, pseudogene
ENSG00000221484                                                                                              &lt;NA&gt;
ENSG00000259609                                                                                              &lt;NA&gt;
ENSG00000259404                                                                                              &lt;NA&gt;
ENSG00000259694                                                                                              &lt;NA&gt;
ENSG00000259511                                                                                              &lt;NA&gt;
ENSG00000259726                                                                                              &lt;NA&gt;
ENSG00000225151                                                                                              &lt;NA&gt;
ENSG00000221008                                                                                              &lt;NA&gt;
ENSG00000240466                                                                                              &lt;NA&gt;
ENSG00000184206                                                                           golgin A6 family like 4
ENSG00000259633                                                                                              &lt;NA&gt;
ENSG00000259683                                                                                              &lt;NA&gt;
ENSG00000244056                                                             RNA, 7SL, cytoplasmic 417, pseudogene
ENSG00000259570                                                                                              &lt;NA&gt;
ENSG00000221247                                                                                              &lt;NA&gt;
ENSG00000235370                                                                                              &lt;NA&gt;
ENSG00000272887                                                                                              &lt;NA&gt;
ENSG00000259538                                                                              UBE2Q2 pseudogene 11
ENSG00000259774                                                                                              &lt;NA&gt;
ENSG00000197627                                                                              UBE2Q2 pseudogene 12
ENSG00000259551                                                                      uncharacterized LOC102724135
ENSG00000259302                                                                                              &lt;NA&gt;
ENSG00000230373                                                               golgin A6 family like 3, pseudogene
ENSG00000259244                                                                                              &lt;NA&gt;
ENSG00000189136                                                                                              &lt;NA&gt;
ENSG00000259728                                                                                              &lt;NA&gt;
ENSG00000176371                                                          zinc finger and SCAN domain containing 2
ENSG00000256278                                                                                              &lt;NA&gt;
ENSG00000176700                                                                                              &lt;NA&gt;
ENSG00000254414                                                                                              &lt;NA&gt;
ENSG00000254779                                                                                              &lt;NA&gt;
ENSG00000177082                                                                               WD repeat domain 73
ENSG00000197696                                                                                      neuromedin B
ENSG00000140612                                                 SEC11 homolog A, signal peptidase complex subunit
ENSG00000259654                                                                                              &lt;NA&gt;
ENSG00000166716                                                                           zinc finger protein 592
ENSG00000259415                                                                                              &lt;NA&gt;
ENSG00000136383                                                                                    alpha kinase 3
ENSG00000200991                                                                      uncharacterized LOC124900361
ENSG00000156222                                                                 solute carrier family 28 member 1
ENSG00000207037                                                             RNA, U6 small nuclear 339, pseudogene
ENSG00000212388                                                             RNA, U6 small nuclear 796, pseudogene
ENSG00000271044                                                           high mobility group box 1 pseudogene 43
ENSG00000073417                                                                              phosphodiesterase 8A
ENSG00000259270                                                                                              &lt;NA&gt;
ENSG00000259449                                                                                 NIFK pseudogene 8
ENSG00000259295                                                  chondroitin sulfate proteoglycan 4 pseudogene 12
ENSG00000229212                                                                                              &lt;NA&gt;
ENSG00000221266                                                                                              &lt;NA&gt;
ENSG00000242188                                                                                              &lt;NA&gt;
ENSG00000188388                                                               golgin A6 family like 3, pseudogene
ENSG00000218052                                                                              ADAMTS7 pseudogene 4
ENSG00000259317                                                                                              &lt;NA&gt;
ENSG00000170776                                                                     A-kinase anchoring protein 13
ENSG00000251891                                                               RNA, U7 small nuclear 79 pseudogene
ENSG00000259630                                                                                              &lt;NA&gt;
ENSG00000259375                                                                                              &lt;NA&gt;
ENSG00000259367                                                                                              &lt;NA&gt;
ENSG00000259276                                                                                              &lt;NA&gt;
ENSG00000202081                                                            RNA, U6 small nuclear 1280, pseudogene
ENSG00000259453                                                                                              &lt;NA&gt;
ENSG00000259544                                                                                              &lt;NA&gt;
ENSG00000259407                                                                                              &lt;NA&gt;
ENSG00000259762                                                                                              &lt;NA&gt;
ENSG00000259416                                                                                              &lt;NA&gt;
ENSG00000183655                                                                       kelch like family member 25
ENSG00000221634                                                                                     microRNA 1276
ENSG00000259195                                                                                              &lt;NA&gt;
ENSG00000252931                                                             RNA, U6 small nuclear 231, pseudogene
ENSG00000264406                                                                                    microRNA 548ap
ENSG00000259608                                                                                              &lt;NA&gt;
ENSG00000260758                                                                                              &lt;NA&gt;
ENSG00000260477                                                       long intergenic non-protein coding RNA 1584
ENSG00000252964                                                                  RNA, 5S ribosomal pseudogene 400
ENSG00000261077                                                                                              &lt;NA&gt;
ENSG00000166748                                                                                              &lt;NA&gt;
ENSG00000200206                                                                      uncharacterized LOC124900360
ENSG00000260125                                                                             AGBL1 antisense RNA 1
ENSG00000259734                                                                                              &lt;NA&gt;
ENSG00000259636                                                                      uncharacterized LOC105370954
ENSG00000259620                                                                      uncharacterized LOC102724452
ENSG00000259761                                                                                              &lt;NA&gt;
ENSG00000259560                                                                                              &lt;NA&gt;
ENSG00000207150                                                             RNA, U6 small nuclear 185, pseudogene
ENSG00000259527                                                         long intergenic non-protein coding RNA 52
ENSG00000140538                                                           neurotrophic receptor tyrosine kinase 3
ENSG00000259183                                                          mediator complex subunit 28 pseudogene 6
ENSG00000260305                                                                             NTRK3 antisense RNA 1
ENSG00000259494                                                               mitochondrial ribosomal protein L46
ENSG00000173867                                                                                              &lt;NA&gt;
ENSG00000181991                                                               mitochondrial ribosomal protein S11
ENSG00000271997                                                                                              &lt;NA&gt;
ENSG00000140543                                                          DET1 partner of COP1 E3 ubiquitin ligase
ENSG00000221391                                                                                              &lt;NA&gt;
ENSG00000259569                                                                                              &lt;NA&gt;
ENSG00000249487                                                       long intergenic non-protein coding RNA 1586
ENSG00000221630                                                                                     microRNA 1179
ENSG00000207703                                                                                      microRNA 7-2
ENSG00000181026                                                                      apoptosis enhancing nuclease
ENSG00000172183                                                         interferon stimulated exonuclease gene 20
ENSG00000259676                                                                                              &lt;NA&gt;
ENSG00000157766                                                                                          aggrecan
ENSG00000140511                                                        hyaluronan and proteoglycan link protein 3
ENSG00000140545                                          milk fat globule EGF and factor V/VIII domain containing
ENSG00000259350                                                                                              &lt;NA&gt;
ENSG00000259489                                                                                              &lt;NA&gt;
ENSG00000265866                                                                                              &lt;NA&gt;
ENSG00000261549                                                                                              &lt;NA&gt;
ENSG00000260275                                                                                              &lt;NA&gt;
ENSG00000260123                                                                                              &lt;NA&gt;
ENSG00000261407                                                                                              &lt;NA&gt;
ENSG00000140526                                              abhydrolase domain containing 2, acylglycerol lipase
ENSG00000239151                                                              RNA, U7 small nuclear 195 pseudogene
ENSG00000259699                                                                                              &lt;NA&gt;
ENSG00000259948                                     vesicle-associated membrane protein-associated protein A-like
ENSG00000140522                                                                   retinaldehyde binding protein 1
ENSG00000140525                                                                        FA complementation group I
ENSG00000140521                                                           DNA polymerase gamma, catalytic subunit
ENSG00000261441                                                                         POLG divergent transcript
ENSG00000255571                                                                                  MIR9-3 host gene
ENSG00000207819                                                                                              &lt;NA&gt;
ENSG00000140519                                                                          Rh family C glycoprotein
ENSG00000259218                                                        long intergenic non-protein coding RNA 928
ENSG00000261478                                                                                              &lt;NA&gt;
ENSG00000259713                                                                                              &lt;NA&gt;
ENSG00000140534                                           TOPBP1 interacting checkpoint and replication regulator
ENSG00000259615                                                                                              &lt;NA&gt;
ENSG00000166813                                                                           kinesin family member 7
ENSG00000166819                                                                                       perilipin 1
ENSG00000166821                                                            peroxisomal biogenesis factor 11 alpha
ENSG00000241362                                                                                              &lt;NA&gt;
ENSG00000140527                                                                               WD repeat domain 93
ENSG00000259561                                                                                              &lt;NA&gt;
ENSG00000206590                                                             RNA, U6 small nuclear 132, pseudogene
ENSG00000166823                                                    mesoderm posterior bHLH transcription factor 1
ENSG00000259441                                                                                              &lt;NA&gt;
ENSG00000188095                                                    mesoderm posterior bHLH transcription factor 2
ENSG00000166825                                                                   alanyl aminopeptidase, membrane
ENSG00000157823                                                 adaptor related protein complex 3 subunit sigma 2
ENSG00000250021                                                                           ARPIN-AP3S2 readthrough
ENSG00000264966                                                                                     microRNA 5094
ENSG00000259677                                                                                              &lt;NA&gt;
ENSG00000264796                                                                                     microRNA 5009
ENSG00000212420                                                            RNA, U6 small nuclear 1111, pseudogene
ENSG00000252645                                                              RNA, U7 small nuclear 111 pseudogene
ENSG00000242498                                                       actin related protein 2/3 complex inhibitor
ENSG00000259273                                                                                              &lt;NA&gt;
ENSG00000140548                                                                           zinc finger protein 710
ENSG00000265871                                                                                     microRNA 3174
ENSG00000259291                                                                            ZNF710 antisense RNA 1
ENSG00000182054                                                              isocitrate dehydrogenase (NADP(+)) 2
ENSG00000259685                                                                                              &lt;NA&gt;
ENSG00000263714                                                                                              &lt;NA&gt;
ENSG00000185033                                                                                     semaphorin 4B
ENSG00000240470                                                             RNA, 7SL, cytoplasmic 346, pseudogene
ENSG00000225193                                                                                              &lt;NA&gt;
ENSG00000185043                                                                    calcium and integrin binding 1
ENSG00000183208                                                                     GDP-D-glucose phosphorylase 1
ENSG00000259894                                                                                              &lt;NA&gt;
ENSG00000213471                                                                   tubulin tyrosine ligase like 13
ENSG00000261147                                                                                              &lt;NA&gt;
ENSG00000182768                                                             neugrin, neurite outgrowth associated
ENSG00000228998                                                                                              &lt;NA&gt;
ENSG00000270322                                                                                              &lt;NA&gt;
ENSG00000271396                                                                                 NIFK pseudogene 5
ENSG00000214433                                                                                              &lt;NA&gt;
ENSG00000242620                                                                                              &lt;NA&gt;
ENSG00000221309                                                                                              &lt;NA&gt;
ENSG00000238244                                                                                              &lt;NA&gt;
ENSG00000196391                                                                           zinc finger protein 774
ENSG00000259262                                            NADH:ubiquinone oxidoreductase subunit A3 pseudogene 4
ENSG00000140575                                                   IQ motif containing GTPase activating protein 1
ENSG00000259177                                                                                              &lt;NA&gt;
ENSG00000140577                                                        CREB regulated transcription coactivator 3
ENSG00000259212                                                                                              &lt;NA&gt;
ENSG00000259314                                                                                              &lt;NA&gt;
ENSG00000259736                                                                             CRTC3 antisense RNA 1
ENSG00000259746                                                                                              &lt;NA&gt;
ENSG00000245479                                                       long intergenic non-protein coding RNA 1585
ENSG00000197299                                                                            BLM RecQ like helicase
ENSG00000200677                                                                       small nucleolar RNA SNORD18
ENSG00000259704                                                                      uncharacterized LOC105370969
ENSG00000241869                                                             RNA, 7SL, cytoplasmic 363, pseudogene
ENSG00000140564                                                    furin, paired basic amino acid cleaving enzyme
ENSG00000182511                                                               FES proto-oncogene, tyrosine kinase
ENSG00000196547                                                               mannosidase alpha class 2A member 2
ENSG00000259661                                                                                              &lt;NA&gt;
ENSG00000140553                                                                         unc-45 myosin chaperone A
ENSG00000184508                                                                            HD domain containing 3
ENSG00000224441                                                                                              &lt;NA&gt;
ENSG00000258384                                                                                              &lt;NA&gt;
ENSG00000166965                                                                          RCC1 domain containing 1
ENSG00000198901                                                                protein regulator of cytokinesis 1
ENSG00000258725                                                                              PRC1 antisense RNA 1
ENSG00000200142                                                                                              &lt;NA&gt;
ENSG00000184056                                                      VPS33B late endosome and lysosome associated
ENSG00000214432                                                                       VPS33B divergent transcript
ENSG00000258542                                                                                              &lt;NA&gt;
ENSG00000258665                                                                                              &lt;NA&gt;
ENSG00000185518                                                                  synaptic vesicle glycoprotein 2B
ENSG00000258551                                                          cervical cancer-associated transcript 37
ENSG00000258954                                                                                              &lt;NA&gt;
ENSG00000258765                                                                                              &lt;NA&gt;
ENSG00000258540                                                                                              &lt;NA&gt;
ENSG00000259057                                                                               THRAP3 pseudogene 2
ENSG00000238981                                                                                              &lt;NA&gt;
ENSG00000176463                                        solute carrier organic anion transporter family member 3A1
ENSG00000260661                                                                                              &lt;NA&gt;
ENSG00000258761                                                                                              &lt;NA&gt;
ENSG00000258726                                                                                              &lt;NA&gt;
ENSG00000258925                                                                                              &lt;NA&gt;
ENSG00000140557                                      ST8 alpha-N-acetyl-neuraminide alpha-2,8-sialyltransferase 2
ENSG00000239197                                                                      uncharacterized LOC124903615
ENSG00000258739                                                                                              &lt;NA&gt;
ENSG00000259170                                                                      uncharacterized LOC104613533
ENSG00000183643                                                      chromosome 15 putative open reading frame 32
ENSG00000258647                                                                                              &lt;NA&gt;
ENSG00000258676                                                                                              &lt;NA&gt;
ENSG00000260337                                                                                              &lt;NA&gt;
ENSG00000271763                                                                                              &lt;NA&gt;
ENSG00000185442                                                      family with sequence similarity 174 member B
ENSG00000259064                                                                                              &lt;NA&gt;
ENSG00000272298                                                                                              &lt;NA&gt;
ENSG00000253954                                                                                              &lt;NA&gt;
ENSG00000258741                                                                                              &lt;NA&gt;
ENSG00000240484                                                                ribosomal protein L31 pseudogene 6
ENSG00000258562                                                                ferritin light chain pseudogene 20
ENSG00000260361                                                                                              &lt;NA&gt;
ENSG00000258527                                                                                              &lt;NA&gt;
ENSG00000258922                                                                                              &lt;NA&gt;
ENSG00000264123                                                                                              &lt;NA&gt;
ENSG00000272888                                                                                              &lt;NA&gt;
ENSG00000173575                                                       chromodomain helicase DNA binding protein 2
ENSG00000264173                                                                                              &lt;NA&gt;
ENSG00000182175                                                     repulsive guidance molecule BMP co-receptor a
ENSG00000258611                                                                                              &lt;NA&gt;
ENSG00000269360                                                                                              &lt;NA&gt;
ENSG00000258888                                                                                              &lt;NA&gt;
ENSG00000212063                                                                                              &lt;NA&gt;
ENSG00000258971                                                                                              &lt;NA&gt;
ENSG00000257060                                                                                              &lt;NA&gt;
ENSG00000258909                                                                                              &lt;NA&gt;
ENSG00000258787                                                         selenophosphate synthetase 1 pseudogene 2
ENSG00000258631                                                                                              &lt;NA&gt;
ENSG00000258754                                                                                              &lt;NA&gt;
ENSG00000258627                                                                                              &lt;NA&gt;
ENSG00000259123                                                                                              &lt;NA&gt;
ENSG00000258476                                                       long intergenic non-protein coding RNA 1580
ENSG00000258831                                                                                              &lt;NA&gt;
ENSG00000222409                                                                                              &lt;NA&gt;
ENSG00000258785                                                                                              &lt;NA&gt;
ENSG00000259724                                                       long intergenic non-protein coding RNA 1581
ENSG00000258895                                                                                              &lt;NA&gt;
ENSG00000212022                                                                                              &lt;NA&gt;
ENSG00000258570                                                                                              &lt;NA&gt;
ENSG00000140563                                                 multiple C2 and transmembrane domain containing 2
ENSG00000258632                                                                ribosomal protein L26 pseudogene 5
ENSG00000260359                                                                                              &lt;NA&gt;
ENSG00000259331                                                                                              &lt;NA&gt;
ENSG00000260521                                                                                              &lt;NA&gt;
ENSG00000270017                                                                                              &lt;NA&gt;
ENSG00000258433                                                                                              &lt;NA&gt;
ENSG00000258773                                                                                              &lt;NA&gt;
ENSG00000248441                                          lymphatic endothelial transcriptional regulator lncRNA 1
ENSG00000259134                                                        long intergenic non-protein coding RNA 924
ENSG00000258489                                                                      uncharacterized LOC105370993
ENSG00000222076                                                               RNA, U2 small nuclear 3, pseudogene
ENSG00000259348                                                                                              &lt;NA&gt;
ENSG00000259702                                                                                              &lt;NA&gt;
ENSG00000247809                                                                             NR2F2 antisense RNA 1
ENSG00000259359                                                                                              &lt;NA&gt;
ENSG00000259763                                                                                              &lt;NA&gt;
ENSG00000205148                                                                                              &lt;NA&gt;
ENSG00000185551                                                     nuclear receptor subfamily 2 group F member 2
ENSG00000222651                                                                                              &lt;NA&gt;
ENSG00000259275                                                                                              &lt;NA&gt;
ENSG00000268484                                                                                              &lt;NA&gt;
ENSG00000259614                                                                       tubulin alpha pseudogene 12
ENSG00000259542                                                                                              &lt;NA&gt;
ENSG00000259312                                                                                              &lt;NA&gt;
ENSG00000250825                                                                                              &lt;NA&gt;
ENSG00000242295                                                               ribosomal protein L31 pseudogene 55
ENSG00000259534                                                                                              &lt;NA&gt;
ENSG00000222617                                                                              RN7SK pseudogene 254
ENSG00000259340                                                                                              &lt;NA&gt;
ENSG00000214424                                                    family with sequence similarity 149, member B2
ENSG00000259282                                                             SPATA8 antisense RNA 1 (head to head)
ENSG00000185594                                                                      spermatogenesis associated 8
ENSG00000223120                                                                              RN7SK pseudogene 181
ENSG00000215948                                                                                              &lt;NA&gt;
ENSG00000259403                                                                      uncharacterized LOC105371006
ENSG00000259485                                                       long intergenic non-protein coding RNA 2253
ENSG00000242863                                                             RNA, 7SL, cytoplasmic 677, pseudogene
ENSG00000259664                                                                                              &lt;NA&gt;
ENSG00000251729                                                                  RNA, 5S ribosomal pseudogene 401
ENSG00000259524                                                                                              &lt;NA&gt;
ENSG00000259582                                                                                              &lt;NA&gt;
ENSG00000251209                                                        long intergenic non-protein coding RNA 923
ENSG00000259870                                                                                              &lt;NA&gt;
ENSG00000140450                                                                      arrestin domain containing 4
ENSG00000259478                                                                      uncharacterized LOC105371009
ENSG00000258483                                                       long intergenic non-protein coding RNA 2251
ENSG00000252477                                                                                              &lt;NA&gt;
ENSG00000259199                                                                                              &lt;NA&gt;
ENSG00000222361                                                            RNA, U6 small nuclear 1186, pseudogene
ENSG00000259611                                                       long intergenic non-protein coding RNA 1582
ENSG00000259266                                                                                              &lt;NA&gt;
ENSG00000259320                                                                                              &lt;NA&gt;
ENSG00000259041                                                                                              &lt;NA&gt;
ENSG00000185087                                                                                              &lt;NA&gt;
ENSG00000259507                                                     zinc finger CCHC-type containing 9 pseudogene
ENSG00000259424                                                                                              &lt;NA&gt;
ENSG00000140443                                                             insulin like growth factor 1 receptor
ENSG00000264480                                                                                     microRNA 4714
ENSG00000259621                                                                                              &lt;NA&gt;
ENSG00000259475                                                                                              &lt;NA&gt;
ENSG00000183571                                                                     pyroglutamyl-peptidase I like
ENSG00000182253                                                                                           synemin
ENSG00000261054                                                                                              &lt;NA&gt;
ENSG00000103852                                                                tetratricopeptide repeat domain 23
ENSG00000261616                                                                             TTC23 antisense RNA 1
ENSG00000259921                                                                                              &lt;NA&gt;
ENSG00000168904                                                                 leucine rich repeat containing 28
ENSG00000264771                                                                                              &lt;NA&gt;
ENSG00000259706                                            heat shock protein 90 beta family member 2, pseudogene
ENSG00000259228                                                                                              &lt;NA&gt;
ENSG00000268730                                                                                              &lt;NA&gt;
ENSG00000259257                                                                                              &lt;NA&gt;
ENSG00000259590                                                       long intergenic non-protein coding RNA 2244
ENSG00000259760                                                                                              &lt;NA&gt;
ENSG00000259341                                                                                              &lt;NA&gt;
ENSG00000068305                                                                        myocyte enhancer factor 2A
ENSG00000269810                                                                                              &lt;NA&gt;
ENSG00000241562                                                                 ribosomal protein L7 pseudogene 5
ENSG00000201724                                                                                              &lt;NA&gt;
ENSG00000183060                                                                          LysM domain containing 4
ENSG00000214397                                                                                              &lt;NA&gt;
ENSG00000221691                                                                                              &lt;NA&gt;
ENSG00000182397                                                                                              &lt;NA&gt;
ENSG00000259655                                                                                              &lt;NA&gt;
ENSG00000241588                                                             RNA, 7SL, cytoplasmic 484, pseudogene
ENSG00000221511                                                                                              &lt;NA&gt;
ENSG00000259363                                                                                              &lt;NA&gt;
ENSG00000254744                                                                                              &lt;NA&gt;
ENSG00000140470                                         ADAM metallopeptidase with thrombospondin type 1 motif 17
ENSG00000259219                                                                      uncharacterized LOC105371022
ENSG00000252957                                                                  RNA, 5S ribosomal pseudogene 402
ENSG00000259356                                                                                              &lt;NA&gt;
ENSG00000189419                                                                     spermatogenesis associated 41
ENSG00000259430                                                                                              &lt;NA&gt;
ENSG00000154227                                                                               ceramide synthase 3
ENSG00000270127                                                                                              &lt;NA&gt;
ENSG00000251819                                                             RNA, U6 small nuclear 322, pseudogene
ENSG00000259205                                                                                              &lt;NA&gt;
ENSG00000259540                                                                      uncharacterized LOC102723335
ENSG00000140471                                                                                   lines homolog 1
ENSG00000200095                                                             RNA, U6 small nuclear 181, pseudogene
ENSG00000183475                                                          ankyrin repeat and SOCS box containing 7
ENSG00000212306                                                                                              &lt;NA&gt;
ENSG00000259381                                                                                              &lt;NA&gt;
ENSG00000259579                                                                                              &lt;NA&gt;
ENSG00000259586                                                                                              &lt;NA&gt;
ENSG00000232386                                                                                              &lt;NA&gt;
ENSG00000272808                                           gastric cancer associated WDR5 and KAT2A binding lncRNA
ENSG00000259604                                                                                              &lt;NA&gt;
ENSG00000272639                                                                                              &lt;NA&gt;
ENSG00000184254                                                         aldehyde dehydrogenase 1 family member A3
ENSG00000259583                                                                           ALDH1A3 antisense RNA 1
ENSG00000154237                                                                      leucine rich repeat kinase 1
ENSG00000259376                                                                                              &lt;NA&gt;
ENSG00000259755                                                                                              &lt;NA&gt;
ENSG00000259365                                                                                              &lt;NA&gt;
ENSG00000259182                                                                      uncharacterized LOC124903564
ENSG00000131873                                                                    chondroitin sulfate synthase 1
ENSG00000131871                                                                                   selenoprotein S
ENSG00000131876                                                    small nuclear ribonucleoprotein polypeptide A'
ENSG00000259172                                                                       SNRPA1 divergent transcript
ENSG00000140479                                                     proprotein convertase subtilisin/kexin type 6
ENSG00000259764                                                                             PCSK6 antisense RNA 1
ENSG00000259464                                                                                              &lt;NA&gt;
ENSG00000259695                                                                                              &lt;NA&gt;
ENSG00000184277                                                                           TM2 domain containing 3
ENSG00000252614                                                             RNA, U6 small nuclear 807, pseudogene
ENSG00000185418                                                                        threonyl-tRNA synthetase 3
ENSG00000238502                                                                                              &lt;NA&gt;
ENSG00000259658                                                                                              &lt;NA&gt;
ENSG00000259660                                                                                              &lt;NA&gt;
ENSG00000259236                                                                                              &lt;NA&gt;
ENSG00000240927                                                             RNA, 7SL, cytoplasmic 209, pseudogene
ENSG00000184140                                                  olfactory receptor family 4 subfamily F member 6
ENSG00000182854                                                 olfactory receptor family 4 subfamily F member 15
ENSG00000232459                                      olfactory receptor family 4 subfamily F member 14 pseudogene
ENSG00000214344                                                                                              &lt;NA&gt;
ENSG00000257109                                      olfactory receptor family 4 subfamily F member 28 pseudogene
ENSG00000259454                                                                                WBP1L pseudogene 5
ENSG00000259646                                                                                              &lt;NA&gt;
ENSG00000177693                                                  olfactory receptor family 4 subfamily F member 4
ENSG00000183909                                                                                              &lt;NA&gt;
ENSG00000248893                                                      family with sequence similarity 138 member E
ENSG00000259553                                                                                              &lt;NA&gt;
ENSG00000185596                                                                                              &lt;NA&gt;
ENSG00000248472                                                                                              &lt;NA&gt;
ENSG00000233614                                                                                              &lt;NA&gt;
ENSG00000234769                                                                                              &lt;NA&gt;
ENSG00000260803                                                                                              &lt;NA&gt;
ENSG00000231439                                                                     WASH and IL9R antisense RNA 2
ENSG00000226942                                                                                              &lt;NA&gt;
ENSG00000161980                                                                      RNA polymerase III subunit K
ENSG00000161981                                                small nuclear ribonucleoprotein U11/U12 subunit 25
ENSG00000007384                                                                              rhomboid 5 homolog 1
ENSG00000103152                                                                    N-methylpurine DNA glycosylase
ENSG00000103148                                                                 NPR3 like, GATOR1 complex subunit
ENSG00000269482                                                                                              &lt;NA&gt;
ENSG00000228779                                                                                              &lt;NA&gt;
ENSG00000130656                                                                           hemoglobin subunit zeta
ENSG00000206177                                                                             hemoglobin subunit mu
ENSG00000206178                                                              hemoglobin subunit zeta pseudogene 1
ENSG00000225323                                                             hemoglobin subunit alpha pseudogene 1
ENSG00000188536                                                                        hemoglobin subunit alpha 2
ENSG00000206172                                                                        hemoglobin subunit alpha 1
ENSG00000207243                                                                                              &lt;NA&gt;
ENSG00000086506                                                                        hemoglobin subunit theta 1
ENSG00000268836                                                                                              &lt;NA&gt;
ENSG00000007392                                                                                         LUC7 like
ENSG00000206168                                                                                              &lt;NA&gt;
ENSG00000167930                                                      family with sequence similarity 234 member A
ENSG00000269881                                                                                              &lt;NA&gt;
ENSG00000076344                                                               regulator of G protein signaling 11
ENSG00000242173                                                              Rho GDP dissociation inhibitor gamma
ENSG00000185615                                                     protein disulfide isomerase family A member 2
ENSG00000103126                                                                                            axin 1
ENSG00000086504                                                               mitochondrial ribosomal protein L28
ENSG00000129925                                                                 post-GPI attachment to proteins 6
ENSG00000236829                                                               ribosomal protein L23a pseudogene 5
ENSG00000103202                                                          NME/NM23 nucleoside diphosphate kinase 4
ENSG00000242612                                                                       2,4-dienoyl-CoA reductase 2
ENSG00000090565                                                                RAB11 family interacting protein 3
ENSG00000201034                                                                                              &lt;NA&gt;
ENSG00000230428                                                                                              &lt;NA&gt;
ENSG00000256323                                                                                              &lt;NA&gt;
ENSG00000103326                                                                                        calpain 15
ENSG00000266124                                                                                     microRNA 5587
ENSG00000266235                                                                                     microRNA 3176
ENSG00000261691                                                                                              &lt;NA&gt;
ENSG00000161992                                                                                   proline rich 35
ENSG00000007541                                           phosphatidylinositol glycan anchor biosynthesis class Q
ENSG00000257108                                                                           NHL repeat containing 4
ENSG00000197562                                                                RAB40C, member RAS oncogene family
ENSG00000196674                                                                                              &lt;NA&gt;
ENSG00000127578                     WAP, follistatin/kazal, immunoglobulin, kunitz and netrin domain containing 1
ENSG00000130731                                                                         methyltransferase like 26
ENSG00000197727                                                                                              &lt;NA&gt;
ENSG00000172366                                                  MAPK regulated corepressor interacting protein 2
ENSG00000228201                                                                                              &lt;NA&gt;
ENSG00000161996                                                                               WD repeat domain 90
ENSG00000262528                                                                                              &lt;NA&gt;
ENSG00000140983                                                                      ras homolog family member T2
ENSG00000103269                                                                                   rhomboid like 1
ENSG00000260394                                                                        STUB1 divergent transcript
ENSG00000103266                                                     STIP1 homology and U-box containing protein 1
ENSG00000161999                                                                       jumonji domain containing 8
ENSG00000127580                                                                               WD repeat domain 24
ENSG00000261659                                                                                              &lt;NA&gt;
ENSG00000127585                                                          F-box and leucine rich repeat protein 16
ENSG00000259840                                                                                              &lt;NA&gt;
ENSG00000103260                                                    meteorin, glial cell differentiation regulator
ENSG00000103254                                           adenine nucleotide translocase lysine methyltransferase
ENSG00000162004                                                                  coiled-coil domain containing 78
ENSG00000103253                                                             hydroxyacylglutathione hydrolase like
ENSG00000103245                                                        cytosolic iron-sulfur assembly component 3
ENSG00000102854                                                                                        mesothelin
ENSG00000162006                                                                                   mesothelin like
ENSG00000207579                                                                                      microRNA 662
ENSG00000007376                                                    RNA pseudouridine synthase domain containing 1
ENSG00000127586                                                        chromosome transmission fidelity factor 18
ENSG00000127588                                                                        G protein subunit gamma 13
ENSG00000167945                                                                                              &lt;NA&gt;
ENSG00000103227                                                                        lipase maturation factor 1
ENSG00000260022                                                                                              &lt;NA&gt;
ENSG00000260316                                                    peptidyl-prolyl cis-trans isomerase CYP95-like
ENSG00000260439                                                                              LMF1 antisense RNA 1
ENSG00000260807                                   cytoplasmic endogenous regulator of oxidative phosphorylation 1
ENSG00000269047                                                                                              &lt;NA&gt;
ENSG00000005513                                                                    SRY-box transcription factor 8
ENSG00000260496                                                                                              &lt;NA&gt;
ENSG00000261713                                                                             SSTR5 antisense RNA 1
ENSG00000261720                                                                                              &lt;NA&gt;
ENSG00000181791                                                                                              &lt;NA&gt;
ENSG00000162009                                                                           somatostatin receptor 5
ENSG00000184471                                                                             C1q and TNF related 8
ENSG00000260702                                                                                              &lt;NA&gt;
ENSG00000260532                                                                                              &lt;NA&gt;
ENSG00000196557                                                    calcium voltage-gated channel subunit alpha1 H
ENSG00000260403                                                                                              &lt;NA&gt;
ENSG00000259910                                                                                              &lt;NA&gt;
ENSG00000261294                                                                                              &lt;NA&gt;
ENSG00000116176                                                                                  tryptase gamma 1
ENSG00000197253                                                                                   tryptase beta 2
ENSG00000172236                                                                             tryptase alpha/beta 1
ENSG00000095917                                                                                  tryptase delta 1
ENSG00000260182                                                                                              &lt;NA&gt;
ENSG00000196364                                                                                              &lt;NA&gt;
ENSG00000261564                                                                             tryptase pseudogene 1
ENSG00000260991                                                                                              &lt;NA&gt;
ENSG00000260284                                                                             tryptase pseudogene 2
ENSG00000260710                                                                             UBE2I antisense RNA 1
ENSG00000103275                                                                 ubiquitin conjugating enzyme E2 I
ENSG00000261505                                                                                              &lt;NA&gt;
ENSG00000219274                                                                                              &lt;NA&gt;
ENSG00000007516                                                                         BAI1 associated protein 3
ENSG00000007520                                                                   TSR3 ribosome maturation factor
ENSG00000090581                                         N-acetylglucosamine-1-phosphate transferase subunit gamma
ENSG00000260425                                                                                              &lt;NA&gt;
ENSG00000059145                                                                              unk like zinc finger
ENSG00000265529                                                                                              &lt;NA&gt;
ENSG00000260132                                                                              UNKL antisense RNA 1
ENSG00000174109                                        ubiquinol-cytochrome c reductase complex assembly factor 4
ENSG00000197599                                                                 coiled-coil domain containing 154
ENSG00000103249                                                                  chloride voltage-gated channel 7
ENSG00000261641                                                                                              &lt;NA&gt;
ENSG00000260051                                                                                              &lt;NA&gt;
ENSG00000261430                                                                                              &lt;NA&gt;
ENSG00000219027                                                                                              &lt;NA&gt;
ENSG00000251692                                                                                       pentraxin 4
ENSG00000100726                                                                            telomere maintenance 2
ENSG00000187535                                                                      intraflagellar transport 140
ENSG00000260646                                                                                              &lt;NA&gt;
ENSG00000131634                                                                         transmembrane protein 204
ENSG00000260954                                                                                              &lt;NA&gt;
ENSG00000260989                                                                      uncharacterized LOC105371046
ENSG00000007545                                                             cramped chromatin regulator homolog 1
ENSG00000226890                                                                                              &lt;NA&gt;
ENSG00000261732                                                                                              &lt;NA&gt;
ENSG00000206053                                                          Jupiter microtubule associated homolog 2
ENSG00000138834                                          mitogen-activated protein kinase 8 interacting protein 3
ENSG00000261399                                                                          MAPK8IP3 antisense RNA 1
ENSG00000265820                                                                                     microRNA 3177
ENSG00000261207                                                                                              &lt;NA&gt;
ENSG00000103024                                                          NME/NM23 nucleoside diphosphate kinase 3
ENSG00000074071                                                               mitochondrial ribosomal protein S34
ENSG00000197774                                       essential meiotic structure-specific endonuclease subunit 2
ENSG00000162032                                          splA/ryanodine receptor domain and SOCS box containing 3
ENSG00000095906                                             NUBP iron-sulfur cluster assembly factor 2, cytosolic
ENSG00000099769                                    insulin like growth factor binding protein acid labile subunit
ENSG00000063854                                                                  hydroxyacylglutathione hydrolase
ENSG00000180185                                                 fumarylacetoacetate hydrolase domain containing 1
ENSG00000162039                                                                     meiosis specific with OB-fold
ENSG00000260541                                                                                              &lt;NA&gt;
ENSG00000265999                                                                                              &lt;NA&gt;
ENSG00000259947                                                       long intergenic non-protein coding RNA 2124
ENSG00000263769                                                                                              &lt;NA&gt;
ENSG00000162040                                                  heparan sulfate-glucosamine 3-sulfotransferase 6
ENSG00000198736                                                                 methionine sulfoxide reductase B1
ENSG00000140986                                                                         ribosomal protein L3 like
ENSG00000140990                                                        NADH:ubiquinone oxidoreductase subunit B10
ENSG00000140988                                                                              ribosomal protein S2
ENSG00000206811                                                                 small nucleolar RNA, H/ACA box 10
ENSG00000207405                                                                 small nucleolar RNA, H/ACA box 64
ENSG00000255513                                                                                              &lt;NA&gt;
ENSG00000255198                                                                                              &lt;NA&gt;
ENSG00000179580                                                                           ring finger protein 151
ENSG00000183751                                                                            transducin beta like 3
ENSG00000196408                                                                         NADPH oxidase organizer 1
ENSG00000269205                                                                                              &lt;NA&gt;
ENSG00000127554                                                    growth factor, augmenter of liver regeneration
ENSG00000261790                                                                                              &lt;NA&gt;
ENSG00000127561                                                                                    synaptogyrin 3
ENSG00000260107                                                                                              &lt;NA&gt;
ENSG00000167962                                                      zinc finger protein 598, E3 ubiquitin ligase
ENSG00000183971                                                                                    neuropeptide W
ENSG00000265386                                                             RNA, 7SL, cytoplasmic 219, pseudogene
ENSG00000065054                                                               NHERF family PDZ scaffold protein 2
ENSG00000065057                                                                        nth like DNA glycosylase 1
ENSG00000103197                                                                             TSC complex subunit 2
ENSG00000008710                                    polycystin 1, transient receptor potential channel interacting
ENSG00000221656                                                                                     microRNA 1225
ENSG00000259933                                                                              PKD1 antisense RNA 1
ENSG00000261123                                                                                              &lt;NA&gt;
ENSG00000261240                                                                                              &lt;NA&gt;
ENSG00000260447                                                                                              &lt;NA&gt;
ENSG00000200059                                                                                              &lt;NA&gt;
ENSG00000265867                                                                                     microRNA 4516
ENSG00000264397                                                                                   microRNA 3180-5
ENSG00000167964                                                                 RAB26, member RAS oncogene family
ENSG00000260260                                                                  small nucleolar RNA host gene 19
ENSG00000206630                                                                   small nucleolar RNA, C/D box 60
ENSG00000131653                                                                  TNF receptor associated factor 7
ENSG00000167971                                                                        CASK interacting protein 1
ENSG00000167965                                                             MTOR associated protein, LST8 homolog
ENSG00000252958                                                                                              &lt;NA&gt;
ENSG00000182685                                                                       BRICHOS domain containing 5
ENSG00000261532                                                                                              &lt;NA&gt;
ENSG00000184207                                                                      phosphoglycolate phosphatase
ENSG00000167967                                                                        E4F transcription factor 1
ENSG00000259780                                                                                              &lt;NA&gt;
ENSG00000167968                                                                        deoxyribonuclease 1 like 2
ENSG00000167969                                                                       enoyl-CoA delta isomerase 1
ENSG00000261663                                                                              ECI1 antisense RNA 1
ENSG00000205937                                                     RNA binding protein with serine rich domain 1
ENSG00000167970                                                                                              &lt;NA&gt;
ENSG00000207715                                                                                              &lt;NA&gt;
ENSG00000260778                                                                                              &lt;NA&gt;
ENSG00000266643                                                                                     microRNA 3677
ENSG00000264004                                                                                     microRNA 4717
ENSG00000167972                                                         ATP binding cassette subfamily A member 3
ENSG00000243445                                                                ribosomal protein S16 pseudogene 7
ENSG00000238098                                                                                              &lt;NA&gt;
ENSG00000162063                                                                                          cyclin F
ENSG00000260095                                                                                              &lt;NA&gt;
ENSG00000260874                                                                                              &lt;NA&gt;
ENSG00000162062                                                               tubulin epsilon and delta complex 2
ENSG00000259895                                                                             TEDC2 antisense RNA 1
ENSG00000162068                                                                                          netrin 3
ENSG00000162065                                                                      TBC1 domain family member 24
ENSG00000260293                                                                                              &lt;NA&gt;
ENSG00000260272                                                                                              &lt;NA&gt;
ENSG00000185883                                                               ATPase H+ transporting V0 subunit c
ENSG00000259784                                                                                              &lt;NA&gt;
ENSG00000162066                                                                amidohydrolase domain containing 2
ENSG00000205923                                                                                cementum protein 1
ENSG00000266232                                                                                     microRNA 3178
ENSG00000140992                                                     3-phosphoinositide dependent protein kinase 1
ENSG00000261613                                                                                              &lt;NA&gt;
ENSG00000261288                                                                                              &lt;NA&gt;
ENSG00000269937                                                                                              &lt;NA&gt;
ENSG00000261140                                                                                              &lt;NA&gt;
ENSG00000260436                                                                                              &lt;NA&gt;
ENSG00000261093                                                                                              &lt;NA&gt;
ENSG00000215154                                                                                              &lt;NA&gt;
ENSG00000205918                                         3-phosphoinositide dependent protein kinase 2, pseudogene
ENSG00000260176                                                                                              &lt;NA&gt;
ENSG00000260565                                                                                              &lt;NA&gt;
ENSG00000167977                                             potassium channel tetramerization domain containing 5
ENSG00000172382                                                                                serine protease 27
ENSG00000222055                                                                                              &lt;NA&gt;
ENSG00000205913                                                                             SRRM2 antisense RNA 1
ENSG00000167978                                                               serine/arginine repetitive matrix 2
ENSG00000265864                                                                                              &lt;NA&gt;
ENSG00000103363                                                                                         elongin B
ENSG00000103355                                                                                serine protease 33
ENSG00000221719                                                                 small nucleolar RNA, H/ACA box 3C
ENSG00000215148                                                                                serine protease 41
ENSG00000007038                                                                                serine protease 21
ENSG00000262154                                           eukaryotic translation initiation factor 1 pseudogene 4
ENSG00000162078                                                                       zymogen granule protein 16B
ENSG00000172460                                                                                              &lt;NA&gt;
ENSG00000005001                                                                                serine protease 22
ENSG00000263325                                                                                              &lt;NA&gt;
ENSG00000263280                                                                      uncharacterized LOC101929566
ENSG00000162076                                                                            FLYWCH family member 2
ENSG00000059122                                                                         FLYWCH-type zinc finger 1
ENSG00000262959                                                                                              &lt;NA&gt;
ENSG00000262482                                                                           FLYWCH1 antisense RNA 1
ENSG00000131650                                                        kringle containing transmembrane protein 2
ENSG00000127564                                          protein kinase, membrane associated tyrosine/threonine 1
ENSG00000162073                                                     progestin and adipoQ receptor family member 4
ENSG00000262152                                                              glycine rich extracellular protein 1
ENSG00000270097                                                                                              &lt;NA&gt;
ENSG00000270168                                                                                              &lt;NA&gt;
ENSG00000262362                                                                                              &lt;NA&gt;
ENSG00000272079                                                                                              &lt;NA&gt;
ENSG00000213937                                                                                         claudin 9
ENSG00000184697                                                                                         claudin 6
ENSG00000006327                                                               TNF receptor superfamily member 12A
ENSG00000103145                                                                   host cell factor C1 regulator 1
ENSG00000131652                                                                             THO complex subunit 6
ENSG00000162069                                                                  BICD family like cargo adaptor 2
ENSG00000205890                                                                      uncharacterized LOC100128770
ENSG00000008516                                                                        matrix metallopeptidase 25
ENSG00000261971                                                                                    sialidase-like
ENSG00000008517                                                                                    interleukin 32
ENSG00000252561                                                             RNA, U1 small nuclear 125, pseudogene
ENSG00000262370                                                                                              &lt;NA&gt;
ENSG00000200204                                                              RNA, U1 small nuclear 22, pseudogene
ENSG00000130182                                                         zinc finger and SCAN domain containing 10
ENSG00000263011                                                                      uncharacterized LOC124903629
ENSG00000263214                                                                                              &lt;NA&gt;
ENSG00000122386                                                                           zinc finger protein 205
ENSG00000263072                                                             ZNF213 antisense RNA 1 (head to head)
ENSG00000085644                                                                           zinc finger protein 213
ENSG00000228146                                                                                              &lt;NA&gt;
ENSG00000261889                                                                                              &lt;NA&gt;
ENSG00000262521                                                                                              &lt;NA&gt;
ENSG00000262668                                                                                              &lt;NA&gt;
ENSG00000168124                                                  olfactory receptor family 1 subfamily F member 1
ENSG00000203581                                       olfactory receptor family 1 subfamily F member 2 pseudogene
ENSG00000010539                                                                           zinc finger protein 200
ENSG00000103313                                                             MEFV innate immunity regulator, pyrin
ENSG00000006194                                                                           zinc finger protein 263
ENSG00000140993                                                             tigger transposable element derived 7
ENSG00000162086                                                                           zinc finger protein 75A
ENSG00000262899                                                                                              &lt;NA&gt;
ENSG00000262554                                                                                              &lt;NA&gt;
ENSG00000262316                                                                                              &lt;NA&gt;
ENSG00000168158                                                  olfactory receptor family 2 subfamily C member 1
ENSG00000262621                                                                                              &lt;NA&gt;
ENSG00000262118                                                                              MT-CO1 pseudogene 28
ENSG00000263177                                                                               MT-ND1 pseudogene 8
ENSG00000232196                                                                                              &lt;NA&gt;
ENSG00000140987                                                         zinc finger and SCAN domain containing 32
ENSG00000103343                                                                           zinc finger protein 174
ENSG00000167981                                                                           zinc finger protein 597
ENSG00000122390                                              N-alpha-acetyltransferase 60, NatF catalytic subunit
ENSG00000263212                                                                                              &lt;NA&gt;
ENSG00000215131                                                               chromosome 16 open reading frame 90
ENSG00000240311                                                               ribosomal protein L18 pseudogene 12
ENSG00000103351                                                                    clusterin associated protein 1
ENSG00000167984                                                               NLR family CARD domain containing 3
ENSG00000262312                                                                                              &lt;NA&gt;
ENSG00000261938                                                                                              &lt;NA&gt;
ENSG00000188827                                                      SLX4 structure-specific endonuclease subunit
ENSG00000213918                                                                               deoxyribonuclease 1
ENSG00000263235                                                                                              &lt;NA&gt;
ENSG00000126602                                                                 TNF receptor associated protein 1
ENSG00000178430                                                                                              &lt;NA&gt;
ENSG00000005339                                                                              CREB binding protein
ENSG00000262516                                                                                DPPA3 pseudogene 6
ENSG00000262888                                                                                              &lt;NA&gt;
ENSG00000262185                                                       long intergenic non-protein coding RNA 2861
ENSG00000162104                                                                               adenylate cyclase 9
ENSG00000263159                                                                                              &lt;NA&gt;
ENSG00000262471                                                                                              &lt;NA&gt;
ENSG00000263105                                                                      uncharacterized LOC105371062
ENSG00000185739                                                                                      sarcalumenin
ENSG00000262468                                                       long intergenic non-protein coding RNA 1569
ENSG00000090447                                                                         transcription factor AP-4
ENSG00000126603                                                                         GLIS family zinc finger 2
ENSG00000262686                                                                             GLIS2 antisense RNA 1
ENSG00000217930                                                       presequence translocase associated motor 16
ENSG00000262712                                                                                              &lt;NA&gt;
ENSG00000103426                                                                           CORO7-PAM16 readthrough
ENSG00000262246                                                                                         coronin 7
ENSG00000168140                                                                                           vasorin
ENSG00000103423                                                  DnaJ heat shock protein family (Hsp40) member A3
ENSG00000153406                                                                          NmrA like redox sensor 1
ENSG00000103415                                                                                  heme oxygenase 2
ENSG00000089486                                                                  cell death inducing p53 target 1
ENSG00000205832                                                               chromosome 16 open reading frame 96
ENSG00000261789                                                                                              &lt;NA&gt;
ENSG00000261612                                                                                              &lt;NA&gt;
ENSG00000153443                                                                      UBA like domain containing 1
ENSG00000102858                                                                           mahogunin ring finger 1
ENSG00000263955                                                             RNA, 7SL, cytoplasmic 850, pseudogene
ENSG00000261442                                                                                              &lt;NA&gt;
ENSG00000168101                                                                         nudix hydrolase 16 like 1
ENSG00000168096                                        ankyrin repeat and sterile alpha motif domain containing 3
ENSG00000266994                                                                                              &lt;NA&gt;
ENSG00000166246                                                                 dynein axonemal assembly factor 8
ENSG00000103199                                                                           zinc finger protein 500
ENSG00000140623                                                                                         septin 12
ENSG00000267795                                                                small integral membrane protein 22
ENSG00000267077                                                                                              &lt;NA&gt;
ENSG00000067836                                                                     rogdi atypical leucine zipper
ENSG00000140632                                                                    glyoxylate reductase 1 homolog
ENSG00000256599                                                                                              &lt;NA&gt;
ENSG00000118900                                                                                      ubinuclein 1
ENSG00000118898                                                                                        periplakin
ENSG00000200980                                                                                              &lt;NA&gt;
ENSG00000103184                                                                        SEC14 like lipid binding 5
ENSG00000267072                                                                                              &lt;NA&gt;
ENSG00000103174                                N-acetylglucosamine-1-phosphodiester alpha-N-acetylglucosaminidase
ENSG00000033011                                        ALG1 chitobiosyldiphosphodolichol beta-mannosyltransferase
ENSG00000153446                                                               chromosome 16 open reading frame 89
ENSG00000260882                                                                                              &lt;NA&gt;
ENSG00000118894                                           eukaryotic elongation factor 2 lysine methyltransferase
ENSG00000267070                                                                                              &lt;NA&gt;
ENSG00000260431                                                                                VPS51 pseudogene 1
ENSG00000261811                                                                                              &lt;NA&gt;
ENSG00000260411                                                                                              &lt;NA&gt;
ENSG00000260817                                                                    40S ribosomal protein S24-like
ENSG00000221809                                                                                              &lt;NA&gt;
ENSG00000242278                                                                               RPS3A pseudogene 48
ENSG00000267182                                                                                              &lt;NA&gt;
ENSG00000261007                                                                                              &lt;NA&gt;
ENSG00000260338                                                                                              &lt;NA&gt;
ENSG00000221257                                                                                              &lt;NA&gt;
ENSG00000270440                                                                                              &lt;NA&gt;
ENSG00000078328                                                                       RNA binding fox-1 homolog 1
ENSG00000257180                                                                                              &lt;NA&gt;
ENSG00000260835                                                                                              &lt;NA&gt;
ENSG00000259963                                                                                              &lt;NA&gt;
ENSG00000252080                                                               RNA, U7 small nuclear 99 pseudogene
ENSG00000200869                                                             RNA, U6 small nuclear 457, pseudogene
ENSG00000212189                                                             RNA, U6 small nuclear 328, pseudogene
ENSG00000240419                                                                                              &lt;NA&gt;
ENSG00000252405                                                                                              &lt;NA&gt;
ENSG00000261198                                                                                              &lt;NA&gt;
ENSG00000252138                                                                      uncharacterized LOC124900381
ENSG00000260289                                                                                              &lt;NA&gt;
ENSG00000222109                                                                                              &lt;NA&gt;
ENSG00000260003                                                                                              &lt;NA&gt;
ENSG00000261319                                                                                              &lt;NA&gt;
ENSG00000264844                                                                                              &lt;NA&gt;
ENSG00000260058                                                                                              &lt;NA&gt;
ENSG00000259819                                                                                              &lt;NA&gt;
ENSG00000260379                                                                  ribosomal protein S14 pseudogene
ENSG00000261066                                                                                              &lt;NA&gt;
ENSG00000232258                                                                         transmembrane protein 114
ENSG00000067365                                                                methyltransferase 22, Kin17 lysine
ENSG00000183044                                                                  4-aminobutyrate aminotransferase
ENSG00000243954                                                             RNA, 7SL, cytoplasmic 743, pseudogene
ENSG00000238417                                                               RNA, U7 small nuclear 63 pseudogene
ENSG00000260764                                                                                              &lt;NA&gt;
ENSG00000184857                                                                         transmembrane protein 186
ENSG00000140650                                                                              phosphomannomutase 2
ENSG00000260350                                                                                              &lt;NA&gt;
ENSG00000260276                                                                                              &lt;NA&gt;
ENSG00000153048                                                           calcium regulated heat stable protein 1
ENSG00000259939                                                                                              &lt;NA&gt;
ENSG00000261481                                                                      CARHSP1 divergent transcript
ENSG00000187555                                                                    ubiquitin specific peptidase 7
ENSG00000260979                                                                              USP7 antisense RNA 1
ENSG00000261392                                                                                              &lt;NA&gt;
ENSG00000182831                                               HUWE1 associated protein modifying stress responses
ENSG00000262944                                                                                              &lt;NA&gt;
ENSG00000260349                                                                                              &lt;NA&gt;
ENSG00000263244                                                                                              &lt;NA&gt;
ENSG00000220793                                                              ribosomal protein L21 pseudogene 119
ENSG00000264694                                                                                              &lt;NA&gt;
ENSG00000266492                                                                                              &lt;NA&gt;
ENSG00000261617                                                       long intergenic non-protein coding RNA 2177
ENSG00000261397                                                       long intergenic non-protein coding RNA 1177
ENSG00000261075                                                       long intergenic non-protein coding RNA 1195
ENSG00000260071                                                                                              &lt;NA&gt;
ENSG00000200468                                                                  RNA, 5S ribosomal pseudogene 403
ENSG00000252927                                                                  RNA, 5S ribosomal pseudogene 404
ENSG00000260362                                                                                              &lt;NA&gt;
ENSG00000260432                                                                                              &lt;NA&gt;
ENSG00000183454                                                glutamate ionotropic receptor NMDA type subunit 2A
ENSG00000261810                                                                                              &lt;NA&gt;
ENSG00000261647                                                                                              &lt;NA&gt;
ENSG00000266439                                                             RNA, 7SL, cytoplasmic 493, pseudogene
ENSG00000166669                                           activating transcription factor 7 interacting protein 2
ENSG00000260756                                                                                              &lt;NA&gt;
ENSG00000264305                                                                                              &lt;NA&gt;
ENSG00000199482                                                             RNA, U6 small nuclear 633, pseudogene
ENSG00000260468                                                       long intergenic non-protein coding RNA 1290
ENSG00000213853                                                                     epithelial membrane protein 2
ENSG00000256013                                                                                              &lt;NA&gt;
ENSG00000260310                                                                                              &lt;NA&gt;
ENSG00000153060                                                                                          tektin 5
ENSG00000263279                                                                      uncharacterized LOC105371079
ENSG00000263241                                                                              MT-CYB pseudogene 33
ENSG00000262107                                                                              MT-ND6 pseudogene 33
ENSG00000261904                                                                              MT-ND5 pseudogene 33
ENSG00000262322                                                                                              &lt;NA&gt;
ENSG00000262259                                                                             MT-ND4L pseudogene 24
ENSG00000263196                                                                              MT-ND3 pseudogene 13
ENSG00000262158                                                                              MT-CO3 pseudogene 24
ENSG00000262381                                                                             MT-ATP6 pseudogene 24
ENSG00000103274                                             NUBP iron-sulfur cluster assembly factor 1, cytosolic
ENSG00000166676                                                  trans-golgi network vesicle protein 23 homolog A
ENSG00000262488                                                                                              &lt;NA&gt;
ENSG00000262151                                                                                              &lt;NA&gt;
ENSG00000179583                                          class II major histocompatibility complex transactivator
ENSG00000182108                                                                                      Dexi homolog
ENSG00000263013                                                                                              &lt;NA&gt;
ENSG00000262222                                                                                              &lt;NA&gt;
ENSG00000038532                                                               C-type lectin domain containing 16A
ENSG00000229917                                                                                              &lt;NA&gt;
ENSG00000262020                                                                                              &lt;NA&gt;
ENSG00000263033                                                                                              &lt;NA&gt;
ENSG00000263179                                                                                              &lt;NA&gt;
ENSG00000175643                                                                RecQ mediated genome instability 2
ENSG00000185338                                                                suppressor of cytokine signaling 1
ENSG00000178279                                                                              transition protein 2
ENSG00000178257                                                                                       protamine 3
ENSG00000212228                                                                      uncharacterized LOC124900380
ENSG00000122304                                                                                       protamine 2
ENSG00000175646                                                                                       protamine 1
ENSG00000238409                                                                                              &lt;NA&gt;
ENSG00000221801                                                                                   microRNA 548h-2
ENSG00000199668                                                                                              &lt;NA&gt;
ENSG00000263080                                                                      uncharacterized LOC105371083
ENSG00000262703                                                                                              &lt;NA&gt;
ENSG00000238774                                                                                              &lt;NA&gt;
ENSG00000188897                                                        putative uncharacterized protein LOC400499
ENSG00000262636                                                                                              &lt;NA&gt;
ENSG00000262999                                                                      uncharacterized LOC101927131
ENSG00000272310                                                                                              &lt;NA&gt;
ENSG00000265731                                                                                              &lt;NA&gt;
ENSG00000189067                                                             lipopolysaccharide induced TNF factor
ENSG00000184602                                                                                           stannin
ENSG00000153066                                                                  thioredoxin domain containing 11
ENSG00000262420                                                                                              &lt;NA&gt;
ENSG00000122299                                                               zinc finger CCCH-type containing 7A
ENSG00000262117                                                          breast cancer anti-estrogen resistance 4
ENSG00000171490                                                                  ribosomal L1 domain containing 1
ENSG00000263307                                                                                              &lt;NA&gt;
ENSG00000103342                                                                        G1 to S phase transition 1
ENSG00000261560                                                                                              &lt;NA&gt;
ENSG00000260318                                                                                              &lt;NA&gt;
ENSG00000261216                                                                                              &lt;NA&gt;
ENSG00000266163                                                                                              &lt;NA&gt;
ENSG00000234719                                         nuclear pore complex interacting protein family member B2
ENSG00000048462                                                                TNF receptor superfamily member 17
ENSG00000269121                                                                                              &lt;NA&gt;
ENSG00000260224                                                                     ubiquitin like 5 pseudogene 4
ENSG00000048471                                                                                  sorting nexin 29
ENSG00000260488                                                                                              &lt;NA&gt;
ENSG00000241641                                                                                              &lt;NA&gt;
ENSG00000175604                                                                                              &lt;NA&gt;
ENSG00000261293                                                                                              &lt;NA&gt;
ENSG00000238685                                                                         small nucleolar RNA ACA64
ENSG00000261394                                                                      uncharacterized LOC101927227
ENSG00000260723                                                                                              &lt;NA&gt;
ENSG00000260601                                                                                              &lt;NA&gt;
ENSG00000259876                                                                                              &lt;NA&gt;
ENSG00000259899                                                                                              &lt;NA&gt;
ENSG00000103381                                              calcineurin like phosphoesterase domain containing 1
ENSG00000264733                                                                                     microRNA 4718
ENSG00000260378                                                                      uncharacterized LOC105371090
ENSG00000261158                                                                                              &lt;NA&gt;
ENSG00000199474                                                                       small nucleolar RNA SNORA27
ENSG00000241932                                                                                              &lt;NA&gt;
ENSG00000237515                                                                             shisa family member 9
ENSG00000263984                                                                                              &lt;NA&gt;
ENSG00000262116                                                                                              &lt;NA&gt;
ENSG00000262801                                                                                              &lt;NA&gt;
ENSG00000262011                                                                                              &lt;NA&gt;
ENSG00000262235                                                                                              &lt;NA&gt;
ENSG00000262267                                                                                              &lt;NA&gt;
ENSG00000175595                                            ERCC excision repair 4, endonuclease catalytic subunit
ENSG00000242307                                                                                              &lt;NA&gt;
ENSG00000262732                                                                                              &lt;NA&gt;
ENSG00000263234                                                                                              &lt;NA&gt;
ENSG00000262097                                                                                              &lt;NA&gt;
ENSG00000261856                                                       long intergenic non-protein coding RNA 2186
ENSG00000186260                                                          myocardin related transcription factor B
ENSG00000262529                                                                                              &lt;NA&gt;
ENSG00000262470                                                                                              &lt;NA&gt;
ENSG00000257026                                                                                              &lt;NA&gt;
ENSG00000201075                                                                                              &lt;NA&gt;
ENSG00000262454                                                                            MIR193b-365a host gene
ENSG00000207639                                                                                     microRNA 193b
ENSG00000199130                                                                                     microRNA 365a
ENSG00000260009                                                       long intergenic non-protein coding RNA 2130
ENSG00000263257                                                                                              &lt;NA&gt;
ENSG00000140694                                                                     poly(A)-specific ribonuclease
ENSG00000198388                                                                                              &lt;NA&gt;
ENSG00000269049                                                                                              &lt;NA&gt;
ENSG00000242430                                                             RNA, 7SL, cytoplasmic 274, pseudogene
ENSG00000103429                                                                  bifunctional apoptosis regulator
ENSG00000238964                                                              RNA, U7 small nuclear 125 pseudogene
ENSG00000069764                                                                          phospholipase A2 group X
ENSG00000261523                                                                                              &lt;NA&gt;
ENSG00000224712                                         nuclear pore complex interacting protein family member A3
ENSG00000254609                                                                                              &lt;NA&gt;
ENSG00000261695                                                                                              &lt;NA&gt;
ENSG00000254852                                         nuclear pore complex interacting protein family member A2
ENSG00000255037                                                             phospholipase A2 group XE, pseudogene
ENSG00000255277                                                                                              &lt;NA&gt;
ENSG00000103512                                                                                 NODAL modulator 1
ENSG00000270734                                                                                              &lt;NA&gt;
ENSG00000257264                                                                                              &lt;NA&gt;
ENSG00000263918                                                                                   microRNA 3670-1
ENSG00000258354                                                                                              &lt;NA&gt;
ENSG00000265537                                                                                   microRNA 3180-1
ENSG00000183458                       polycystin 1, transient receptor potential channel interacting pseudogene 3
ENSG00000207425                                                                                              &lt;NA&gt;
ENSG00000183426                                         nuclear pore complex interacting protein family member A1
ENSG00000179889                                             pyridoxal dependent decarboxylase domain containing 1
ENSG00000261819                                                                               KIAA2013 pseudogene
ENSG00000238728                                                                                   microRNA 1972-1
ENSG00000260872                                                                                              &lt;NA&gt;
ENSG00000157045                                                                     N-terminal asparagine amidase
ENSG00000085721                                               RRN3 homolog, RNA polymerase I transcription factor
ENSG00000260735                                                                      uncharacterized LOC100505915
ENSG00000188599                                             nuclear pore complex interacting protein pseudogene 1
ENSG00000270580                                                                                              &lt;NA&gt;
ENSG00000250251                       polycystin 1, transient receptor potential channel interacting pseudogene 6
ENSG00000207294                                                                                              &lt;NA&gt;
ENSG00000264115                                                                                   microRNA 3180-4
ENSG00000257391                                                                                              &lt;NA&gt;
ENSG00000264182                                                                                              &lt;NA&gt;
ENSG00000183793                                         nuclear pore complex interacting protein family member A5
ENSG00000261130                                                                                              &lt;NA&gt;
ENSG00000156968                                                   MPV17 mitochondrial inner membrane protein like
ENSG00000166780                                                                         bMERB domain containing 1
ENSG00000166783                                                     meiosis regulator and mRNA stability factor 1
ENSG00000257769                                                                                              &lt;NA&gt;
ENSG00000072864                                                                   nudE neurodevelopment protein 1
ENSG00000272213                                                                                              &lt;NA&gt;
ENSG00000262380                                                                                              &lt;NA&gt;
ENSG00000133392                                                                             myosin heavy chain 11
ENSG00000263335                                                                                              &lt;NA&gt;
ENSG00000263065                                                                                              &lt;NA&gt;
ENSG00000133393                                                                            centrosomal protein 20
ENSG00000206778                                                             RNA, U6 small nuclear 213, pseudogene
ENSG00000262171                                                                                              &lt;NA&gt;
ENSG00000215003                                                               ribosomal protein L15 pseudogene 20
ENSG00000103222                                     ATP binding cassette subfamily C member 1 (ABCC1 blood group)
ENSG00000241067                                                                                              &lt;NA&gt;
ENSG00000091262                                                         ATP binding cassette subfamily C member 6
ENSG00000262332                                                                                              &lt;NA&gt;
ENSG00000103226                                                                                 NODAL modulator 3
ENSG00000263029                                                                                              &lt;NA&gt;
ENSG00000262848                                                                                              &lt;NA&gt;
ENSG00000263198                                                                                              &lt;NA&gt;
ENSG00000257381                                                                                   microRNA 3179-2
ENSG00000264722                                                                                   microRNA 3670-2
ENSG00000257366                                                                                              &lt;NA&gt;
ENSG00000265373                                                                                   microRNA 3180-2
ENSG00000244257                       polycystin 1, transient receptor potential channel interacting pseudogene 1
ENSG00000206706                                                                                              &lt;NA&gt;
ENSG00000183889                                        nuclear pore complex interacting protein family, member A6
ENSG00000227827                       polycystin 1, transient receptor potential channel interacting pseudogene 2
ENSG00000214967                                         nuclear pore complex interacting protein family member A7
ENSG00000261181                                                             phospholipase A2 group XF, pseudogene
ENSG00000261362                                                   geminin, DNA replication inhibitor pseudogene 1
ENSG00000264752                                                                                              &lt;NA&gt;
ENSG00000260126                                                                                              &lt;NA&gt;
ENSG00000261748                                                                              SPRING1 pseudogene 3
ENSG00000260675                                                                               TCERG1 pseudogene 2
ENSG00000260405                                                                                              &lt;NA&gt;
ENSG00000103489                                                                              xylosyltransferase 1
ENSG00000261448                                                                      uncharacterized LOC102723692
ENSG00000260945                                                                                              &lt;NA&gt;
ENSG00000261555                                                                                              &lt;NA&gt;
ENSG00000228071                                                                ribosomal protein L7 pseudogene 47
ENSG00000259929                                                                                              &lt;NA&gt;
ENSG00000260242                                                                                              &lt;NA&gt;
ENSG00000260933                                                   geminin, DNA replication inhibitor pseudogene 2
ENSG00000214940                                         nuclear pore complex interacting protein family member A8
ENSG00000205746                       polycystin 1, transient receptor potential channel interacting pseudogene 4
ENSG00000233024                                        nuclear pore complex interacting protein family, member A9
ENSG00000254681                       polycystin 1, transient receptor potential channel interacting pseudogene 5
ENSG00000206927                                                                                              &lt;NA&gt;
ENSG00000257563                                                                                              &lt;NA&gt;
ENSG00000266291                                                                                   microRNA 3180-3
ENSG00000265776                                                                                   microRNA 3670-3
ENSG00000257527                                                                                              &lt;NA&gt;
ENSG00000266454                                                                                   microRNA 3179-3
ENSG00000185164                                                                                 NODAL modulator 2
ENSG00000262974                                                                                              &lt;NA&gt;
ENSG00000260550                                                                                              &lt;NA&gt;
ENSG00000256340                                                                                              &lt;NA&gt;
ENSG00000134419                                                                            ribosomal protein S15a
ENSG00000260342                                                                                              &lt;NA&gt;
ENSG00000170540                                                        ARL6 interacting reticulophagy regulator 1
ENSG00000260017                                                                                              &lt;NA&gt;
ENSG00000157106                                  SMG1 nonsense mediated mRNA decay associated PI3K related kinase
ENSG00000238329                                                                                              &lt;NA&gt;
ENSG00000260352                                                                                              &lt;NA&gt;
ENSG00000265515                                                                                              &lt;NA&gt;
ENSG00000170537                                                                      transmembrane channel like 7
ENSG00000207167                                                            RNA, U6 small nuclear 1340, pseudogene
ENSG00000261465                                                                         COQ7 divergent transcript
ENSG00000261357                                                                                              &lt;NA&gt;
ENSG00000167186                                                                          coenzyme Q7, hydroxylase
ENSG00000260430                                                                                              &lt;NA&gt;
ENSG00000205730                                                                                     ITPRIP like 2
ENSG00000261427                                                                                              &lt;NA&gt;
ENSG00000261759                                                                                              &lt;NA&gt;
ENSG00000103528                                                                                  synaptotagmin 17
ENSG00000261210                                                               C-type lectin domain containing 19A
ENSG00000188477                                                                                              &lt;NA&gt;
ENSG00000259871                                                                                              &lt;NA&gt;
ENSG00000259925                                                                                              &lt;NA&gt;
ENSG00000103534                                                                      transmembrane channel like 5
ENSG00000260681                                                                                              &lt;NA&gt;
ENSG00000260592                                                                      uncharacterized LOC124903659
ENSG00000222750                                                              RNA, U4 small nuclear 46, pseudogene
ENSG00000260934                                                                                              &lt;NA&gt;
ENSG00000006007                                                         glycerophosphodiester phosphodiesterase 1
ENSG00000103540                                                                centriolar coiled-coil protein 110
ENSG00000103544                                                       VPS35 endosomal protein sorting factor like
ENSG00000103550                                                                   lysine rich nucleolar protein 1
ENSG00000261312                                                                                              &lt;NA&gt;
ENSG00000174628                                                                             IQ motif containing K
ENSG00000261195                                                                              IQCK antisense RNA 1
ENSG00000261939                                                                                LARP7 pseudogene 2
ENSG00000167191                                               G protein-coupled receptor class C group 5 member B
ENSG00000265524                                                                                              &lt;NA&gt;
ENSG00000180269                                                                    G protein-coupled receptor 139
ENSG00000263253                                                                                              &lt;NA&gt;
ENSG00000227624                                                                                              &lt;NA&gt;
ENSG00000169347                                                                                    glycoprotein 2
ENSG00000169344                                                                                        uromodulin
ENSG00000169340                                                protein disulfide isomerase like, testis expressed
ENSG00000263237                                                                                              &lt;NA&gt;
ENSG00000183549                                                  acyl-CoA synthetase medium chain family member 5
ENSG00000262995                                                                                              &lt;NA&gt;
ENSG00000183747                                                 acyl-CoA synthetase medium chain family member 2A
ENSG00000267824                                                                                              &lt;NA&gt;
ENSG00000066813                                                 acyl-CoA synthetase medium chain family member 2B
ENSG00000260201                                                                                              &lt;NA&gt;
ENSG00000260762                                                                                              &lt;NA&gt;
ENSG00000005187                                                  acyl-CoA synthetase medium chain family member 3
ENSG00000166743                                                  acyl-CoA synthetase medium chain family member 1
ENSG00000066654                                                    THUMP domain 1 NAT10 acetyltransferase adaptor
ENSG00000260510                                                                                              &lt;NA&gt;
ENSG00000196678                                                              ERI1 exoribonuclease family member 2
ENSG00000200893                                                             RNA, U6 small nuclear 944, pseudogene
ENSG00000005189                                                                                 RNA exonuclease 5
ENSG00000188215                                             defective in cullin neddylation 1 domain containing 3
ENSG00000102897                                                                            LYR motif containing 1
ENSG00000158486                                                                     dynein axonemal heavy chain 3
ENSG00000263331                                                                                              &lt;NA&gt;
ENSG00000011638                                                                   lipid droplet assembly factor 1
ENSG00000262983                                                                                              &lt;NA&gt;
ENSG00000103310                                                                     zona pellucida glycoprotein 2
ENSG00000175311                                       ankyrin repeat and sterile alpha motif domain containing 4B
ENSG00000103316                                                                                     crystallin mu
ENSG00000189149                                                                                              &lt;NA&gt;
ENSG00000257403                                                                                              &lt;NA&gt;
ENSG00000158482                                                                                              &lt;NA&gt;
ENSG00000169246                                         nuclear pore complex interacting protein family member B3
ENSG00000180747                                                                                 SMG1 pseudogene 3
ENSG00000238954                                                                                              &lt;NA&gt;
ENSG00000265462                                                                                   microRNA 3680-1
ENSG00000258186                                                                                              &lt;NA&gt;
ENSG00000257639                                                                  carbonic anhydrase 5A pseudogene
ENSG00000271609                                                                                              &lt;NA&gt;
ENSG00000252798                                                                   small Cajal body-specific RNA 6
ENSG00000197006                                                   methyltransferase 9, His-X-His N1(pi)-histidine
ENSG00000261596                                                                                              &lt;NA&gt;
ENSG00000140749                                                               immunoglobulin superfamily member 6
ENSG00000207248                                                            RNA, U6 small nuclear 1005, pseudogene
ENSG00000207042                                                             RNA, U6 small nuclear 196, pseudogene
ENSG00000155719                                                                                        otoancorin
ENSG00000260306                                                                                              &lt;NA&gt;
ENSG00000248124                                                                                              &lt;NA&gt;
ENSG00000185864                                         nuclear pore complex interacting protein family member B4
ENSG00000185710                                                                                 SMG1 pseudogene 4
ENSG00000238712                                                                                              &lt;NA&gt;
ENSG00000257408                                                                                              &lt;NA&gt;
ENSG00000140740                                                   ubiquinol-cytochrome c reductase core protein 2
ENSG00000155714                                                                           PDZ domain containing 9
ENSG00000260395                                                                                              &lt;NA&gt;
ENSG00000185716                                                                           modulator of smoothened
ENSG00000260277                                                                      uncharacterized LOC105371129
ENSG00000175267                                                      von Willebrand factor A domain containing 3A
ENSG00000183921                                          short chain dehydrogenase/reductase family 42E, member 2
ENSG00000103319                                                             eukaryotic elongation factor 2 kinase
ENSG00000261113                                                                                              &lt;NA&gt;
ENSG00000058600                                                                      RNA polymerase III subunit E
ENSG00000140743                                                         cerebellar degeneration related protein 2
ENSG00000260635                                                                                              &lt;NA&gt;
ENSG00000260790                                                                         CDR2 divergent transcript
ENSG00000230872                                                                                              &lt;NA&gt;
ENSG00000257122                                                                                              &lt;NA&gt;
ENSG00000237296                                                                                 SMG1 pseudogene 1
ENSG00000243716                                         nuclear pore complex interacting protein family member B5
ENSG00000239172                                                                                              &lt;NA&gt;
ENSG00000257838                                                                                              &lt;NA&gt;
ENSG00000260973                                                                                              &lt;NA&gt;
ENSG00000260905                                                                                              &lt;NA&gt;
ENSG00000265058                                                                                              &lt;NA&gt;
ENSG00000122254                                                  heparan sulfate-glucosamine 3-sulfotransferase 2
ENSG00000261090                                                                      uncharacterized LOC112268176
ENSG00000260566                                                                                              &lt;NA&gt;
ENSG00000103404                                                                   ubiquitin specific peptidase 31
ENSG00000166828                                                         sodium channel epithelial 1 subunit gamma
ENSG00000260741                                                                                              &lt;NA&gt;
ENSG00000168447                                                          sodium channel epithelial 1 subunit beta
ENSG00000168434                                                           component of oligomeric golgi complex 7
ENSG00000252838                                                                                              &lt;NA&gt;
ENSG00000212593                                                                                              &lt;NA&gt;
ENSG00000259782                                                                                              &lt;NA&gt;
ENSG00000260136                                                                      uncharacterized LOC124903667
ENSG00000103365                             golgi associated, gamma adaptin ear containing, ARF binding protein 2
ENSG00000261528                                                                      cyclin Y like 7 (pseudogene)
ENSG00000103356                                                         glutamyl-tRNA synthetase 2, mitochondrial
ENSG00000260247                                                                                              &lt;NA&gt;
ENSG00000103353                                                              ubiquitin family domain containing 1
ENSG00000260751                                                                                              &lt;NA&gt;
ENSG00000004779                                                        NADH:ubiquinone oxidoreductase subunit AB1
ENSG00000083093                                                                    partner and localizer of BRCA2
ENSG00000261723                                                                                              &lt;NA&gt;
ENSG00000166847                                                                                dynactin subunit 5
ENSG00000260482                                                                                              &lt;NA&gt;
ENSG00000259806                                                                                              &lt;NA&gt;
ENSG00000166851                                                                                polo like kinase 1
ENSG00000261266                                                                                              &lt;NA&gt;
ENSG00000134398                                                      endoplasmic reticulum to nucleus signaling 2
ENSG00000261583                                                                                              &lt;NA&gt;
ENSG00000166869                                                                calcineurin like EF-hand protein 2
ENSG00000166501                                                                             protein kinase C beta
ENSG00000260264                                                       long intergenic non-protein coding RNA 2194
ENSG00000006116                                           calcium voltage-gated channel auxiliary subunit gamma 3
ENSG00000201541                                                                        small nucleolar RNA SNORA1
ENSG00000239081                                                               RNA, U7 small nuclear 24 pseudogene
ENSG00000264465                                                                                              &lt;NA&gt;
ENSG00000260072                                                                      uncharacterized LOC105371143
ENSG00000122257                                                            RB binding protein 6, ubiquitin ligase
ENSG00000259888                                                                                              &lt;NA&gt;
ENSG00000224310                                                       long intergenic non-protein coding RNA 1567
ENSG00000090905                                                        trinucleotide repeat containing adaptor 6A
ENSG00000261669                                                                                              &lt;NA&gt;
ENSG00000158865                                                                 solute carrier family 5 member 11
ENSG00000140750                                                                  Rho GTPase activating protein 17
ENSG00000256439                                                                                              &lt;NA&gt;
ENSG00000260714                                                                                              &lt;NA&gt;
ENSG00000262587                                                                                              &lt;NA&gt;
ENSG00000262155                                                       long intergenic non-protein coding RNA 2175
ENSG00000271105                                                                                              &lt;NA&gt;
ENSG00000263326                                                                                              &lt;NA&gt;
ENSG00000260448                                                                             LCMT1 antisense RNA 1
ENSG00000262700                                                 thyroid hormone receptor interactor 11 pseudogene
ENSG00000205629                                                              leucine carboxyl methyltransferase 1
ENSG00000260034                                                                             LCMT1 antisense RNA 2
ENSG00000266166                                                             RNA, 7SL, cytoplasmic 557, pseudogene
ENSG00000103375                                                                                       aquaporin 8
ENSG00000155592                                                          zinc finger with KRAB and SCAN domains 2
ENSG00000259955                                                                                              &lt;NA&gt;
ENSG00000261636                                                       long intergenic non-protein coding RNA 2191
ENSG00000260690                                                                                              &lt;NA&gt;
ENSG00000182601                                                  heparan sulfate-glucosamine 3-sulfotransferase 4
ENSG00000260255                                                                                              &lt;NA&gt;
ENSG00000265005                                                                                     microRNA 548w
ENSG00000199929                                                                  RNA, 5S ribosomal pseudogene 405
ENSG00000230330                                                                                              &lt;NA&gt;
ENSG00000237140                                                                                              &lt;NA&gt;
ENSG00000231876                                                                      uncharacterized LOC102723536
ENSG00000228480                                                                                              &lt;NA&gt;
ENSG00000236481                                                       long intergenic non-protein coding RNA 2195
ENSG00000260580                                                                                              &lt;NA&gt;
ENSG00000264935                                                                                              &lt;NA&gt;
ENSG00000234186                                                               chromosome 16 open reading frame 82
ENSG00000261482                                                                                              &lt;NA&gt;
ENSG00000261557                                                                                              &lt;NA&gt;
ENSG00000261045                                                                                              &lt;NA&gt;
ENSG00000155666                                                                              lysine demethylase 8
ENSG00000259940                                                                                              &lt;NA&gt;
ENSG00000169189                                                         NSE1 homolog, SMC5-SMC6 complex component
ENSG00000245888                                                                       NSMCE1 divergent transcript
ENSG00000077238                                                                            interleukin 4 receptor
ENSG00000103522                                                                           interleukin 21 receptor
ENSG00000259954                                                                             IL21R antisense RNA 1
ENSG00000077235                                                       general transcription factor IIIC subunit 1
ENSG00000047578                                                                       katanin interacting protein
ENSG00000261736                                                                                              &lt;NA&gt;
ENSG00000221528                                                                                              &lt;NA&gt;
ENSG00000261329                                                                      uncharacterized LOC100128079
ENSG00000201371                                                                                              &lt;NA&gt;
ENSG00000169181                                                                                         GSG1 like
ENSG00000212382                                                             RNA, U6 small nuclear 159, pseudogene
ENSG00000207266                                                            RNA, U6 small nuclear 1241, pseudogene
ENSG00000169180                                                                                        exportin 6
ENSG00000260452                                                               TP53RK binding protein pseudogene 2
ENSG00000200652                                                                      uncharacterized LOC124900376
ENSG00000200138                                                                                RNY1 pseudogene 10
ENSG00000250982                                                                                              &lt;NA&gt;
ENSG00000246465                                                                      uncharacterized LOC124903670
ENSG00000188322                                                                       SH3 domain binding kinase 1
ENSG00000198156                                         nuclear pore complex interacting protein family member B6
ENSG00000271623                                                                                              &lt;NA&gt;
ENSG00000205609                                         eukaryotic translation initiation factor 3 subunit C like
ENSG00000261089                                                                                              &lt;NA&gt;
ENSG00000238703                                                                                              &lt;NA&gt;
ENSG00000270118                                                                                              &lt;NA&gt;
ENSG00000233232                                         nuclear pore complex interacting protein family member B7
ENSG00000261832                                          CLN3 lysosomal/endosomal transmembrane protein, battenin
ENSG00000188603                                          CLN3 lysosomal/endosomal transmembrane protein, battenin
ENSG00000184730                                                                         apolipoprotein B receptor
ENSG00000197272                                                                                    interleukin 27
ENSG00000176046                                                      nuclear protein 1, transcriptional regulator
ENSG00000271495                                                                                              &lt;NA&gt;
ENSG00000176476                                                                 SAGA complex associated factor 29
ENSG00000197165                                                               sulfotransferase family 1A member 2
ENSG00000196502                                                               sulfotransferase family 1A member 1
ENSG00000255524                                         nuclear pore complex interacting protein family member B8
ENSG00000261419                                                                                              &lt;NA&gt;
ENSG00000238684                                                                                              &lt;NA&gt;
ENSG00000184110                                              eukaryotic translation initiation factor 3 subunit C
ENSG00000259982                                                                                              &lt;NA&gt;
ENSG00000270424                                                          pro-apoptotic WT1 regulator pseudogene 2
ENSG00000196993                                         nuclear pore complex interacting protein family member B9
ENSG00000238352                                                                                              &lt;NA&gt;
ENSG00000251417                                                                                              &lt;NA&gt;
ENSG00000240634                                                                                              &lt;NA&gt;
ENSG00000260796                                                                                              &lt;NA&gt;
ENSG00000168488                                                                                     ataxin 2 like
ENSG00000260570                                                                                              &lt;NA&gt;
ENSG00000178952                                                   Tu translation elongation factor, mitochondrial
ENSG00000264455                                                                                              &lt;NA&gt;
ENSG00000178188                                                                            SH2B adaptor protein 1
ENSG00000261766                                                                                              &lt;NA&gt;
ENSG00000196296                                     ATPase sarcoplasmic/endoplasmic reticulum Ca2+ transporting 1
ENSG00000260442                                                                            ATP2A1 antisense RNA 1
ENSG00000252461                                                                                              &lt;NA&gt;
ENSG00000177548                                                   rabaptin, RAB GTPase binding effector protein 2
ENSG00000177455                                                                                     CD19 molecule
ENSG00000176953                                         nuclear factor of activated T cells 2 interacting protein
ENSG00000260853                                                                          NFATC2IP antisense RNA 1
ENSG00000266868                                                                                              &lt;NA&gt;
ENSG00000169682                                                    SPNS lysolipid transporter 1, lysophospholipid
ENSG00000261067                                                                                              &lt;NA&gt;
ENSG00000260367                                                                                              &lt;NA&gt;
ENSG00000213658                                                                  linker for activation of T cells
ENSG00000261552                                                                                              &lt;NA&gt;
ENSG00000196796                                                                                              &lt;NA&gt;
ENSG00000260908                                                                                              &lt;NA&gt;
ENSG00000238699                                                                                              &lt;NA&gt;
ENSG00000103472                                                                     sorting nexin 29 pseudogene 2
ENSG00000260517                                                                                              &lt;NA&gt;
ENSG00000259807                                                                      uncharacterized LOC101928188
ENSG00000196927                                                                                              &lt;NA&gt;
ENSG00000198106                                                                                              &lt;NA&gt;
ENSG00000260953                                                                                              &lt;NA&gt;
ENSG00000260413                                                                                              &lt;NA&gt;
ENSG00000271699                                                                                              &lt;NA&gt;
ENSG00000254206                                        nuclear pore complex interacting protein family member B11
ENSG00000254634                                                                                 SMG1 pseudogene 6
ENSG00000238639                                                                                              &lt;NA&gt;
ENSG00000261740                                                                          BOLA2-SMG1P6 readthrough
ENSG00000260335                                                                                              &lt;NA&gt;
ENSG00000183336                                                                              bolA family member 2
ENSG00000181625                                           SLX1 homolog B, structure-specific endonuclease subunit
ENSG00000260280                                                         SLX1B-SULT1A4 readthrough (NMD candidate)
ENSG00000213648                                                               sulfotransferase family 1A member 4
ENSG00000258150                                                                                              &lt;NA&gt;
ENSG00000257691                                                                                              &lt;NA&gt;
ENSG00000257506                                                             phospholipase A2 group XH, pseudogene
ENSG00000169203                                        nuclear pore complex interacting protein family member B12
ENSG00000205534                                                                                              &lt;NA&gt;
ENSG00000239193                                                                                              &lt;NA&gt;
ENSG00000266758                                                                                   microRNA 3680-2
ENSG00000260727                                                     solute carrier family 7 member 5 pseudogene 1
ENSG00000260133                                                                carbonic anhydrase 5A pseudogene 1
ENSG00000260514                                                                                              &lt;NA&gt;
ENSG00000197471                                                                                       sialophorin
ENSG00000103485                                                             quinolinate phosphoribosyltransferase
ENSG00000222375                                                                              RN7SK pseudogene 127
ENSG00000185905                                                               chromosome 16 open reading frame 54
ENSG00000260719                                                                                              &lt;NA&gt;
ENSG00000174992                                                                        zymogen granule protein 16
ENSG00000262756                                                                                              &lt;NA&gt;
ENSG00000079616                                                                          kinesin family member 22
ENSG00000103495                                                                MYC associated zinc finger protein
ENSG00000259952                                                                                              &lt;NA&gt;
ENSG00000238045                                                                                              &lt;NA&gt;
ENSG00000261962                                                                                              &lt;NA&gt;
ENSG00000167371                                                              proline rich transmembrane protein 2
ENSG00000185928                                                                                              &lt;NA&gt;
ENSG00000263136                                                                                              &lt;NA&gt;
ENSG00000261690                                                                                              &lt;NA&gt;
ENSG00000013364                                                                               major vault protein
ENSG00000103502                                            CDP-diacylglycerol--inositol 3-phosphatidyltransferase
ENSG00000214725                                                                                              &lt;NA&gt;
ENSG00000174938                                                                  seizure related 6 homolog like 2
ENSG00000174939                                                    aspartate beta-hydroxylase domain containing 1
ENSG00000174943                                            potassium channel tetramerization domain containing 13
ENSG00000260114                                                                                              &lt;NA&gt;
ENSG00000247735                                                                                              &lt;NA&gt;
ENSG00000149932                                                                         transmembrane protein 219
ENSG00000149930                                                                                      TAO kinase 2
ENSG00000149929                                                                        HIRA interacting protein 3
ENSG00000169592                                                                           INO80 complex subunit E
ENSG00000149927                                                                            double C2 domain alpha
ENSG00000167194                                                               chromosome 16 open reading frame 92
ENSG00000149926                                                                          TLC domain containing 3B
ENSG00000149925                                                                 aldolase, fructose-bisphosphate A
ENSG00000149923                                                           protein phosphatase 4 catalytic subunit
ENSG00000149922                                                                      T-box transcription factor 6
ENSG00000090238                                                                                     yippee like 3
ENSG00000250616                                                                        YPEL3 divergent transcript
ENSG00000102886                                       glycerophosphodiester phosphodiesterase domain containing 3
ENSG00000261367                                                                                              &lt;NA&gt;
ENSG00000102882                                                                mitogen-activated protein kinase 3
ENSG00000102879                                                                                        coronin 1A
ENSG00000261416                                                                                              &lt;NA&gt;
ENSG00000169627                                                                              bolA family member 2
ENSG00000132207                                           SLX1 homolog A, structure-specific endonuclease subunit
ENSG00000213599                                                         SLX1A-SULT1A3 readthrough (NMD candidate)
ENSG00000261052                                                               sulfotransferase family 1A member 3
ENSG00000258130                                                                                              &lt;NA&gt;
ENSG00000261444                                                                                              &lt;NA&gt;
ENSG00000261203                                                             phospholipase A2 group XJ, pseudogene
ENSG00000183604                                                                                              &lt;NA&gt;
ENSG00000198064                                       nuclear pore complex interacting protein family, member B13
ENSG00000239114                                                                                              &lt;NA&gt;
ENSG00000169217                                                            CD2 cytoplasmic tail binding protein 2
ENSG00000260219                                                                                              &lt;NA&gt;
ENSG00000169221                                                                     TBC1 domain family member 10B
ENSG00000180209                                                                             myosin light chain 11
ENSG00000180035                                                                            zinc finger protein 48
ENSG00000180096                                                                                          septin 1
ENSG00000270466                                                                                              &lt;NA&gt;
ENSG00000179965                                                                           zinc finger protein 771
ENSG00000199787                                                                small nucleolar RNA, H/ACA box 80C
ENSG00000179958                                                                            dCTP pyrophosphatase 1
ENSG00000179918                                                                      selenophosphate synthetase 2
ENSG00000202476                                                                                              &lt;NA&gt;
ENSG00000222701                                                                                              &lt;NA&gt;
ENSG00000005844                                                                          integrin subunit alpha L
ENSG00000261346                                                                                              &lt;NA&gt;
ENSG00000260487                                                                                              &lt;NA&gt;
ENSG00000251706                                                               RNA, U7 small nuclear 61 pseudogene
ENSG00000261332                                                                                              &lt;NA&gt;
ENSG00000266305                                                                                     microRNA 4518
ENSG00000169957                                                                           zinc finger protein 768
ENSG00000169955                                                                           zinc finger protein 747
ENSG00000261459                                                                                              &lt;NA&gt;
ENSG00000260869                                                                                              &lt;NA&gt;
ENSG00000235560                                                                       ZNF747 divergent transcript
ENSG00000260494                                                                              RPL7L1 pseudogene 16
ENSG00000169951                                                                           zinc finger protein 764
ENSG00000229809                                                                           zinc finger protein 688
ENSG00000239791                                                                                              &lt;NA&gt;
ENSG00000197162                                                                           zinc finger protein 785
ENSG00000260167                                                                                              &lt;NA&gt;
ENSG00000261588                                                                                              &lt;NA&gt;
ENSG00000156853                                                                           zinc finger protein 689
ENSG00000260678                                                                                              &lt;NA&gt;
ENSG00000261680                                                                                              &lt;NA&gt;
ENSG00000260113                                                                                              &lt;NA&gt;
ENSG00000156858                                                                                   proline rich 14
ENSG00000156860                                                                                          fibrosin
ENSG00000252074                                                             RNA, U6 small nuclear 416, pseudogene
ENSG00000261840                                                                         uncharacterized LOC730183
ENSG00000080603                                                             Snf2 related CREBBP activator protein
ENSG00000222287                                                            RNA, U6 small nuclear 1043, pseudogene
ENSG00000206755                                                                 small nucleolar RNA, H/ACA box 30
ENSG00000260899                                                                                              &lt;NA&gt;
ENSG00000156873                                                    phosphorylase kinase catalytic subunit gamma 2
ENSG00000196118                                                         cilia and flagella associated protein 119
ENSG00000103549                                                                            ring finger protein 40
ENSG00000262026                                                                                              &lt;NA&gt;
ENSG00000102870                                                                           zinc finger protein 629
ENSG00000260082                                                                                              &lt;NA&gt;
ENSG00000099385                                                    BAF chromatin remodeling complex subunit BCL7C
ENSG00000260083                                                                                  MIR762 host gene
ENSG00000265991                                                                                     microRNA 4519
ENSG00000262721                                                                                              &lt;NA&gt;
ENSG00000211591                                                                                      microRNA 762
ENSG00000150281                                                                                   cardiotrophin 1
ENSG00000230447                                                                       cardiotrophin 2, pseudogene
ENSG00000260852                                                                            FBXL19 antisense RNA 1
ENSG00000099364                                                          F-box and leucine rich repeat protein 19
ENSG00000261487                                                                                              &lt;NA&gt;
ENSG00000175938                                                ORAI calcium release-activated calcium modulator 3
ENSG00000099381                                        SET domain containing 1A, histone lysine methyltransferase
ENSG00000099377                      hydroxy-delta-5-steroid dehydrogenase, 3 beta- and steroid delta-isomerase 7
ENSG00000268863                                                                                              &lt;NA&gt;
ENSG00000099365                                                                                       syntaxin 1B
ENSG00000103496                                                                                        syntaxin 4
ENSG00000260911                                                                                              &lt;NA&gt;
ENSG00000167394                                                                           zinc finger protein 668
ENSG00000232748                                                                                              &lt;NA&gt;
ENSG00000261124                                                                                              &lt;NA&gt;
ENSG00000167395                                                                           zinc finger protein 646
ENSG00000151006                                                                                serine protease 53
ENSG00000255439                                                                                              &lt;NA&gt;
ENSG00000167397                                                     vitamin K epoxide reductase complex subunit 1
ENSG00000103507                                                     branched chain keto acid dehydrogenase kinase
ENSG00000252809                                                                                              &lt;NA&gt;
ENSG00000103510                                                                        lysine acetyltransferase 8
ENSG00000262766                                                                                              &lt;NA&gt;
ENSG00000261385                                                                                              &lt;NA&gt;
ENSG00000052344                                                                                 serine protease 8
ENSG00000178226                                                                                serine protease 36
ENSG00000263343                                                                                              &lt;NA&gt;
ENSG00000262366                                            NADH:ubiquinone oxidoreductase subunit A3 pseudogene 6
ENSG00000089280                                                                           FUS RNA binding protein
ENSG00000260304                                                                                              &lt;NA&gt;
ENSG00000260060                                                                                              &lt;NA&gt;
ENSG00000103490                                                                    PYD and CARD domain containing
ENSG00000261359                                                                            PYCARD antisense RNA 1
ENSG00000177238                                                                    tripartite motif containing 72
ENSG00000169900                                                                         pyrin domain containing 1
ENSG00000261925                                                                                              &lt;NA&gt;
ENSG00000169896                                                                          integrin subunit alpha M
ENSG00000252876                                                                                              &lt;NA&gt;
ENSG00000140678                                                                          integrin subunit alpha X
ENSG00000261245                                                                                              &lt;NA&gt;
ENSG00000156886                                                                          integrin subunit alpha D
ENSG00000260757                                                                                              &lt;NA&gt;
ENSG00000156885                                                                  cytochrome c oxidase subunit 6A2
ENSG00000176723                                                                           zinc finger protein 843
ENSG00000261474                                                                                              &lt;NA&gt;
ENSG00000260267                                                                                              &lt;NA&gt;
ENSG00000140691                                                                     armadillo repeat containing 5
ENSG00000140682                                            transforming growth factor beta 1 induced transcript 1
ENSG00000140675                                                                  solute carrier family 5 member 2
ENSG00000260740                                                                                              &lt;NA&gt;
ENSG00000140688                                                                               RUS family member 1
ENSG00000260625                                                                        RUSF1 divergent transcript
ENSG00000169877                                                              alpha hemoglobin stabilizing protein
ENSG00000261648                                                                                              &lt;NA&gt;
ENSG00000213547                                                              vomeronasal 1 receptor 64 pseudogene
ENSG00000261475                                                                                              &lt;NA&gt;
ENSG00000260883                                                              vomeronasal 1 receptor 65 pseudogene
ENSG00000261741                                                                                              &lt;NA&gt;
ENSG00000261614                                                                                              &lt;NA&gt;
ENSG00000260010                                                                                              &lt;NA&gt;
ENSG00000237185                                                              vomeronasal 1 receptor 66 pseudogene
ENSG00000260631                                                        RNA binding motif protein 22 pseudogene 12
ENSG00000260472                                                                                              &lt;NA&gt;
ENSG00000260568                                                                                              &lt;NA&gt;
ENSG00000131797                                                                                              &lt;NA&gt;
ENSG00000261731                                                                                              &lt;NA&gt;
ENSG00000197302                                                                      KRAB box domain containing 5
ENSG00000259810                                                                                              &lt;NA&gt;
ENSG00000260722                                                              vomeronasal 1 receptor 67 pseudogene
ENSG00000261457                                                                                              &lt;NA&gt;
ENSG00000180663                                                                                              &lt;NA&gt;
ENSG00000261284                                                        RNA binding motif protein 22 pseudogene 13
ENSG00000259874                                                                                              &lt;NA&gt;
ENSG00000185947                                                                           zinc finger protein 267
ENSG00000259950                                                                                              &lt;NA&gt;
ENSG00000261289                                                                                              &lt;NA&gt;
ENSG00000197476                                                                                              &lt;NA&gt;
ENSG00000260218                                                                                              &lt;NA&gt;
ENSG00000260628                                                       Rho GTPase activating protein 23 pseudogene
ENSG00000261727                                                                                              &lt;NA&gt;
ENSG00000261704                                                                                              &lt;NA&gt;
ENSG00000223931                                                                                              &lt;NA&gt;
ENSG00000260048                                                                                              &lt;NA&gt;
ENSG00000270472                                           immunoglobulin heavy variable 3/OR16-9 (non-functional)
ENSG00000230267                                                                                              &lt;NA&gt;
ENSG00000260584                                                                                              &lt;NA&gt;
ENSG00000260847                                                                                              &lt;NA&gt;
ENSG00000260649                                                                                              &lt;NA&gt;
ENSG00000260540                                                                                              &lt;NA&gt;
ENSG00000260344                                                                                              &lt;NA&gt;
ENSG00000260575                                                                                              &lt;NA&gt;
ENSG00000205456                                                                                     TP53 target 3
ENSG00000260402                                                                                              &lt;NA&gt;
ENSG00000259822                                                                                              &lt;NA&gt;
ENSG00000261127                                                                                              &lt;NA&gt;
ENSG00000260516                                                                                CHEK2 pseudogene 7
ENSG00000260327                                                                                              &lt;NA&gt;
ENSG00000260866                                                    solute carrier family 9 member B1 pseudogene 5
ENSG00000260307                                                                                              &lt;NA&gt;
ENSG00000261541                                                                                              &lt;NA&gt;
ENSG00000260662                                                                                              &lt;NA&gt;
ENSG00000261233                                                                                              &lt;NA&gt;
ENSG00000259966                                                                                              &lt;NA&gt;
ENSG00000262187                                                                                              &lt;NA&gt;
ENSG00000261111                                                                                              &lt;NA&gt;
ENSG00000261569                                                                                              &lt;NA&gt;
ENSG00000261263                                                                                              &lt;NA&gt;
ENSG00000260311                                                                                              &lt;NA&gt;
ENSG00000183632                                                                                     TP53 target 3
ENSG00000260974                                                                                              &lt;NA&gt;
ENSG00000261391                                                                                              &lt;NA&gt;
ENSG00000260864                                                                                              &lt;NA&gt;
ENSG00000260845                                                                                              &lt;NA&gt;
ENSG00000261108                                                                                              &lt;NA&gt;
ENSG00000260644                                                                                HERC2 pseudogene 5
ENSG00000260158                                                                                              &lt;NA&gt;
ENSG00000261719                                                                                              &lt;NA&gt;
ENSG00000259934                                                                                              &lt;NA&gt;
ENSG00000259303                                           immunoglobulin heavy variable 2/OR16-5 (non-functional)
ENSG00000260047                                                B cell receptor associated protein 31 pseudogene 2
ENSG00000214617                                                                                              &lt;NA&gt;
ENSG00000214614                                                                                              &lt;NA&gt;
ENSG00000261834                                                                                              &lt;NA&gt;
ENSG00000270864                                                                                              &lt;NA&gt;
ENSG00000260610                                                                        proline rich 21 pseudogene
ENSG00000261259                                                                                              &lt;NA&gt;
ENSG00000259852                                                                                              &lt;NA&gt;
ENSG00000233732                                                                                              &lt;NA&gt;
ENSG00000260921                                                                                              &lt;NA&gt;
ENSG00000259997                                                                                              &lt;NA&gt;
ENSG00000271130                                           immunoglobulin heavy variable 3/OR16-8 (non-functional)
ENSG00000260141                                                                                              &lt;NA&gt;
ENSG00000260900                                                                                              &lt;NA&gt;
ENSG00000261599                                                                                HERC2 pseudogene 8
ENSG00000261682                                                                                              &lt;NA&gt;
ENSG00000259800                                                      COX assembly mitochondrial protein 2 homolog
ENSG00000261536                                                                                              &lt;NA&gt;
ENSG00000260414                                                                                              &lt;NA&gt;
ENSG00000260419                                                                                              &lt;NA&gt;
ENSG00000205457                                                                                     TP53 target 3
ENSG00000260827                                                                                              &lt;NA&gt;
ENSG00000261507                                                                                              &lt;NA&gt;
ENSG00000263337                                                                                              &lt;NA&gt;
ENSG00000261509                                                                                     TP53 target 3
ENSG00000261009                                                                                              &lt;NA&gt;
ENSG00000263204                                                                                              &lt;NA&gt;
ENSG00000262090                                       protein phosphatase 2 regulatory subunit B''beta pseudogene
ENSG00000260626                                                                                              &lt;NA&gt;
ENSG00000261200                                                                                              &lt;NA&gt;
ENSG00000261466                                                                                              &lt;NA&gt;
ENSG00000261405                                                                                              &lt;NA&gt;
ENSG00000263277                                                                                              &lt;NA&gt;
ENSG00000259882                                                                                              &lt;NA&gt;
ENSG00000260518                                                                                              &lt;NA&gt;
ENSG00000261580                                                                                              &lt;NA&gt;
ENSG00000260308                                                                                              &lt;NA&gt;
ENSG00000270467                                                                                              &lt;NA&gt;
ENSG00000261153                                                        ADAM metallopeptidase domain 21 pseudogene
ENSG00000271178                                                                                              &lt;NA&gt;
ENSG00000259680                                          immunoglobulin heavy variable 3/OR16-17 (non-functional)
ENSG00000270924                                                                                              &lt;NA&gt;
ENSG00000271691                                                                                              &lt;NA&gt;
ENSG00000260312                                                                                              &lt;NA&gt;
ENSG00000270318                                                                                              &lt;NA&gt;
ENSG00000260525                                                                                              &lt;NA&gt;
ENSG00000260781                                                     Rho GTPase activating protein 23 pseudogene 1
ENSG00000271620                                                                                              &lt;NA&gt;
ENSG00000261607                                                                                              &lt;NA&gt;
ENSG00000259842                                                                                              &lt;NA&gt;
ENSG00000270401                                                                                              &lt;NA&gt;
ENSG00000205452                                                                                              &lt;NA&gt;
ENSG00000198555                                                                                              &lt;NA&gt;
ENSG00000261217                                                B cell receptor associated protein 31 pseudogene 1
ENSG00000259990                                                                                              &lt;NA&gt;
ENSG00000261197                                                                                              &lt;NA&gt;
ENSG00000262561                                                                                              &lt;NA&gt;
ENSG00000261440                                                            double homeobox 4 like 45 (pseudogene)
ENSG00000260087                                                                                              &lt;NA&gt;
ENSG00000259987                                                                                              &lt;NA&gt;
ENSG00000260207                                                            double homeobox 4 like 47 (pseudogene)
ENSG00000265616                                                                                              &lt;NA&gt;
ENSG00000256642                                                        long intergenic non-protein coding RNA 273
ENSG00000207986                                                                                              &lt;NA&gt;
ENSG00000200434                                                                  RNA, 5.8S ribosomal pseudogene 2
ENSG00000260854                                                       long intergenic non-protein coding RNA 2184
ENSG00000261331                                                                                              &lt;NA&gt;
ENSG00000256579                                                                                              &lt;NA&gt;
ENSG00000179755                                                                                              &lt;NA&gt;
ENSG00000261566                                                                                              &lt;NA&gt;
ENSG00000262885                                                                                              &lt;NA&gt;
ENSG00000216671                                                                                              &lt;NA&gt;
ENSG00000261053                                               nicotinamide phosphoribosyltransferase pseudogene 3
ENSG00000260809                                                                                VPS35 pseudogene 1
ENSG00000259979                                                              vomeronasal 1 receptor 68 pseudogene
ENSG00000260724                                                                                              &lt;NA&gt;
ENSG00000260449                                                                                              &lt;NA&gt;
ENSG00000261800                                                                                              &lt;NA&gt;
ENSG00000261836                                                                                              &lt;NA&gt;
ENSG00000261510                                                                                              &lt;NA&gt;
ENSG00000261461                                                                                              &lt;NA&gt;
ENSG00000261608                                                                                              &lt;NA&gt;
ENSG00000260073                                                                                              &lt;NA&gt;
ENSG00000260590                                                                                              &lt;NA&gt;
ENSG00000261398                                                                      uncharacterized LOC112268173
ENSG00000261274                                                         TP53 target 3 family member G, pseudogene
ENSG00000260958                                                                      uncharacterized LOC105371200
ENSG00000264479                                                                                              &lt;NA&gt;
ENSG00000260967                                                   retinoic acid receptor responder 2 pseudogene 5
ENSG00000260984                                                                                              &lt;NA&gt;
ENSG00000259897                                                                                              &lt;NA&gt;
ENSG00000261010                                                   retinoic acid receptor responder 2 pseudogene 6
ENSG00000261752                                     angiogenic factor with G-patch and FHA domains 1 pseudogene 8
ENSG00000221532                                                                                              &lt;NA&gt;
ENSG00000260846                                                                                              &lt;NA&gt;
ENSG00000261486                                                                                              &lt;NA&gt;
ENSG00000260427                                     angiogenic factor with G-patch and FHA domains 1 pseudogene 9
ENSG00000260480                                                   chromosome 2 open reading frame 69 pseudogene 4
ENSG00000259841                                                       long intergenic non-protein coding RNA 1566
ENSG00000260291                                                    FSHD region gene 2 family member G, pseudogene
ENSG00000261689                                     angiogenic factor with G-patch and FHA domains 1 pseudogene 4
ENSG00000260598                                                    FSHD region gene 2 family member I, pseudogene
ENSG00000260812                                                                                              &lt;NA&gt;
ENSG00000260680                                                                                              &lt;NA&gt;
ENSG00000261299                                                                                              &lt;NA&gt;
ENSG00000214581                                                                                              &lt;NA&gt;
ENSG00000261711                                                                                              &lt;NA&gt;
ENSG00000260153                                                  retinoic acid receptor responder 2 pseudogene 10
ENSG00000259836                                     angiogenic factor with G-patch and FHA domains 1 pseudogene 6
ENSG00000261350                                                                                              &lt;NA&gt;
ENSG00000260341                                                                                              &lt;NA&gt;
ENSG00000261445                                                                                              &lt;NA&gt;
ENSG00000260857                                                                                              &lt;NA&gt;
ENSG00000269622                                                                                              &lt;NA&gt;
ENSG00000261733                                                                                              &lt;NA&gt;
ENSG00000259996                                                                                              &lt;NA&gt;
ENSG00000260994                                     angiogenic factor with G-patch and FHA domains 1 pseudogene 7
ENSG00000261046                                                   chromosome 2 open reading frame 69 pseudogene 1
ENSG00000260134                                                                complement C1q like 1 pseudogene 1
ENSG00000260746                                                                                              &lt;NA&gt;
ENSG00000259791                                                                                              &lt;NA&gt;
ENSG00000260522                                                                                              &lt;NA&gt;
ENSG00000251915                                                                  RNA, 5S ribosomal pseudogene 406
ENSG00000222207                                                                  RNA, 5S ribosomal pseudogene 407
ENSG00000251924                                                                  RNA, 5S ribosomal pseudogene 408
ENSG00000252624                                                                  RNA, 5S ribosomal pseudogene 409
ENSG00000261122                                                       long intergenic non-protein coding RNA 2167
ENSG00000252094                                                                  RNA, 5S ribosomal pseudogene 410
ENSG00000252182                                                                  RNA, 5S ribosomal pseudogene 413
ENSG00000253055                                                                  RNA, 5S ribosomal pseudogene 415
ENSG00000252647                                                                  RNA, 5S ribosomal pseudogene 416
ENSG00000252268                                                                  RNA, 5S ribosomal pseudogene 417
ENSG00000251760                                                                  RNA, 5S ribosomal pseudogene 418
ENSG00000251717                                                                  RNA, 5S ribosomal pseudogene 419
ENSG00000252806                                                                  RNA, 5S ribosomal pseudogene 420
ENSG00000252673                                                                  RNA, 5S ribosomal pseudogene 421
ENSG00000252587                                                                  RNA, 5S ribosomal pseudogene 422
ENSG00000252936                                                                  RNA, 5S ribosomal pseudogene 423
ENSG00000260611                                                                                              &lt;NA&gt;
ENSG00000261620                                                                                              &lt;NA&gt;
ENSG00000261515                                                              vomeronasal 1 receptor 70 pseudogene
ENSG00000261782                                                                                              &lt;NA&gt;
ENSG00000221580                                                                                              &lt;NA&gt;
ENSG00000261084                                                                                              &lt;NA&gt;
ENSG00000261239                                                                                              &lt;NA&gt;
ENSG00000199448                                                             RNA, U6 small nuclear 845, pseudogene
ENSG00000261356                                                                                              &lt;NA&gt;
ENSG00000260251                                               zinc finger and BTB domain containing 14 pseudogene
ENSG00000171241                                                              SHC binding and spindle associated 1
ENSG00000261512                                                                                              &lt;NA&gt;
ENSG00000259856                                                                                              &lt;NA&gt;
ENSG00000260909                                                                                              &lt;NA&gt;
ENSG00000069329                                                                  VPS35 retromer complex component
ENSG00000261131                                                                                              &lt;NA&gt;
ENSG00000091651                                                              origin recognition complex subunit 6
ENSG00000261788                                                                                              &lt;NA&gt;
ENSG00000140795                                                                       myosin light chain kinase 3
ENSG00000260782                                                                                              &lt;NA&gt;
ENSG00000155330                                                               chromosome 16 open reading frame 87
ENSG00000260889                                                                                              &lt;NA&gt;
ENSG00000261725                                                                                              &lt;NA&gt;
ENSG00000166123                                                                  glutamic--pyruvic transaminase 2
ENSG00000069345                                                  DnaJ heat shock protein family (Hsp40) member A2
ENSG00000261173                                                                       DNAJA2 divergent transcript
ENSG00000259821                                                                                              &lt;NA&gt;
ENSG00000259983                                                                                              &lt;NA&gt;
ENSG00000171208                                                                     neuropilin and tolloid like 2
ENSG00000238834                                                                                              &lt;NA&gt;
ENSG00000260281                                                                                              &lt;NA&gt;
ENSG00000239840                                                              ribosomal protein L23a pseudogene 72
ENSG00000129636                                                         integrin alpha FG-GAP repeat containing 1
ENSG00000260744                                                                                              &lt;NA&gt;
ENSG00000260012                                                                                              &lt;NA&gt;
ENSG00000261369                                                                                              &lt;NA&gt;
ENSG00000222767                                                                                              &lt;NA&gt;
ENSG00000212290                                                                                              &lt;NA&gt;
ENSG00000102893                                                      phosphorylase kinase regulatory subunit beta
ENSG00000222268                                                                  RNA, 5S ribosomal pseudogene 425
ENSG00000262038                                                                                              &lt;NA&gt;
ENSG00000259866                                                       Rho GTPase activating protein 20 pseudogene
ENSG00000261336                                          eukaryotic translation initiation factor 4B pseudogene 5
ENSG00000259918                                                                                              &lt;NA&gt;
ENSG00000261231                                                       long intergenic non-protein coding RNA 2133
ENSG00000260497                                                                                              &lt;NA&gt;
ENSG00000261325                                                       long intergenic non-protein coding RNA 2192
ENSG00000260450                                                                                              &lt;NA&gt;
ENSG00000261017                                                                                              &lt;NA&gt;
ENSG00000140798                                                        ATP binding cassette subfamily C member 12
ENSG00000261538                                                                                              &lt;NA&gt;
ENSG00000121270                                                        ATP binding cassette subfamily C member 11
ENSG00000102910                                                                      lon peptidase 2, peroxisomal
ENSG00000240793                                                                                              &lt;NA&gt;
ENSG00000196470                                                                siah E3 ubiquitin protein ligase 1
ENSG00000265077                                                                                              &lt;NA&gt;
ENSG00000239138                                                                                              &lt;NA&gt;
ENSG00000261802                                                                                              &lt;NA&gt;
ENSG00000260688                                                                                              &lt;NA&gt;
ENSG00000239013                                                                                              &lt;NA&gt;
ENSG00000260347                                                                                              &lt;NA&gt;
ENSG00000102921                                                                           NEDD4 binding protein 1
ENSG00000261267                                                                                              &lt;NA&gt;
ENSG00000243609                                                                                              &lt;NA&gt;
ENSG00000260033                                                                                              &lt;NA&gt;
ENSG00000259912                                                                                              &lt;NA&gt;
ENSG00000260086                                                                      uncharacterized LOC105371240
ENSG00000260052                                                                                              &lt;NA&gt;
ENSG00000272545                                                                                              &lt;NA&gt;
ENSG00000220993                                                                                              &lt;NA&gt;
ENSG00000239038                                                                                              &lt;NA&gt;
ENSG00000260726                                                                                              &lt;NA&gt;
ENSG00000222170                                                             RNA, U6 small nuclear 257, pseudogene
ENSG00000260184                                                                                              &lt;NA&gt;
ENSG00000260067                                                                             MT-ND4L pseudogene 25
ENSG00000261421                                                                                              &lt;NA&gt;
ENSG00000261815                                                                                              &lt;NA&gt;
ENSG00000102924                                                                            cerebellin 1 precursor
ENSG00000260614                                                                                              &lt;NA&gt;
ENSG00000259957                                                                                              &lt;NA&gt;
ENSG00000259839                                                                                              &lt;NA&gt;
ENSG00000260769                                                                                              &lt;NA&gt;
ENSG00000166152                                                               chromosome 16 open reading frame 78
ENSG00000262950                                                                                              &lt;NA&gt;
ENSG00000263110                                                                                              &lt;NA&gt;
ENSG00000261623                                                       long intergenic non-protein coding RNA 2179
ENSG00000102935                                                                           zinc finger protein 423
ENSG00000260089                                                      ADAM metallopeptidase domain 3B (pseudogene)
ENSG00000221134                                                                                              &lt;NA&gt;
ENSG00000260024                                                  mitochondrial ribosomal protein S21 pseudogene 7
ENSG00000259978                                                  mitochondrial ribosomal protein S21 pseudogene 8
ENSG00000265708                                                                                              &lt;NA&gt;
ENSG00000261751                                                                                              &lt;NA&gt;
ENSG00000244551                                                               ribosomal protein L34 pseudogene 29
ENSG00000205423                                           CTD nuclear envelope phosphatase 1 regulatory subunit 1
ENSG00000259843                                                                                              &lt;NA&gt;
ENSG00000261835                                    regulation of nuclear pre-mRNA domain containing 1A pseudogene
ENSG00000260298                                                                       actin gamma 1 pseudogene 16
ENSG00000155393                                                                          HEAT repeat containing 3
ENSG00000202124                                                                                 RNY4 pseudogene 3
ENSG00000260381                                                                                              &lt;NA&gt;
ENSG00000260031                                                                                              &lt;NA&gt;
ENSG00000252526                                                                      uncharacterized LOC124900375
ENSG00000121274                                                                terminal nucleotidyltransferase 4B
ENSG00000121281                                                                               adenylate cyclase 7
ENSG00000166164                                                                          bromodomain containing 7
ENSG00000238544                                                                                              &lt;NA&gt;
ENSG00000261393                                                                                              &lt;NA&gt;
ENSG00000261092                                                                                              &lt;NA&gt;
ENSG00000260573                                                                      uncharacterized LOC124903770
ENSG00000252077                                                                                              &lt;NA&gt;
ENSG00000140807                                                          NKD inhibitor of WNT signaling pathway 1
ENSG00000260029                                                                                              &lt;NA&gt;
ENSG00000205414                                                                                              &lt;NA&gt;
ENSG00000261685                                                                                              &lt;NA&gt;
ENSG00000260249                                                                                              &lt;NA&gt;
ENSG00000167208                                                                                  sorting nexin 20
ENSG00000167207                                            nucleotide binding oligomerization domain containing 2
ENSG00000270120                                                                                              &lt;NA&gt;
ENSG00000261644                                                                              CYLD antisense RNA 1
ENSG00000260929                                                                                              &lt;NA&gt;
ENSG00000083799                                                                     CYLD lysine 63 deubiquitinase
ENSG00000264947                                                                                     microRNA 3181
ENSG00000260616                                                                              CYLD antisense RNA 2
ENSG00000261703                                                       long intergenic non-protein coding RNA 2168
ENSG00000260042                                                                                              &lt;NA&gt;
ENSG00000199771                                                                  RNA, 5S ribosomal pseudogene 426
ENSG00000263082                                                                                              &lt;NA&gt;
ENSG00000261241                                                       long intergenic non-protein coding RNA 2128
ENSG00000261637                                                                                              &lt;NA&gt;
ENSG00000260605                                                                                              &lt;NA&gt;
ENSG00000260620                                                                                              &lt;NA&gt;
ENSG00000261282                                                               superoxide dismutase 1 pseudogene 2
ENSG00000103449                                                                 spalt like transcription factor 1
ENSG00000261238                                                                                              &lt;NA&gt;
ENSG00000261047                                                                                              &lt;NA&gt;
ENSG00000260818                                                                                              &lt;NA&gt;
ENSG00000260850                                                                      uncharacterized LOC102723323
ENSG00000224578                                                 heterogeneous nuclear ribonucleoprotein A1 like 3
ENSG00000223168                                                                              RN7SK pseudogene 142
ENSG00000260057                                                                                              &lt;NA&gt;
ENSG00000261190                                                                                              &lt;NA&gt;
ENSG00000261470                                                                                              &lt;NA&gt;
ENSG00000260268                                                        long intergenic non-protein coding RNA 919
ENSG00000261749                                                       long intergenic non-protein coding RNA 2180
ENSG00000260975                                                                                              &lt;NA&gt;
ENSG00000260478                                                                                              &lt;NA&gt;
ENSG00000221515                                                                                              &lt;NA&gt;
ENSG00000260887                                                                          cancer susceptibility 22
ENSG00000103460                                                       TOX high mobility group box family member 3
ENSG00000249231                                                                          cancer susceptibility 16
ENSG00000260963                                                       long intergenic non-protein coding RNA 3064
ENSG00000260393                                                                                              &lt;NA&gt;
ENSG00000261261                                                                                              &lt;NA&gt;
ENSG00000234337                                                                                              &lt;NA&gt;
ENSG00000260326                                                                                              &lt;NA&gt;
ENSG00000260258                                                                               KIAA1191 pseudogene
ENSG00000260939                                                                                MTCH2 pseudogene 4
ENSG00000261550                                                                                              &lt;NA&gt;
ENSG00000177200                                                       chromodomain helicase DNA binding protein 9
ENSG00000261291                                                                                              &lt;NA&gt;
ENSG00000212582                                                                                              &lt;NA&gt;
ENSG00000261056                                                                                              &lt;NA&gt;
ENSG00000238645                                                                           small nucleolar RNA U13
ENSG00000202193                                                                  RNA, 5S ribosomal pseudogene 427
ENSG00000259962                                                                                              &lt;NA&gt;
ENSG00000260078                                                                                              &lt;NA&gt;
ENSG00000261804                                                                                              &lt;NA&gt;
ENSG00000262714                                                                                              &lt;NA&gt;
ENSG00000103479                                                             RB transcriptional corepressor like 2
ENSG00000252569                                                                                              &lt;NA&gt;
ENSG00000259926                                                                                              &lt;NA&gt;
ENSG00000166971                                                                           AKT interacting protein
ENSG00000103494                                                                                      RPGRIP1 like
ENSG00000140718                                                     FTO alpha-ketoglutarate dependent dioxygenase
ENSG00000261630                                                                                              &lt;NA&gt;
ENSG00000260194                                                                                              &lt;NA&gt;
ENSG00000261049                                                                                              &lt;NA&gt;
ENSG00000260936                                                                                              &lt;NA&gt;
ENSG00000214696                                                                                              &lt;NA&gt;
ENSG00000259759                                                                                              &lt;NA&gt;
ENSG00000259517                                                       long intergenic non-protein coding RNA 2169
ENSG00000177508                                                                               iroquois homeobox 3
ENSG00000261803                                                       long intergenic non-protein coding RNA 2140
ENSG00000264079                                                                                              &lt;NA&gt;
ENSG00000261171                                                                                              &lt;NA&gt;
ENSG00000245694                                                     colorectal neoplasia differentially expressed
ENSG00000176842                                                                               iroquois homeobox 5
ENSG00000259711                                                                                              &lt;NA&gt;
ENSG00000259725                                                                                              &lt;NA&gt;
ENSG00000260147                                                                              MT-ND5 pseudogene 34
ENSG00000259283                                                                                              &lt;NA&gt;
ENSG00000239555                                                             RNA, 7SL, cytoplasmic 841, pseudogene
ENSG00000159387                                                                               iroquois homeobox 6
ENSG00000263207                                                                                              &lt;NA&gt;
ENSG00000240760                                                               ribosomal protein L31 pseudogene 56
ENSG00000087245                                                                         matrix metallopeptidase 2
ENSG00000260135                                                                      uncharacterized LOC105371279
ENSG00000087253                                                         lysophosphatidylcholine acyltransferase 2
ENSG00000261997                                                                                              &lt;NA&gt;
ENSG00000256812                                                                           calpain small subunit 2
ENSG00000103546                                                                  solute carrier family 6 member 2
ENSG00000260765                                                                                              &lt;NA&gt;
ENSG00000228695                                                                     liver carboxylesterase 1-like
ENSG00000198848                                                                                carboxylesterase 1
ENSG00000159398                                                                               carboxylesterase 5A
ENSG00000246379                                                                        GNAO1 divergent transcript
ENSG00000260041                                                                                              &lt;NA&gt;
ENSG00000261013                                                                                              &lt;NA&gt;
ENSG00000087258                                                                        G protein subunit alpha o1
ENSG00000261439                                                                                              &lt;NA&gt;
ENSG00000265281                                                                                     microRNA 3935
ENSG00000260198                                                                                              &lt;NA&gt;
ENSG00000272372                                                                                              &lt;NA&gt;
ENSG00000159461                                                                autocrine motility factor receptor
ENSG00000260621                                                                                              &lt;NA&gt;
ENSG00000167005                                                                                nudix hydrolase 21
ENSG00000087263                                   2-oxoglutarate and iron dependent oxygenase domain containing 1
ENSG00000125124                                                                           Bardet-Biedl syndrome 2
ENSG00000102891                                                                                 metallothionein 4
ENSG00000087250                                                                                 metallothionein 3
ENSG00000125148                                                                                metallothionein 2A
ENSG00000260823                                                                                              &lt;NA&gt;
ENSG00000260549                                                                                              &lt;NA&gt;
ENSG00000169715                                                                                metallothionein 1E
ENSG00000268317                                                                                              &lt;NA&gt;
ENSG00000205364                                                                                metallothionein 1M
ENSG00000255986                                                                                              &lt;NA&gt;
ENSG00000205362                                                                                metallothionein 1A
ENSG00000205361                                                                                              &lt;NA&gt;
ENSG00000205360                                                                                              &lt;NA&gt;
ENSG00000259923                                                                                              &lt;NA&gt;
ENSG00000169688                                                                                metallothionein 1B
ENSG00000198417                                                                                metallothionein 1F
ENSG00000125144                                                                                metallothionein 1G
ENSG00000205358                                                                                metallothionein 1H
ENSG00000187193                                                                                metallothionein 1X
ENSG00000259827                                                                                              &lt;NA&gt;
ENSG00000261429                                                                                              &lt;NA&gt;
ENSG00000261302                                                                        NUP93 divergent transcript
ENSG00000102900                                                                                    nucleoporin 93
ENSG00000207649                                                                                    microRNA 138-2
ENSG00000070915                                                                 solute carrier family 12 member 3
ENSG00000243988                                                               ribosomal protein S24 pseudogene 17
ENSG00000051108                                    homocysteine inducible ER protein with ubiquitin like domain 1
ENSG00000261270                                                                                              &lt;NA&gt;
ENSG00000261114                                                                                              &lt;NA&gt;
ENSG00000263441                                                                                              &lt;NA&gt;
ENSG00000087237                                                                cholesteryl ester transfer protein
ENSG00000140853                                                               NLR family CARD domain containing 5
ENSG00000259922                                                                               CFAP69 pseudogene 1
ENSG00000260145                                                                                              &lt;NA&gt;
ENSG00000260148                                                                                              &lt;NA&gt;
ENSG00000140848                                                                                          copine 2
ENSG00000172775                                              proteasome activator subunit 3 interacting protein 1
ENSG00000159579                                                          ring finger and SPRY domain containing 1
ENSG00000102931                                                                 ARF like GTPase 2 binding protein
ENSG00000260038                                                                                              &lt;NA&gt;
ENSG00000260946                                                                                              &lt;NA&gt;
ENSG00000102934                                                                                       plasmolipin
ENSG00000260965                                                              ribosomal protein L23a pseudogene 91
ENSG00000271456                                                                                              &lt;NA&gt;
ENSG00000102962                                                                     C-C motif chemokine ligand 22
ENSG00000006210                                                                   C-X3-C motif chemokine ligand 1
ENSG00000102970                                                                     C-C motif chemokine ligand 17
ENSG00000005194                                                            cytokine induced apoptosis inhibitor 1
ENSG00000088682                                                                                       coenzyme Q9
ENSG00000260345                                                                                              &lt;NA&gt;
ENSG00000102978                                                                       RNA polymerase II subunit C
ENSG00000125170                                                                                 docking protein 4
ENSG00000135736                                                                coiled-coil domain containing 102A
ENSG00000159618                                                            adhesion G protein-coupled receptor G5
ENSG00000260828                                                                                              &lt;NA&gt;
ENSG00000205336                                                            adhesion G protein-coupled receptor G1
ENSG00000261633                                                                                              &lt;NA&gt;
ENSG00000182885                                                            adhesion G protein-coupled receptor G3
ENSG00000260467                                                                                              &lt;NA&gt;
ENSG00000159625                                                               dynein regulatory complex subunit 7
ENSG00000260438                                                                                MTCH2 pseudogene 3
ENSG00000140854                                                                     katanin regulatory subunit B1
ENSG00000140859                                                                          kinesin family member C3
ENSG00000187185                                                                         uncharacterized LOC388282
ENSG00000206833                                                              RNA, U6 small nuclear 20, pseudogene
ENSG00000265209                                                                                              &lt;NA&gt;
ENSG00000070729                                                    cyclic nucleotide gated channel subunit beta 1
ENSG00000159648                                                                 sperm microtubule inner protein 8
ENSG00000166188                                                                           zinc finger protein 319
ENSG00000103005                                                           U6 snRNA biogenesis phosphodiesterase 1
ENSG00000102996                                                                        matrix metallopeptidase 15
ENSG00000207173                                                                                              &lt;NA&gt;
ENSG00000261151                                                                                              &lt;NA&gt;
ENSG00000070761                                                          cilia and flagella associated protein 20
ENSG00000260545                                                                                              &lt;NA&gt;
ENSG00000260927                                                                                              &lt;NA&gt;
ENSG00000070770                                                                           casein kinase 2 alpha 2
ENSG00000260867                                                                                              &lt;NA&gt;
ENSG00000240863                                                             RNA, 7SL, cytoplasmic 645, pseudogene
ENSG00000103021                                                         cilia and flagella associated protein 263
ENSG00000103023                                                                                serine protease 54
ENSG00000203343                                                                                              &lt;NA&gt;
ENSG00000181938                                                                            GINS complex subunit 3
ENSG00000212379                                                             RNA, U6 small nuclear 269, pseudogene
ENSG00000261078                                                                                              &lt;NA&gt;
ENSG00000252271                                                            RNA, U6 small nuclear 1110, pseudogene
ENSG00000260186                                                                                              &lt;NA&gt;
ENSG00000103034                                                                              NDRG family member 4
ENSG00000200556                                                             RNA, U6 small nuclear 103, pseudogene
ENSG00000103037                                         SET domain containing 6, protein lysine methyltransferase
ENSG00000125107                                                          CCR4-NOT transcription complex subunit 1
ENSG00000207493                                                                 small nucleolar RNA, H/ACA box 46
ENSG00000206952                                                                                              &lt;NA&gt;
ENSG00000260865                                                                                              &lt;NA&gt;
ENSG00000239121                                                                                              &lt;NA&gt;
ENSG00000103042                                                                 solute carrier family 38 member 7
ENSG00000125166                                                               glutamic-oxaloacetic transaminase 2
ENSG00000245768                                                                                              &lt;NA&gt;
ENSG00000200424                                                            RNA, U6 small nuclear 1155, pseudogene
ENSG00000244003                                                             RNA, 7SL, cytoplasmic 143, pseudogene
ENSG00000260451                                                                                              &lt;NA&gt;
ENSG00000242423                                                               ribosomal protein L12 pseudogene 36
ENSG00000261638                                                                      uncharacterized LOC105371296
ENSG00000244043                                                               ribosomal protein S27 pseudogene 27
ENSG00000261144                                                                                              &lt;NA&gt;
ENSG00000238601                                                                                              &lt;NA&gt;
ENSG00000200062                                                              RNA, U4 small nuclear 58, pseudogene
ENSG00000270222                                                                   double homeobox A pseudogene 11
ENSG00000260240                                                                                              &lt;NA&gt;
ENSG00000260013                                                                                              &lt;NA&gt;
ENSG00000261807                                                       long intergenic non-protein coding RNA 2141
ENSG00000261278                                                                                              &lt;NA&gt;
ENSG00000261590                                                                                              &lt;NA&gt;
ENSG00000261436                                                                      uncharacterized LOC101927605
ENSG00000265167                                                                                              &lt;NA&gt;
ENSG00000261310                                                                                              &lt;NA&gt;
ENSG00000259844                                                                                              &lt;NA&gt;
ENSG00000265127                                                                                              &lt;NA&gt;
ENSG00000261178                                                                                              &lt;NA&gt;
ENSG00000224631                                                                              RPS27A pseudogene 16
ENSG00000150394                                                                                        cadherin 8
ENSG00000260600                                                                                              &lt;NA&gt;
ENSG00000201289                                                                               RN7SK pseudogene 76
ENSG00000260115                                                                              CDH8 antisense RNA 1
ENSG00000207441                                                              RNA, U6 small nuclear 21, pseudogene
ENSG00000237901                                                                                              &lt;NA&gt;
ENSG00000238507                                                                                              &lt;NA&gt;
ENSG00000231589                                                                                              &lt;NA&gt;
ENSG00000260332                                                                               DPPA3 pseudogene 11
ENSG00000223123                                                                                              &lt;NA&gt;
ENSG00000261502                                                                                              &lt;NA&gt;
ENSG00000269986                                                                                              &lt;NA&gt;
ENSG00000261199                                                                                              &lt;NA&gt;
ENSG00000260658                                                                                              &lt;NA&gt;
ENSG00000241808                                                              ribosomal protein S15a pseudogene 34
ENSG00000261743                                                                                              &lt;NA&gt;
ENSG00000259864                                                                                              &lt;NA&gt;
ENSG00000261014                                                       long intergenic non-protein coding RNA 2165
ENSG00000261653                                                                                              &lt;NA&gt;
ENSG00000260715                                                                                              &lt;NA&gt;
ENSG00000261028                                                                                              &lt;NA&gt;
ENSG00000260668                                                                                              &lt;NA&gt;
ENSG00000259846                                                                                              &lt;NA&gt;
ENSG00000259859                                                                                              &lt;NA&gt;
ENSG00000260187                                                          peptidylprolyl isomerase A pseudogene 48
ENSG00000260068                                                                                              &lt;NA&gt;
ENSG00000140937                                                                                       cadherin 11
ENSG00000259847                                                       long intergenic non-protein coding RNA 2126
ENSG00000260834                                                                                              &lt;NA&gt;
ENSG00000260364                                                                      uncharacterized LOC124903780
ENSG00000261742                                                        long intergenic non-protein coding RNA 922
ENSG00000261818                                                                                              &lt;NA&gt;
ENSG00000260004                                                                                              &lt;NA&gt;
ENSG00000260695                                                                                              &lt;NA&gt;
ENSG00000261234                                                                                              &lt;NA&gt;
ENSG00000201999                                                                  RNA, 5S ribosomal pseudogene 428
ENSG00000179776                                                                                        cadherin 5
ENSG00000246898                                                                                              &lt;NA&gt;
ENSG00000166546                                                           brain expressed associated with NEDD4 1
ENSG00000260146                                            nuclear envelope phosphatase-regulatory subunit 1-like
ENSG00000261656                                                                             BEAN1 antisense RNA 1
ENSG00000260851                                                                                              &lt;NA&gt;
ENSG00000247270                                                                                              &lt;NA&gt;
ENSG00000166548                                                                                thymidine kinase 2
ENSG00000260755                                                                                              &lt;NA&gt;
ENSG00000261519                                                                                              &lt;NA&gt;
ENSG00000217555                                                                             chemokine like factor
ENSG00000254788                                                                            CKLF-CMTM1 readthrough
ENSG00000089505                                                CKLF like MARVEL transmembrane domain containing 1
ENSG00000140932                                                CKLF like MARVEL transmembrane domain containing 2
ENSG00000260650                                                                                              &lt;NA&gt;
ENSG00000140931                                                CKLF like MARVEL transmembrane domain containing 3
ENSG00000183723                                                CKLF like MARVEL transmembrane domain containing 4
ENSG00000135720                                                   dynein cytoplasmic 1 light intermediate chain 2
ENSG00000260465                                                                                              &lt;NA&gt;
ENSG00000260558                                                                                              &lt;NA&gt;
ENSG00000246777                                                                     DYNC1LI2 divergent transcript
ENSG00000249961                                               telomere repeat binding bouquet formation protein 1
ENSG00000159593                                                              NEDD8 activating enzyme E1 subunit 1
ENSG00000258122                                                                                              &lt;NA&gt;
ENSG00000168748                                                                              carbonic anhydrase 7
ENSG00000172840                                            pyruvate dehydrogenase phosphatase catalytic subunit 2
ENSG00000261705                                                                                              &lt;NA&gt;
ENSG00000261088                                                                                              &lt;NA&gt;
ENSG00000166589                                                                                       cadherin 16
ENSG00000166592                              RRAD, Ras related glycolysis inhibitor and calcium channel regulator
ENSG00000166595                                                       cytosolic iron-sulfur assembly component 2B
ENSG00000172831                                                                                carboxylesterase 2
ENSG00000265408                                                                                              &lt;NA&gt;
ENSG00000172828                                                                                carboxylesterase 3
ENSG00000172824                                                                               carboxylesterase 4A
ENSG00000265918                                                             RNA, 7SL, cytoplasmic 543, pseudogene
ENSG00000067955                                                                  core-binding factor subunit beta
ENSG00000125149                                                                      phagophore assembly factor 1
ENSG00000237172                                     UDP-GlcNAc:betaGal beta-1,3-N-acetylglucosaminyltransferase 9
ENSG00000102871                                                              TNFRSF1A associated via death domain
ENSG00000135722                                                           F-box and leucine rich repeat protein 8
ENSG00000102878                                                                 heat shock transcription factor 4
ENSG00000265690                                                                                              &lt;NA&gt;
ENSG00000140939                                                                               nucleolar protein 3
ENSG00000196123                                                microtubule associated tyrosine carboxypeptidase 1
ENSG00000179044                                                                exocyst complex component 3 like 1
ENSG00000205250                                                                        E2F transcription factor 4
ENSG00000102890                                                                    engulfment and cell motility 3
ENSG00000207948                                                                                      microRNA 328
ENSG00000125122                                                                                              &lt;NA&gt;
ENSG00000237102                                                                                              &lt;NA&gt;
ENSG00000168701                                                                         transmembrane protein 208
ENSG00000135723                                                             formin homology 2 domain containing 1
ENSG00000135740                                                                 solute carrier family 9 member A5
ENSG00000262691                                                                                              &lt;NA&gt;
ENSG00000196155                                               pleckstrin homology and RhoGEF domain containing G4
ENSG00000168676                                            potassium channel tetramerization domain containing 19
ENSG00000201201                                                                              RN7SK pseudogene 118
ENSG00000159708                                                                 leucine rich repeat containing 36
ENSG00000159713                                          tubulin polymerization promoting protein family member 3
ENSG00000239194                                                             RNA, U1 small nuclear 123, pseudogene
ENSG00000159714                                                                zinc finger DHHC-type containing 1
ENSG00000176387                                                            hydroxysteroid 11-beta dehydrogenase 2
ENSG00000261320                                                                                              &lt;NA&gt;
ENSG00000203401                                                                                              &lt;NA&gt;
ENSG00000159720                                                              ATPase H+ transporting V0 subunit d1
ENSG00000270049                                                                     ATP6V0D1 divergent transcript
ENSG00000159723                                                                       agouti related neuropeptide
ENSG00000039523                                              RHO family interacting cell polarization regulator 1
ENSG00000261396                                                                                              &lt;NA&gt;
ENSG00000259945                                                                                              &lt;NA&gt;
ENSG00000260894                                                                                              &lt;NA&gt;
ENSG00000261386                                                                                              &lt;NA&gt;
ENSG00000259804                                                                      uncharacterized LOC100505942
ENSG00000102974                                                                              CCCTC-binding factor
ENSG00000237718                                                                                              &lt;NA&gt;
ENSG00000159753                                                   capping protein regulator and myosin 1 linker 2
ENSG00000102977                                   ACD shelterin complex subunit and telomerase recruitment factor
ENSG00000102981                                                        par-6 family cell polarity regulator alpha
ENSG00000124074                                                                       enkurin domain containing 1
ENSG00000159761                                                               chromosome 16 open reading frame 86
ENSG00000141098                                              Gfo/Idh/MocA-like oxidoreductase domain containing 2
ENSG00000141084                                                                            RAN binding protein 10
ENSG00000270165                                                                                              &lt;NA&gt;
ENSG00000102904                                                translin associated factor X interacting protein 1
ENSG00000102901                                                                              centromere protein T
ENSG00000168286                                                                         THAP domain containing 11
ENSG00000102898                                                                        nuclear transport factor 2
ENSG00000262141                                                                                              &lt;NA&gt;
ENSG00000038358                                                                      enhancer of mRNA decapping 4
ENSG00000221526                                                                                              &lt;NA&gt;
ENSG00000263126                                                                                              &lt;NA&gt;
ENSG00000188038                                                                                   neuritin 1 like
ENSG00000159792                                                                          protein serine kinase H1
ENSG00000141086                                                                                 chymotrypsin like
ENSG00000261884                                                                                              &lt;NA&gt;
ENSG00000205220                                                                    proteasome 20S subunit beta 10
ENSG00000213398                                                              lecithin-cholesterol acyltransferase
ENSG00000124067                                                                 solute carrier family 12 member 4
ENSG00000267660                                                                                              &lt;NA&gt;
ENSG00000141096                                                                                     dipeptidase 3
ENSG00000167261                                                                                     dipeptidase 2
ENSG00000167264                                                                         dihydrouridine synthase 2
ENSG00000262962                                                                                              &lt;NA&gt;
ENSG00000263201                                                                                    DPEP2 neighbor
ENSG00000202336                                                             RNA, U6 small nuclear 359, pseudogene
ENSG00000182810                                                                              DEAD-box helicase 28
ENSG00000221789                                                                                              &lt;NA&gt;
ENSG00000261864                                                                                              &lt;NA&gt;
ENSG00000072736                                                             nuclear factor of activated T cells 3
ENSG00000201850                                                                                              &lt;NA&gt;
ENSG00000212445                                                                       small nucleolar RNA SNORA48
ENSG00000262514                                                                                              &lt;NA&gt;
ENSG00000240435                                                                                              &lt;NA&gt;
ENSG00000260891                                                                                              &lt;NA&gt;
ENSG00000263276                                                                                              &lt;NA&gt;
ENSG00000262160                                                                                              &lt;NA&gt;
ENSG00000103067                                                          epithelial splicing regulatory protein 2
ENSG00000261469                                                                                              &lt;NA&gt;
ENSG00000103066                                                                         phospholipase A2 group XV
ENSG00000260441                                                                                              &lt;NA&gt;
ENSG00000103064                                                                  solute carrier family 7 member 6
ENSG00000252026                                                            RNA, U6 small nuclear 1262, pseudogene
ENSG00000103061                                                  solute carrier family 7 member 6 opposite strand
ENSG00000132600                                                              protein arginine methyltransferase 7
ENSG00000238343                                                                                              &lt;NA&gt;
ENSG00000259797                                                                                              &lt;NA&gt;
ENSG00000222177                                                              RNA, U4 small nuclear 30, pseudogene
ENSG00000103056                                                                 sphingomyelin phosphodiesterase 3
ENSG00000199263                                                                                              &lt;NA&gt;
ENSG00000241334                                                                                              &lt;NA&gt;
ENSG00000184939                                                                         ZFP90 zinc finger protein
ENSG00000201164                                                              RNA, U4 small nuclear 36, pseudogene
ENSG00000260084                                                                                              &lt;NA&gt;
ENSG00000252040                                                                          small nucleolar RNA U109
ENSG00000252640                                                                      uncharacterized LOC124903809
ENSG00000062038                                                                                        cadherin 3
ENSG00000260577                                                                              CDH3 antisense RNA 1
ENSG00000260860                                                                                              &lt;NA&gt;
ENSG00000261395                                                                                              &lt;NA&gt;
ENSG00000039068                                                                                        cadherin 1
ENSG00000200558                                                                  RNA, 5S ribosomal pseudogene 429
ENSG00000260798                                                                                              &lt;NA&gt;
ENSG00000260459                                                                                              &lt;NA&gt;
ENSG00000103047                                                        transport and golgi organization 6 homolog
ENSG00000199979                                                                                              &lt;NA&gt;
ENSG00000260999                                                                                              &lt;NA&gt;
ENSG00000266801                                                                                              &lt;NA&gt;
ENSG00000202497                                                             RNA, U6 small nuclear 898, pseudogene
ENSG00000271129                                                                                              &lt;NA&gt;
ENSG00000244378                                                                ribosomal protein S2 pseudogene 45
ENSG00000103044                                                                             hyaluronan synthase 3
ENSG00000168802                                                         chromosome transmission fidelity factor 8
ENSG00000263203                                                                                              &lt;NA&gt;
ENSG00000141076                                                           UTP4 small subunit processome component
ENSG00000207083                                                              RNA, U6 small nuclear 22, pseudogene
ENSG00000168807                                                                                 syntrophin beta 2
ENSG00000200164                                                                                              &lt;NA&gt;
ENSG00000265113                                                                                              &lt;NA&gt;
ENSG00000260914                                                                                              &lt;NA&gt;
ENSG00000132612                                                              vacuolar protein sorting 4 homolog A
ENSG00000213380                                                           component of oligomeric golgi complex 8
ENSG00000258429                                                                peptide deformylase, mitochondrial
ENSG00000272617                                                                                              &lt;NA&gt;
ENSG00000260371                                                                                              &lt;NA&gt;
ENSG00000259900                                                                                              &lt;NA&gt;
ENSG00000132603                                                        nucleolar pre-rRNA processing protein NIP7
ENSG00000157315                                                           transmembrane p24 trafficking protein 6
ENSG00000132604                                                                 telomeric repeat binding factor 2
ENSG00000103018                                                                              cytochrome b5 type B
ENSG00000261527                                                              transmembrane protein 111 pseudogene
ENSG00000260108                                                                                              &lt;NA&gt;
ENSG00000102908                                                             nuclear factor of activated T cells 5
ENSG00000223109                                                                                     microRNA 1538
ENSG00000260772                                                                                              &lt;NA&gt;
ENSG00000181019                                                                   NAD(P)H quinone dehydrogenase 1
ENSG00000238683                                                                                              &lt;NA&gt;
ENSG00000261602                                                                                              &lt;NA&gt;
ENSG00000262136                                                                         NQO1 divergent transcript
ENSG00000141101                                                            NIN1 (RPN12) binding protein 1 homolog
ENSG00000260290                                                                                              &lt;NA&gt;
ENSG00000198373                                                WW domain containing E3 ubiquitin protein ligase 2
ENSG00000252670                                                                                              &lt;NA&gt;
ENSG00000252443                                                                                              &lt;NA&gt;
ENSG00000208017                                                                                      microRNA 140
ENSG00000157322                                                           C-type lectin domain family 18 member A
ENSG00000196696                                              PDXDC2P-NPIPB14P readthrough, transcribed pseudogene
ENSG00000226232                            nuclear pore complex interacting protein family member B14, pseudogene
ENSG00000255185                                 pyridoxal dependent decarboxylase domain containing 2, pseudogene
ENSG00000239118                                                                                   microRNA 1972-2
ENSG00000241183                                                               ribosomal protein S10 pseudogene 24
ENSG00000090857                                             pyruvate dehydrogenase phosphatase regulatory subunit
ENSG00000247228                                                                                              &lt;NA&gt;
ENSG00000157335                                                           C-type lectin domain family 18 member C
ENSG00000261145                                                                                              &lt;NA&gt;
ENSG00000269746                                                                                              &lt;NA&gt;
ENSG00000261556                                                                                 SMG1 pseudogene 7
ENSG00000269866                                                                                              &lt;NA&gt;
ENSG00000238734                                                                                              &lt;NA&gt;
ENSG00000223496                                                                               exosome component 6
ENSG00000090861                                                                          alanyl-tRNA synthetase 1
ENSG00000265230                                                                                              &lt;NA&gt;
ENSG00000265648                                                             RNA, 7SL, cytoplasmic 279, pseudogene
ENSG00000157349                                                                             DEAD-box helicase 19B
ENSG00000260537                                                                                              &lt;NA&gt;
ENSG00000261777                                                                       DDX19A divergent transcript
ENSG00000168872                                                                             DEAD-box helicase 19A
ENSG00000157350                                                ST3 beta-galactoside alpha-2,3-sialyltransferase 2
ENSG00000260111                                                                                              &lt;NA&gt;
ENSG00000240043                                                               ribosomal protein S27 pseudogene 26
ENSG00000200153                                                              RNA, U6 small nuclear 23, pseudogene
ENSG00000157353                                                                                     fucose kinase
ENSG00000103051                                                           component of oligomeric golgi complex 4
ENSG00000189091                                                                      splicing factor 3b subunit 3
ENSG00000221514                                                                                              &lt;NA&gt;
ENSG00000221066                                                                  small nucleolar RNA, C/D box 111
ENSG00000260023                                                                                              &lt;NA&gt;
ENSG00000157368                                                                                    interleukin 34
ENSG00000132613                                                                    MTSS I-BAR domain containing 2
ENSG00000268927                                                                                              &lt;NA&gt;
ENSG00000103043                                                                VAC14 component of PIKFYVE complex
ENSG00000260156                                                                                              &lt;NA&gt;
ENSG00000214353                                                                             VAC14 antisense RNA 1
ENSG00000262890                                                                                              &lt;NA&gt;
ENSG00000157423                                                     HYDIN axonemal central pair apparatus protein
ENSG00000221725                                                                                              &lt;NA&gt;
ENSG00000251700                                                                                              &lt;NA&gt;
ENSG00000223316                                                                                              &lt;NA&gt;
ENSG00000259833                                                                                              &lt;NA&gt;
ENSG00000259798                                                                                              &lt;NA&gt;
ENSG00000180917                                                                           cap methyltransferase 2
ENSG00000261260                                                                      uncharacterized LOC102723786
ENSG00000221237                                                                                              &lt;NA&gt;
ENSG00000172137                                                                                       calbindin 2
ENSG00000261348                                                                                              &lt;NA&gt;
ENSG00000262120                                                                                              &lt;NA&gt;
ENSG00000260734                                                                               TLE family member 7
ENSG00000262008                                                                                              &lt;NA&gt;
ENSG00000167377                                                                            zinc finger protein 23
ENSG00000261611                                                                                              &lt;NA&gt;
ENSG00000247324                                                                                              &lt;NA&gt;
ENSG00000157429                                                                            zinc finger protein 19
ENSG00000260520                                                                      uncharacterized LOC105371335
ENSG00000140835                                                                   carbohydrate sulfotransferase 4
ENSG00000260015                                                                                              &lt;NA&gt;
ENSG00000252339                                                            RNA, U6 small nuclear 1061, pseudogene
ENSG00000198650                                                                         tyrosine aminotransferase
ENSG00000260886                                                                               TAT antisense RNA 1
ENSG00000260593                                                                                              &lt;NA&gt;
ENSG00000140832                                                                        MARVEL domain containing 3
ENSG00000040199                                           PH domain and leucine rich repeat protein phosphatase 2
ENSG00000260185                                                                                              &lt;NA&gt;
ENSG00000199301                                                             RNA, U6 small nuclear 208, pseudogene
ENSG00000263666                                                                small nucleolar RNA, H/ACA box 70D
ENSG00000261513                                                                                              &lt;NA&gt;
ENSG00000260612                                                                                              &lt;NA&gt;
ENSG00000166747                                                 adaptor related protein complex 1 subunit gamma 1
ENSG00000223224                                                                   small nucleolar RNA, C/D box 71
ENSG00000262140                                                                                              &lt;NA&gt;
ENSG00000224470                                                                                     ataxin 1 like
ENSG00000182149                                                             IST1 factor associated with ESCRT-III
ENSG00000102984                                                                           zinc finger protein 821
ENSG00000261765                                                                                              &lt;NA&gt;
ENSG00000261337                                                                                              &lt;NA&gt;
ENSG00000187008                                                                                              &lt;NA&gt;
ENSG00000263320                                                                                              &lt;NA&gt;
ENSG00000242176                                                                                              &lt;NA&gt;
ENSG00000263311                                                                                              &lt;NA&gt;
ENSG00000263232                                                        ATP synthase F1 subunit alpha pseudogene 3
ENSG00000102967                                                            dihydroorotate dehydrogenase (quinone)
ENSG00000140830                                                                               thioredoxin like 4B
ENSG00000257017                                                                                       haptoglobin
ENSG00000261701                                                                       haptoglobin-related protein
ENSG00000260252                                                                                              &lt;NA&gt;
ENSG00000140829                                                                              DEAH-box helicase 38
ENSG00000118557                                                    polyamine modulated factor 1 binding protein 1
ENSG00000261673                                                                                              &lt;NA&gt;
ENSG00000261774                                                                                              &lt;NA&gt;
ENSG00000207514                                                                                              &lt;NA&gt;
ENSG00000261008                                                       long intergenic non-protein coding RNA 1572
ENSG00000260664                                                                                              &lt;NA&gt;
ENSG00000221286                                                                                              &lt;NA&gt;
ENSG00000259768                                                                             ZFHX3 antisense RNA 1
ENSG00000238731                                                               RNA, U7 small nuclear 90 pseudogene
ENSG00000261764                                                                          keratin 18 pseudogene 18
ENSG00000140836                                                                            zinc finger homeobox 3
ENSG00000265573                                                                                              &lt;NA&gt;
ENSG00000259901                                                                                              &lt;NA&gt;
ENSG00000259209                                                                                              &lt;NA&gt;
ENSG00000251868                                                               RNA, U7 small nuclear 71 pseudogene
ENSG00000221799                                                                                              &lt;NA&gt;
ENSG00000272330                                                                                              &lt;NA&gt;
ENSG00000272250                                                                                              &lt;NA&gt;
ENSG00000271009                                                                                              &lt;NA&gt;
ENSG00000260880                                                  hepatocellular carcinoma associated transcript 5
ENSG00000197445                                                                                              &lt;NA&gt;
ENSG00000261227                                                                                              &lt;NA&gt;
ENSG00000258779                                                         lncRNA oncogene in head and neck cancer 2
ENSG00000258582                                                                                              &lt;NA&gt;
ENSG00000260687                                                                                              &lt;NA&gt;
ENSG00000259971                                                                                              &lt;NA&gt;
ENSG00000260848                                                                                              &lt;NA&gt;
ENSG00000259817                                                                                              &lt;NA&gt;
ENSG00000225178                                                                                              &lt;NA&gt;
ENSG00000261404                                                                        PSMD7 divergent transcript
ENSG00000260471                                                          peptidylprolyl isomerase A pseudogene 49
ENSG00000261248                                                                                              &lt;NA&gt;
ENSG00000103035                                                              proteasome 26S subunit, non-ATPase 7
ENSG00000259972                                                                                              &lt;NA&gt;
ENSG00000239763                                                                                              &lt;NA&gt;
ENSG00000260884                                                prostate cancer associated HIP1 interacting lncRNA
ENSG00000214331                                                                                              &lt;NA&gt;
ENSG00000261079                                                                                              &lt;NA&gt;
ENSG00000196436                                        nuclear pore complex interacting protein family member B15
ENSG00000140839                                                           C-type lectin domain family 18 member B
ENSG00000261170                                                                      uncharacterized LOC107984827
ENSG00000260539                                                                                              &lt;NA&gt;
ENSG00000090863                                                                              golgi glycoprotein 1
ENSG00000251794                                                             RNA, U6 small nuclear 237, pseudogene
ENSG00000207525                                                                                              &lt;NA&gt;
ENSG00000240861                                                               ribosomal protein S10 pseudogene 23
ENSG00000270945                                                                                              &lt;NA&gt;
ENSG00000168411                                                                ring finger and WD repeat domain 3
ENSG00000262904                                                                         thymopoietin pseudogene 2
ENSG00000168404                                                     mixed lineage kinase domain like pseudokinase
ENSG00000103089                                                                          fatty acid 2-hydroxylase
ENSG00000263661                                                                                              &lt;NA&gt;
ENSG00000261458                                                                                              &lt;NA&gt;
ENSG00000103091                                                                               WD repeat domain 59
ENSG00000186187                                                                            zinc and ring finger 1
ENSG00000247033                                                                                              &lt;NA&gt;
ENSG00000166816                                                                           lactate dehydrogenase D
ENSG00000261058                                                                                              &lt;NA&gt;
ENSG00000184517                                                                          ZFP1 zinc finger protein
ENSG00000213318                                                                               RPS4Y1 pseudogene 1
ENSG00000168928                                                                               chymotrypsinogen B2
ENSG00000168925                                                                               chymotrypsinogen B1
ENSG00000240338                                                                                              &lt;NA&gt;
ENSG00000050820                                                         BCAR1 scaffold protein, Cas family member
ENSG00000252101                                                             RNA, U6 small nuclear 758, pseudogene
ENSG00000153774                                                                craniofacial development protein 1
ENSG00000259999                                                                                              &lt;NA&gt;
ENSG00000261783                                                                                              &lt;NA&gt;
ENSG00000252122                                                                       small nucleolar RNA SNORA76
ENSG00000261717                                                                                              &lt;NA&gt;
ENSG00000166822                                                                        transmembrane protein 170A
ENSG00000261476                                                                                              &lt;NA&gt;
ENSG00000203472                                                                                              &lt;NA&gt;
ENSG00000183196                                                                   carbohydrate sulfotransferase 6
ENSG00000262583                                                                                              &lt;NA&gt;
ENSG00000260092                                                                                              &lt;NA&gt;
ENSG00000135702                                                                   carbohydrate sulfotransferase 5
ENSG00000205084                                                                         transmembrane protein 231
ENSG00000259992                                                                                              &lt;NA&gt;
ENSG00000034713                                                    GABA type A receptor associated protein like 2
ENSG00000065457                                                               adenosine deaminase tRNA specific 1
ENSG00000065427                                                                           lysyl-tRNA synthetase 1
ENSG00000166848                                                                         TERF2 interacting protein
ENSG00000214325                                                                                              &lt;NA&gt;
ENSG00000240199                                                             RNA, 7SL, cytoplasmic 520, pseudogene
ENSG00000261424                                                                                              &lt;NA&gt;
ENSG00000261313                                                                                              &lt;NA&gt;
ENSG00000199299                                                                  RNA, 5S ribosomal pseudogene 430
ENSG00000260223                                                                                              &lt;NA&gt;
ENSG00000260983                                                                                              &lt;NA&gt;
ENSG00000244485                                                               ribosomal protein L18 pseudogene 13
ENSG00000152910                                                      contactin associated protein family member 4
ENSG00000252814                                                                              RN7SK pseudogene 233
ENSG00000264645                                                                                              &lt;NA&gt;
ENSG00000252022                                                                                              &lt;NA&gt;
ENSG00000261833                                                                                              &lt;NA&gt;
ENSG00000250514                                                       long intergenic non-protein coding RNA 2125
ENSG00000259995                                                                                              &lt;NA&gt;
ENSG00000266426                                                                                     microRNA 4719
ENSG00000260797                                                                                              &lt;NA&gt;
ENSG00000103111                                                  MON1 homolog B, secretory trafficking associated
ENSG00000205078                                               synaptonemal complex central element protein 1 like
ENSG00000261063                                                                                              &lt;NA&gt;
ENSG00000226348                                                             vomeronasal 2 receptor 10, pseudogene
ENSG00000260922                                                                                              &lt;NA&gt;
ENSG00000140873                                         ADAM metallopeptidase with thrombospondin type 1 motif 18
ENSG00000260701                                                                                              &lt;NA&gt;
ENSG00000216131                                                                                              &lt;NA&gt;
ENSG00000261154                                                       long intergenic non-protein coding RNA 2131
ENSG00000221226                                                                                              &lt;NA&gt;
ENSG00000140876                                                                                 nudix hydrolase 7
ENSG00000261707                                                                                              &lt;NA&gt;
ENSG00000171724                                                                    vesicle amine transport 1 like
ENSG00000261330                                                          peptidylprolyl isomerase A pseudogene 50
ENSG00000261540                                                                                              &lt;NA&gt;
ENSG00000166509                                                            C-type lectin domain family 3 member A
ENSG00000260731                                                                           keratin 8 pseudogene 22
ENSG00000261776                                                                                              &lt;NA&gt;
ENSG00000186153                                                               WW domain containing oxidoreductase
ENSG00000260969                                                                              WWOX antisense RNA 1
ENSG00000260014                                                                                              &lt;NA&gt;
ENSG00000260733                                                                                              &lt;NA&gt;
ENSG00000261837                                                                                              &lt;NA&gt;
ENSG00000243101                                                                 ribosomal protein S3 pseudogene 7
ENSG00000260816                                                                                              &lt;NA&gt;
ENSG00000268977                                                                                              &lt;NA&gt;
ENSG00000261537                                                                                              &lt;NA&gt;
ENSG00000260694                                                                                              &lt;NA&gt;
ENSG00000260479                                                                                              &lt;NA&gt;
ENSG00000260511                                                                                              &lt;NA&gt;
ENSG00000261722                                                                                              &lt;NA&gt;
ENSG00000222244                                                                  RNA, 5S ribosomal pseudogene 431
ENSG00000261472                                                                                              &lt;NA&gt;
ENSG00000178573                                                                     MAF bZIP transcription factor
ENSG00000221330                                                                                              &lt;NA&gt;
ENSG00000260876                                                       long intergenic non-protein coding RNA 1229
ENSG00000261390                                                                 MAF transcriptional regulator RNA
ENSG00000261082                                                       long intergenic non-protein coding RNA 1228
ENSG00000260237                                                                                              &lt;NA&gt;
ENSG00000260706                                                                                              &lt;NA&gt;
ENSG00000259867                                                                                              &lt;NA&gt;
ENSG00000261376                                                                                              &lt;NA&gt;
ENSG00000168589                                                               dynein light chain roadblock-type 2
ENSG00000260183                                                                                              &lt;NA&gt;
ENSG00000260737                                                       long intergenic non-protein coding RNA 1227
ENSG00000166446                                                                             chromodomain Y like 2
ENSG00000260064                                                                                              &lt;NA&gt;
ENSG00000265341                                                                                              &lt;NA&gt;
ENSG00000260594                                                                                              &lt;NA&gt;
ENSG00000260896                                                  androgen receptor regulated long noncoding RNA 1
ENSG00000103121                                                                         C-X9-C motif containing 2
ENSG00000166451                                                                              centromere protein N
ENSG00000260213                                                                                              &lt;NA&gt;
ENSG00000261061                                                                                              &lt;NA&gt;
ENSG00000166454                                                                                    ATM interactor
ENSG00000166455                                                               chromosome 16 open reading frame 46
ENSG00000260643                                                                                              &lt;NA&gt;
ENSG00000261141                                                                                              &lt;NA&gt;
ENSG00000261838                                                                      uncharacterized LOC105371361
ENSG00000245059                                                                                              &lt;NA&gt;
ENSG00000140905                                                                 glycine cleavage system protein H
ENSG00000166473                                                             polycystin 1 like 2 (gene/pseudogene)
ENSG00000252608                                                            RNA, U6 small nuclear 1191, pseudogene
ENSG00000135697                                                                         beta-carotene oxygenase 1
ENSG00000260495                                                                                              &lt;NA&gt;
ENSG00000261609                                                                                         gigaxonin
ENSG00000273048                                                                                              &lt;NA&gt;
ENSG00000272923                                                                                              &lt;NA&gt;
ENSG00000153815                                                                            c-Maf inducing protein
ENSG00000260229                                                          peptidylprolyl isomerase A pseudogene 51
ENSG00000261218                                                                                              &lt;NA&gt;
ENSG00000197943                                                                           phospholipase C gamma 2
ENSG00000260682                                                                                              &lt;NA&gt;
ENSG00000184860                                          short chain dehydrogenase/reductase family 42E, member 1
ENSG00000086696                                                            hydroxysteroid 17-beta dehydrogenase 2
ENSG00000261235                                                                                              &lt;NA&gt;
ENSG00000263636                                                                                              &lt;NA&gt;
ENSG00000260161                                                                              MT-CYB pseudogene 28
ENSG00000135698                                                                          M-phase phosphoprotein 6
ENSG00000261029                                                                                              &lt;NA&gt;
ENSG00000251888                                                                              RN7SK pseudogene 190
ENSG00000264502                                                                                              &lt;NA&gt;
ENSG00000259873                                                                  ribosomal protein L21 pseudogene
ENSG00000238321                                                                                              &lt;NA&gt;
ENSG00000261285                                                                      uncharacterized LOC101928392
ENSG00000261176                                                                                              &lt;NA&gt;
ENSG00000140945                                                                                       cadherin 13
ENSG00000260862                                                                      uncharacterized LOC101928446
ENSG00000221395                                                                                              &lt;NA&gt;
ENSG00000263360                                                             RNA, 7SL, cytoplasmic 134, pseudogene
ENSG00000260832                                                                      uncharacterized LOC101928417
ENSG00000261410                                                                                              &lt;NA&gt;
ENSG00000222299                                                                                              &lt;NA&gt;
ENSG00000263785                                                                                     microRNA 3182
ENSG00000261103                                                                                              &lt;NA&gt;
ENSG00000260788                                      CDH13 antisense oligodendrocyte and neuron associated lncRNA
ENSG00000259914                                                                                              &lt;NA&gt;
ENSG00000260228                                                                             CDH13 antisense RNA 2
ENSG00000260523                                                                                              &lt;NA&gt;
ENSG00000230989                                                               heat shock factor binding protein 1
ENSG00000103150                                                                         malonyl-CoA decarboxylase
ENSG00000260300                                                                                              &lt;NA&gt;
ENSG00000260932                                                                                              &lt;NA&gt;
ENSG00000140961                                                       oxidative stress induced growth inhibitor 1
ENSG00000103154                                                      N-terminal EF-hand calcium binding protein 2
ENSG00000166558                                                                 solute carrier family 38 member 8
ENSG00000199350                                                                  RNA, 5S ribosomal pseudogene 432
ENSG00000140943                                             membrane bound transcription factor peptidase, site 1
ENSG00000260018                                                                                              &lt;NA&gt;
ENSG00000260410                                                                                              &lt;NA&gt;
ENSG00000103160                                                               hydroxysteroid dehydrogenase like 1
ENSG00000154099                                                                 dynein axonemal assembly factor 1
ENSG00000103168                            TATA-box binding protein associated factor, RNA polymerase I subunit C
ENSG00000140955                                                           adenosine deaminase domain containing 2
ENSG00000250685                                                            splicing factor proline/glutamine-rich
ENSG00000168418                                     potassium voltage-gated channel modifier subfamily G member 4
ENSG00000260858                                                                                              &lt;NA&gt;
ENSG00000201361                                                                  RNA, 5S ribosomal pseudogene 433
ENSG00000103175                                                                  WAP four-disulfide core domain 1
ENSG00000260530                                                                                              &lt;NA&gt;
ENSG00000260504                                                                                              &lt;NA&gt;
ENSG00000064270                                                      ATPase secretory pathway Ca2+ transporting 2
ENSG00000261286                                                                            ATP2C2 antisense RNA 1
ENSG00000140950                                                            MTOR associated protein, eak-7 homolog
ENSG00000261243                                                                                              &lt;NA&gt;
ENSG00000103187                                                          coactosin like F-actin binding protein 1
ENSG00000261471                                                                                              &lt;NA&gt;
ENSG00000135686                                                                       kelch like family member 36
ENSG00000103194                                                                   ubiquitin specific peptidase 10
ENSG00000103196                                          cysteine rich secretory protein LCCL domain containing 2
ENSG00000260859                                                                                              &lt;NA&gt;
ENSG00000265249                                                                                              &lt;NA&gt;
ENSG00000260340                                                                                              &lt;NA&gt;
ENSG00000153786                                                      zinc finger DHHC-type palmitoyltransferase 7
ENSG00000135709                                                                                          KIAA0513
ENSG00000153789                                                          CBY1 interacting BAR domain containing 2
ENSG00000262601                                                                                              &lt;NA&gt;
ENSG00000270313                                                                                              &lt;NA&gt;
ENSG00000179219                                                        long intergenic non-protein coding RNA 311
ENSG00000266307                                                                                     microRNA 5093
ENSG00000261567                                                                                              &lt;NA&gt;
ENSG00000264203                                                                                              &lt;NA&gt;
ENSG00000270124                                                                                              &lt;NA&gt;
ENSG00000260417                                                                                              &lt;NA&gt;
ENSG00000131149                                                                          Gse1 coiled-coil protein
ENSG00000263968                                                             RNA, 7SL, cytoplasmic 381, pseudogene
ENSG00000131153                                                                            GINS complex subunit 2
ENSG00000154102                                                               chromosome 16 open reading frame 74
ENSG00000222190                                                                                              &lt;NA&gt;
ENSG00000269898                                                                                              &lt;NA&gt;
ENSG00000131148                                                             ER membrane protein complex subunit 8
ENSG00000252311                                                             RNA, U1 small nuclear 103, pseudogene
ENSG00000270184                                                                                              &lt;NA&gt;
ENSG00000270159                                                                      uncharacterized LOC101928557
ENSG00000131143                                                                  cytochrome c oxidase subunit 4I1
ENSG00000270698                                 iron-sulfur cluster assembly 1 homolog (S. cerevisiae) pseudogene
ENSG00000214259                                                              ribosomal protein L10a pseudogene 12
ENSG00000140968                                                                    interferon regulatory factor 8
ENSG00000268804                                                       long intergenic non-protein coding RNA 2132
ENSG00000269667                                                                                              &lt;NA&gt;
ENSG00000261177                                                                                              &lt;NA&gt;
ENSG00000268078                                                                                              &lt;NA&gt;
ENSG00000268505                                                                                              &lt;NA&gt;
ENSG00000269186                                                       long intergenic non-protein coding RNA 1082
ENSG00000270058                                                                                              &lt;NA&gt;
ENSG00000268754                                                                                              &lt;NA&gt;
ENSG00000199949                                                                                              &lt;NA&gt;
ENSG00000268532                                                       long intergenic non-protein coding RNA 2135
ENSG00000168367                                                        long intergenic non-protein coding RNA 917
ENSG00000269826                                                                                              &lt;NA&gt;
ENSG00000268473                                                                                              &lt;NA&gt;
ENSG00000268388                                            FOXF1 adjacent non-coding developmental regulatory RNA
ENSG00000103241                                                                                   forkhead box F1
ENSG00000270020                                                                                              &lt;NA&gt;
ENSG00000243697                                                               ribosomal protein L7a pseudogene 63
ENSG00000103248                                             methenyltetrahydrofolate synthetase domain containing
ENSG00000260944                                                                                              &lt;NA&gt;
ENSG00000176692                                                                                   forkhead box C2
ENSG00000176678                                                                                   forkhead box L1
ENSG00000260387                                                                                              &lt;NA&gt;
ENSG00000261161                                                                                              &lt;NA&gt;
ENSG00000260026                                                       long intergenic non-protein coding RNA 2189
ENSG00000261175                                                       long intergenic non-protein coding RNA 2188
ENSG00000260795                                                                                              &lt;NA&gt;
ENSG00000232190                                                       long intergenic non-protein coding RNA 2181
ENSG00000261363                                                                                              &lt;NA&gt;
ENSG00000260456                                                               chromosome 16 open reading frame 95
ENSG00000261095                                                                      uncharacterized LOC101928708
ENSG00000261651                                                                                              &lt;NA&gt;
ENSG00000261697                                                                      uncharacterized LOC101928682
ENSG00000243705                                                                                              &lt;NA&gt;
ENSG00000131152                                                                                              &lt;NA&gt;
ENSG00000239186                                                                                              &lt;NA&gt;
ENSG00000270006                                                                     C16orf95 divergent transcript
ENSG00000270082                                                                                              &lt;NA&gt;
ENSG00000103264                                                                                  F-box protein 31
ENSG00000269901                                                                                              &lt;NA&gt;
ENSG00000140941                                               microtubule associated protein 1 light chain 3 beta
ENSG00000261592                                                                                              &lt;NA&gt;
ENSG00000140948                                                               zinc finger CCHC-type containing 14
ENSG00000260750                                                                                              &lt;NA&gt;
ENSG00000269935                                                                      uncharacterized LOC124903750
ENSG00000154118                                                                                    junctophilin 3
ENSG00000226180                                                                      uncharacterized LOC100129215
ENSG00000104731                                                                         kelch domain containing 4
ENSG00000205047                                                                                              &lt;NA&gt;
ENSG00000260671                                                                                              &lt;NA&gt;
ENSG00000260498                                                                                              &lt;NA&gt;
ENSG00000260177                                                                                              &lt;NA&gt;
ENSG00000103257                                                                  solute carrier family 7 member 5
ENSG00000260466                                                                            SLC7A5 antisense RNA 1
ENSG00000174990                                                                             carbonic anhydrase 5A
ENSG00000260603                                                                                              &lt;NA&gt;
ENSG00000270385                                                                                              &lt;NA&gt;
ENSG00000260443                                                                                              &lt;NA&gt;
ENSG00000172530                                                                   BTG3 associated nuclear protein
ENSG00000261193                                                                                              &lt;NA&gt;
ENSG00000260166                                                                                              &lt;NA&gt;
ENSG00000205037                                                                                              &lt;NA&gt;
ENSG00000260162                                                                                              &lt;NA&gt;
ENSG00000261327                                                                      uncharacterized LOC105371401
ENSG00000261816                                                                                              &lt;NA&gt;
ENSG00000260420                                                                                              &lt;NA&gt;
ENSG00000261273                                                                                              &lt;NA&gt;
ENSG00000225614                                                                           zinc finger protein 469
ENSG00000179588                                                          zinc finger protein, FOG family member 1
ENSG00000263456                                                                                     microRNA 5189
ENSG00000261744                                                                             ZFPM1 antisense RNA 1
ENSG00000158545                                                               zinc finger CCCH-type containing 18
ENSG00000124391                                                                                   interleukin 17C
ENSG00000051523                                                                      cytochrome b-245 alpha chain
ENSG00000167508                                                              mevalonate diphosphate decarboxylase
ENSG00000260630                                                                             SNAI3 antisense RNA 1
ENSG00000185669                                                          snail family transcriptional repressor 3
ENSG00000158717                                                                           ring finger protein 166
ENSG00000259813                                                                                              &lt;NA&gt;
ENSG00000174177                                                                 cytosolic thiouridylase subunit 2
ENSG00000103335                              piezo type mechanosensitive ion channel component 1 (Er blood group)
ENSG00000265672                                                                                              &lt;NA&gt;
ENSG00000260121                                                                                              &lt;NA&gt;
ENSG00000224888                                                                                              &lt;NA&gt;
ENSG00000260617                                                                                              &lt;NA&gt;
ENSG00000182376                                                                            PIEZO1 antisense RNA 1
ENSG00000167513                                                  chromatin licensing and DNA replication factor 1
ENSG00000198931                                                                 adenine phosphoribosyltransferase
ENSG00000141012                                                              galactosamine (N-acetyl)-6-sulfatase
ENSG00000269422                                                                                              &lt;NA&gt;
ENSG00000167515                                                   trafficking protein particle complex subunit 2L
ENSG00000205022                                                                          PABPN1 like, cytoplasmic
ENSG00000129993                                                CBFA2/RUNX1 partner transcriptional co-repressor 3
ENSG00000259881                                                                      uncharacterized LOC101927793
ENSG00000261226                                                                                              &lt;NA&gt;
ENSG00000205018                                                                                              &lt;NA&gt;
ENSG00000259989                                                                                              &lt;NA&gt;
ENSG00000256982                                                                                              &lt;NA&gt;
ENSG00000176715                                                               acyl-CoA synthetase family member 3
ENSG00000261546                                                                                              &lt;NA&gt;
ENSG00000180422                                                        long intergenic non-protein coding RNA 304
ENSG00000205015                                                       long intergenic non-protein coding RNA 2138
ENSG00000129910                                                                                       cadherin 15
ENSG00000259803                                                                solute carrier family 22 member 31
ENSG00000259877                                                                       ZNF778 divergent transcript
ENSG00000170100                                                                           zinc finger protein 778
ENSG00000260659                                                                                              &lt;NA&gt;
ENSG00000260637                                                                                              &lt;NA&gt;
ENSG00000167522                                                               ankyrin repeat domain containing 11
ENSG00000268218                                                                                              &lt;NA&gt;
ENSG00000260279                                                                      uncharacterized LOC105371414
ENSG00000261253                                                                      uncharacterized LOC100287036
ENSG00000261574                                                                                              &lt;NA&gt;
ENSG00000261692                                                                                              &lt;NA&gt;
ENSG00000252887                                                             RNA, U6 small nuclear 430, pseudogene
ENSG00000270832                                                                                CMPK1 pseudogene 2
ENSG00000197912                                                     SPG7 matrix AAA peptidase subunit, paraplegin
ENSG00000261118                                                                      uncharacterized LOC101927863
ENSG00000252579                                                                                              &lt;NA&gt;
ENSG00000167526                                                                             ribosomal protein L13
ENSG00000200084                                                                                              &lt;NA&gt;
ENSG00000178773                                                                                          copine 7
ENSG00000015413                                                                                     dipeptidase 1
ENSG00000131165                                                            charged multivesicular body protein 1A
ENSG00000167523                                                                     spermatogenesis associated 33
ENSG00000185324                                                                        cyclin dependent kinase 10
ENSG00000260259                                                       long intergenic non-protein coding RNA 2166
ENSG00000158792                                                                 spermatogenesis associated 2 like
ENSG00000075399                                                                          VPS9 domain containing 1
ENSG00000261373                                                                            VPS9D1 antisense RNA 1
ENSG00000158805                                                                           zinc finger protein 276
ENSG00000187741                                                                        FA complementation group A
ENSG00000204991                                                              spire type actin nucleation factor 2
ENSG00000141002                                                    TCF25 ribosome quality control complex subunit
ENSG00000267048                                                                                              &lt;NA&gt;
ENSG00000258839                                                                           melanocortin 1 receptor
ENSG00000256390                                                                                              &lt;NA&gt;
ENSG00000198211                                                                                              &lt;NA&gt;
ENSG00000259006                                                                                              &lt;NA&gt;
ENSG00000258947                                                                          tubulin beta 3 class III
ENSG00000140995                                                        differentially expressed in FDCP 8 homolog
ENSG00000261317                                                                                              &lt;NA&gt;
ENSG00000177946                                                                                              &lt;NA&gt;
ENSG00000223959                                                                                              &lt;NA&gt;
ENSG00000003249                                                                     dysbindin domain containing 1
ENSG00000141013                                                                          growth arrest specific 8
ENSG00000221819                                                                              GAS8 antisense RNA 1
ENSG00000222019                                                                                              &lt;NA&gt;
ENSG00000126856                                                                                   PR/SET domain 7
ENSG00000261812                                                            tubulin beta 8 class VIII pseudogene 7
ENSG00000260528                                                       long intergenic non-protein coding RNA 2193
ENSG00000260507                                                                                              &lt;NA&gt;
ENSG00000261172                                                                                              &lt;NA&gt;
ENSG00000222359                                                             RNA, U6 small nuclear 355, pseudogene
ENSG00000260923                                                                                              &lt;NA&gt;
ENSG00000273288                                                                                              &lt;NA&gt;
ENSG00000272636                                                                             double C2 domain beta
ENSG00000273172                                                                      uncharacterized LOC124903889
ENSG00000181031                                                            rabphilin 3A like (without C2 domains)
ENSG00000262920                                                                                              &lt;NA&gt;
ENSG00000262061                                                                            RPH3AL antisense RNA 1
ENSG00000262294                                                                                              &lt;NA&gt;
ENSG00000262558                                                                                              &lt;NA&gt;
ENSG00000241525                                                                      uncharacterized LOC105371430
ENSG00000187624                                                                                    ligand of ATE1
ENSG00000183688                                                                                         refilin B
ENSG00000263015                                                                                              &lt;NA&gt;
ENSG00000141252                                                                     VPS53 subunit of GARP complex
ENSG00000263300                                                                                              &lt;NA&gt;
ENSG00000262905                                                                                              &lt;NA&gt;
ENSG00000262708                                                                                              &lt;NA&gt;
ENSG00000244097                                                               ribosomal protein S4X pseudogene 17
ENSG00000167695                                                                          TLC domain containing 3A
ENSG00000179409                                                        gem nuclear organelle associated protein 4
ENSG00000231784                                                                                              &lt;NA&gt;
ENSG00000167699                                                                    glyoxalase domain containing 4
ENSG00000196737                                                                                              &lt;NA&gt;
ENSG00000262228                                                                                              &lt;NA&gt;
ENSG00000171861                                                            mitochondrial rRNA methyltransferase 3
ENSG00000262434                                                                                              &lt;NA&gt;
ENSG00000167693                                                                                     nucleoredoxin
ENSG00000262133                                                                                              &lt;NA&gt;
ENSG00000262003                                                                      uncharacterized LOC101927727
ENSG00000263017                                                                                              &lt;NA&gt;
ENSG00000265403                                                                                              &lt;NA&gt;
ENSG00000177370                                                    translocase of inner mitochondrial membrane 22
ENSG00000159842                                                                ABR activator of RhoGEF and GTPase
ENSG00000264429                                                                                     microRNA 3183
ENSG00000235361                                                                                              &lt;NA&gt;
ENSG00000262213                                                                                              &lt;NA&gt;
ENSG00000205899                                                           basic helix-loop-helix family member a9
ENSG00000184811                                       trafficking regulator of GLUT4 (SLC2A4) 1 (gene/pseudogene)
ENSG00000108953                    tyrosine 3-monooxygenase/tryptophan 5-monooxygenase activation protein epsilon
ENSG00000167193                                                               CRK proto-oncogene, adaptor protein
ENSG00000262777                                                                                              &lt;NA&gt;
ENSG00000197879                                                                                         myosin IC
ENSG00000132376                                                            inositol polyphosphate-5-phosphatase K
ENSG00000236618                                                                            PITPNA antisense RNA 1
ENSG00000174238                                                       phosphatidylinositol transfer protein alpha
ENSG00000167703                                                                 solute carrier family 43 member 2
ENSG00000243704                                                             RNA, 7SL, cytoplasmic 105, pseudogene
ENSG00000238946                                                                                              &lt;NA&gt;
ENSG00000074660                                                               scavenger receptor class F member 1
ENSG00000167705                                                                 Rab interacting lysosomal protein
ENSG00000174231                                                                      pre-mRNA processing factor 8
ENSG00000185561                                                                           TLC domain containing 2
ENSG00000186594                                                                                   MIR22 host gene
ENSG00000167716                                                                               WD repeat domain 81
ENSG00000262791                                                                                              &lt;NA&gt;
ENSG00000167711                                                                          serpin family F member 2
ENSG00000132386                                                                          serpin family F member 1
ENSG00000186532                                                                  SET and MYND domain containing 4
ENSG00000132383                                                                            replication protein A1
ENSG00000265504                                                                                              &lt;NA&gt;
ENSG00000108958                                                                                              &lt;NA&gt;
ENSG00000185924                                                                       reticulon 4 receptor like 1
ENSG00000262445                                                                                              &lt;NA&gt;
ENSG00000228133                                                                      uncharacterized LOC105371485
ENSG00000262869                                                                                              &lt;NA&gt;
ENSG00000108963                                                                        diphthamide biosynthesis 1
ENSG00000262664                                                          OVCA2 serine hydrolase domain containing
ENSG00000262533                                                                                              &lt;NA&gt;
ENSG00000263050                                                                                              &lt;NA&gt;
ENSG00000267200                                                                                      microRNA 132
ENSG00000267195                                                                                      microRNA 212
ENSG00000177374                                                              HIC ZBTB transcriptional repressor 1
ENSG00000070366                                                          SMG6 nonsense mediated mRNA decay factor
ENSG00000262810                                                                                              &lt;NA&gt;
ENSG00000262402                                                                                              &lt;NA&gt;
ENSG00000265777                                                             RNA, 7SL, cytoplasmic 624, pseudogene
ENSG00000236838                                                                                              &lt;NA&gt;
ENSG00000236457                                                                                              &lt;NA&gt;
ENSG00000225084                                                                      uncharacterized LOC101927839
ENSG00000167720                                                                                   serine racemase
ENSG00000262333                                                                                              &lt;NA&gt;
ENSG00000167721                                                                   TSR1 ribosome maturation factor
ENSG00000212552                                                                                              &lt;NA&gt;
ENSG00000212163                                                                                              &lt;NA&gt;
ENSG00000141258                                                             small G protein signaling modulator 2
ENSG00000263345                                                                                              &lt;NA&gt;
ENSG00000070444                                                             MAX network transcriptional repressor
ENSG00000262456                                                                                              &lt;NA&gt;
ENSG00000127804                                                            methyltransferase 16, RNA N6-adenosine
ENSG00000205821                                                                                              &lt;NA&gt;
ENSG00000243049                                                              RNA, 7SL, cytoplasmic 33, pseudogene
ENSG00000262953                                                                                              &lt;NA&gt;
ENSG00000007168                                platelet activating factor acetylhydrolase 1b regulatory subunit 1
ENSG00000262480                                             sterile alpha motif domain containing 11 pseudogene 1
ENSG00000239024                                                                                              &lt;NA&gt;
ENSG00000239884                                                             RNA, 7SL, cytoplasmic 608, pseudogene
ENSG00000272770                                                                                              &lt;NA&gt;
ENSG00000272911                                                                                              &lt;NA&gt;
ENSG00000132361                                                                    clustered mitochondria homolog
ENSG00000262050                                                                                              &lt;NA&gt;
ENSG00000261963                                                                                              &lt;NA&gt;
ENSG00000221200                                                                                     microRNA 1253
ENSG00000272920                                                                                              &lt;NA&gt;
ENSG00000265566                                                             RNA, 7SL, cytoplasmic 605, pseudogene
ENSG00000132359                                                                  RAP1 GTPase activating protein 2
ENSG00000262884                                                                      uncharacterized LOC101927911
ENSG00000262628                                                  olfactory receptor family 1 subfamily D member 5
ENSG00000184166                                                  olfactory receptor family 1 subfamily D member 2
ENSG00000142163                                olfactory receptor family 1 subfamily E member 3 (gene/pseudogene)
ENSG00000183024                                                  olfactory receptor family 1 subfamily G member 1
ENSG00000261848                                                                                              &lt;NA&gt;
ENSG00000262085                                olfactory receptor family 1 subfamily P member 1 (gene/pseudogene)
ENSG00000172150                                                  olfactory receptor family 1 subfamily A member 2
ENSG00000172146                                                  olfactory receptor family 1 subfamily A member 1
ENSG00000255095                                                  olfactory receptor family 1 subfamily D member 4
ENSG00000262106                                                                                              &lt;NA&gt;
ENSG00000221882                                                  olfactory receptor family 3 subfamily A member 2
ENSG00000262670                                                                                              &lt;NA&gt;
ENSG00000180090                                                  olfactory receptor family 3 subfamily A member 1
ENSG00000180068                                                                                              &lt;NA&gt;
ENSG00000272546                                                                                              &lt;NA&gt;
ENSG00000267129                                                                                              &lt;NA&gt;
ENSG00000180042                                       olfactory receptor family 1 subfamily R member 1 pseudogene
ENSG00000180016                                                  olfactory receptor family 1 subfamily E member 1
ENSG00000159961                                                  olfactory receptor family 3 subfamily A member 3
ENSG00000127780                                                  olfactory receptor family 1 subfamily E member 2
ENSG00000141255                                                                     spermatogenesis associated 22
ENSG00000108381                                                                                    aspartoacylase
ENSG00000167723                                  transient receptor potential cation channel subfamily V member 3
ENSG00000196689                                  transient receptor potential cation channel subfamily V member 1
ENSG00000262304                                                                                              &lt;NA&gt;
ENSG00000263338                                                                                              &lt;NA&gt;
ENSG00000261916                                                                                              &lt;NA&gt;
ENSG00000197417                                                                                 sedoheptulokinase
ENSG00000262248                                                                                              &lt;NA&gt;
ENSG00000040531                                                         cystinosin, lysosomal cystine transporter
ENSG00000262903                                                                                              &lt;NA&gt;
ENSG00000213977                                                                            Tax1 binding protein 3
ENSG00000257950                                                         P2RX5-TAX1BP3 readthrough (NMD candidate)
ENSG00000240898                                                              ribosomal protein L21 pseudogene 125
ENSG00000127774                                                             ER membrane protein complex subunit 6
ENSG00000083454                                                                         purinergic receptor P2X 5
ENSG00000083457                                                                          integrin subunit alpha E
ENSG00000262692                                                                                              &lt;NA&gt;
ENSG00000177602                                                              histone H3 associated protein kinase
ENSG00000262358                                                                                              &lt;NA&gt;
ENSG00000262194                                                                                              &lt;NA&gt;
ENSG00000262758                                                                                              &lt;NA&gt;
ENSG00000074356                                                                     nuclear cap binding subunit 3
ENSG00000004660                                              calcium/calmodulin dependent protein kinase kinase 1
ENSG00000108405                                                                         purinergic receptor P2X 1
ENSG00000074370                                     ATPase sarcoplasmic/endoplasmic reticulum Ca2+ transporting 3
ENSG00000263312                                                                                              &lt;NA&gt;
ENSG00000074755                                               zinc finger ZZ-type and EF-hand domain containing 1
ENSG00000252456                                                                  RNA, 5S ribosomal pseudogene 434
ENSG00000238807                                                                                              &lt;NA&gt;
ENSG00000167740                                                                 cytochrome b5 domain containing 2
ENSG00000185722                                                       ankyrin repeat and FYVE domain containing 1
ENSG00000263165                                                                                              &lt;NA&gt;
ENSG00000251812                                                                                              &lt;NA&gt;
ENSG00000207390                                                                                              &lt;NA&gt;
ENSG00000263219                                                                                              &lt;NA&gt;
ENSG00000132388                                                                ubiquitin conjugating enzyme E2 G1
ENSG00000261868                                                                                              &lt;NA&gt;
ENSG00000263882                                                             RNA, 7SL, cytoplasmic 774, pseudogene
ENSG00000182557                                  SPNS lysolipid transporter 3, sphingosine-1-phosphate (putative)
ENSG00000262823                                                                                              &lt;NA&gt;
ENSG00000229782                                                                                              &lt;NA&gt;
ENSG00000183018                                             SPNS lysolipid transporter 2, sphingosine-1-phosphate
ENSG00000132382                                                                            MYB binding protein 1a
ENSG00000167741                                                                       gamma-glutamyltransferase 6
ENSG00000262921                                                                                              &lt;NA&gt;
ENSG00000262519                                                                                              &lt;NA&gt;
ENSG00000188176                                                                                 smoothelin like 2
ENSG00000261863                                                                                              &lt;NA&gt;
ENSG00000222429                                                             RNA, U6 small nuclear 955, pseudogene
ENSG00000161905                                                                      arachidonate 15-lipoxygenase
ENSG00000141456                                                     proline, glutamate and leucine rich protein 1
ENSG00000235085                                                                                              &lt;NA&gt;
ENSG00000244184                                                                        PELP1 divergent transcript
ENSG00000213939                                                               ribosomal protein S12 pseudogene 29
ENSG00000141480                                                                                   arrestin beta 2
ENSG00000161920                                                                       mediator complex subunit 11
ENSG00000261898                                                                                              &lt;NA&gt;
ENSG00000161921                                                                   C-X-C motif chemokine ligand 16
ENSG00000141497                                                               zinc finger MYND-type containing 15
ENSG00000142484                                                             transmembrane 4 L six family member 5
ENSG00000182853                                                          vitelline membrane outer layer 1 homolog
ENSG00000182327                                                   glycolipid transfer protein domain containing 2
ENSG00000142507                                                                     proteasome 20S subunit beta 6
ENSG00000262165                                                              chromosome 17 open reading frame 114
ENSG00000129219                                                                                  phospholipase D2
ENSG00000141503                                                                           misshapen like kinase 1
ENSG00000230201                                                                                              &lt;NA&gt;
ENSG00000263599                                                                                              &lt;NA&gt;
ENSG00000264113                                                             RNA, 7SL, cytoplasmic 784, pseudogene
ENSG00000108556                                                    cholinergic receptor nicotinic epsilon subunit
ENSG00000205710                                                              chromosome 17 open reading frame 107
ENSG00000185245                                                            glycoprotein Ib platelet subunit alpha
ENSG00000108528                                                                solute carrier family 25 member 11
ENSG00000108523                                                                           ring finger protein 167
ENSG00000108518                                                                                        profilin 1
ENSG00000108515                                                                                         enolase 3
ENSG00000091640                                                                        sperm associated antigen 7
ENSG00000108509                                                      calmodulin binding transcription activator 2
ENSG00000262429                                                                                              &lt;NA&gt;
ENSG00000234203                                                                                              &lt;NA&gt;
ENSG00000262678                                                                                              &lt;NA&gt;
ENSG00000203562                                                                                              &lt;NA&gt;
ENSG00000262227                                                                                              &lt;NA&gt;
ENSG00000196388                                                 inhibitor of CDK, cyclin A1 interacting protein 1
ENSG00000129250                                                                          kinesin family member 1C
ENSG00000227495                                                                                              &lt;NA&gt;
ENSG00000132517                                                                 solute carrier family 52 member 1
ENSG00000262495                                                                                              &lt;NA&gt;
ENSG00000262693                                                                         ZFP3 divergent transcript
ENSG00000180787                                                                          ZFP3 zinc finger protein
ENSG00000167840                                                                           zinc finger protein 232
ENSG00000234327                                                                            ZNF232 antisense RNA 1
ENSG00000129204                                                                    ubiquitin specific peptidase 6
ENSG00000262855                                                                                              &lt;NA&gt;
ENSG00000180626                                                                           zinc finger protein 594
ENSG00000261879                                                                       ZNF594 divergent transcript
ENSG00000161929                                                  SLP adaptor and CSK interacting membrane protein
ENSG00000263164                                                                                              &lt;NA&gt;
ENSG00000029725                                                   rabaptin, RAB GTPase binding effector protein 1
ENSG00000108559                                                                                    nucleoporin 88
ENSG00000263220                                                                                              &lt;NA&gt;
ENSG00000129197                                                                           RPA interacting protein
ENSG00000263272                                                                                              &lt;NA&gt;
ENSG00000108561                                                                    complement C1q binding protein
ENSG00000005100                                                                              DEAH-box helicase 33
ENSG00000262099                                                                                              &lt;NA&gt;
ENSG00000072849                                                                                          derlin 2
ENSG00000167842                                                               MIS12 kinetochore complex component
ENSG00000091592                                                              NLR family pyrin domain containing 1
ENSG00000253071                                                                                              &lt;NA&gt;
ENSG00000262961                                                                                              &lt;NA&gt;
ENSG00000179314                                                                           WSC domain containing 1
ENSG00000262231                                                                      uncharacterized LOC105371508
ENSG00000206618                                                            RNA, U6 small nuclear 1264, pseudogene
ENSG00000262609                                                        basic transcription factor 3 pseudogene 14
ENSG00000129221                                                                     AIP like 1 HSP90 co-chaperone
ENSG00000262818                                                                                              &lt;NA&gt;
ENSG00000129195                                                              PICALM interacting mitotic regulator
ENSG00000091622                                                                            PITPNM family member 3
ENSG00000198920                                                                                          KIAA0753
ENSG00000200914                                                                  RNA, 5S ribosomal pseudogene 435
ENSG00000129235                                                                  thioredoxin domain containing 17
ENSG00000108590                                                                       mediator complex subunit 31
ENSG00000212734                                                                                              &lt;NA&gt;
ENSG00000256806                                                              chromosome 17 open reading frame 100
ENSG00000261996                                                                                              &lt;NA&gt;
ENSG00000264468                                                                                   microRNA 4520-1
ENSG00000141485                                                                 solute carrier family 13 member 5
ENSG00000262990                                                                                              &lt;NA&gt;
ENSG00000244283                                                                                              &lt;NA&gt;
ENSG00000132530                                                                          XIAP associated factor 1
ENSG00000177294                                                                                  F-box protein 39
ENSG00000167858                                                                                          tektin 1
ENSG00000262943                                                                                              &lt;NA&gt;
ENSG00000215067                                                                                              &lt;NA&gt;
ENSG00000262503                                                           Spi-C transcription factor pseudogene 3
ENSG00000263316                                                                                              &lt;NA&gt;
ENSG00000267047                                                                                              &lt;NA&gt;
ENSG00000262089                                                                                              &lt;NA&gt;
ENSG00000108839                                                            arachidonate 12-lipoxygenase, 12S type
ENSG00000219200                                                                                    ribonuclease K
ENSG00000269871                                                                                              &lt;NA&gt;
ENSG00000161939                                                                       RNASEK-C17orf49 readthrough
ENSG00000258315                                                     BPTF associated chromatin complex component 1
ENSG00000267532                                                                            ALOX12 antisense RNA 1
ENSG00000161940                                                                     BCL6B transcription repressor
ENSG00000174327                                                                solute carrier family 16 member 13
ENSG00000174326                                                                solute carrier family 16 member 11
ENSG00000262067                                                                                              &lt;NA&gt;
ENSG00000132514                                                               C-type lectin domain containing 10A
ENSG00000161944                                                                     asialoglycoprotein receptor 2
ENSG00000213876                                                               ribosomal protein L7a pseudogene 64
ENSG00000141505                                                                     asialoglycoprotein receptor 1
ENSG00000132535                                                              discs large MAGUK scaffold protein 4
ENSG00000072778                                                            acyl-CoA dehydrogenase very long chain
ENSG00000199053                                                                                      microRNA 324
ENSG00000004975                                                            dishevelled segment polarity protein 2
ENSG00000040633                                                                             PHD finger protein 23
ENSG00000170296                                                           GABA type A receptor-associated protein
ENSG00000262526                                                                                              &lt;NA&gt;
ENSG00000175826                                                                CTD nuclear envelope phosphatase 1
ENSG00000262302                                                                                              &lt;NA&gt;
ENSG00000170291                                                     elongator acetyltransferase complex subunit 5
ENSG00000181885                                                                                         claudin 7
ENSG00000202251                                                                                              &lt;NA&gt;
ENSG00000181856                                                                  solute carrier family 2 member 4
ENSG00000263342                                                                                              &lt;NA&gt;
ENSG00000006047                                                                           Y-box binding protein 2
ENSG00000132507                                                       eukaryotic translation initiation factor 5A
ENSG00000132522                                                                    G protein pathway suppressor 2
ENSG00000261915                                                                                              &lt;NA&gt;
ENSG00000215041                                                          neuralized E3 ubiquitin protein ligase 4
ENSG00000224647                                                                                              &lt;NA&gt;
ENSG00000072818                                          ArfGAP with coiled-coil, ankyrin repeat and PH domains 1
ENSG00000213859                                            potassium channel tetramerization domain containing 11
ENSG00000263171                                                                                              &lt;NA&gt;
ENSG00000182896                                                                          transmembrane protein 95
ENSG00000174292                                                                    tyrosine kinase non receptor 1
ENSG00000187838                                                                         phospholipid scramblase 3
ENSG00000262481                                                                                              &lt;NA&gt;
ENSG00000205544                                                                         transmembrane protein 256
ENSG00000169992                                                                                      neuroligin 2
ENSG00000262880                                                                                              &lt;NA&gt;
ENSG00000181323                                                                            spermatid maturation 1
ENSG00000184560                                                                              SPEM family member 2
ENSG00000181284                                                                         transmembrane protein 102
ENSG00000262624                                                                                              &lt;NA&gt;
ENSG00000161958                                                                       fibroblast growth factor 11
ENSG00000263301                                                                                              &lt;NA&gt;
ENSG00000272884                                                                                              &lt;NA&gt;
ENSG00000170175                                                     cholinergic receptor nicotinic beta 1 subunit
ENSG00000174282                                                           zinc finger and BTB domain containing 4
ENSG00000259224                                                                solute carrier family 35 member G6
ENSG00000181222                                                                       RNA polymerase II subunit A
ENSG00000201489                                                                                              &lt;NA&gt;
ENSG00000239697                                                                         TNF superfamily member 12
ENSG00000248871                                                                       TNFSF12-TNFSF13 readthrough
ENSG00000161955                                                                         TNF superfamily member 13
ENSG00000161956                                                                         SUMO specific peptidase 3
ENSG00000265500                                                                                              &lt;NA&gt;
ENSG00000161960                                                      eukaryotic translation initiation factor 4A1
ENSG00000264772                                                                                              &lt;NA&gt;
ENSG00000209582                                                                 small nucleolar RNA, H/ACA box 48
ENSG00000238917                                                                   small nucleolar RNA, C/D box 10
ENSG00000129226                                                                                     CD68 molecule
ENSG00000233223                                                                             MPDU1 antisense RNA 1
ENSG00000129255                                                           mannose-P-dolichol utilization defect 1
ENSG00000129194                                                                   SRY-box transcription factor 15
ENSG00000129245                                                                          FMR1 autosomal homolog 2
ENSG00000251860                                                                                              &lt;NA&gt;
ENSG00000268503                                                                                              &lt;NA&gt;
ENSG00000129214                                                                      sex hormone binding globulin
ENSG00000141504                                          spermidine/spermine N1-acetyltransferase family member 2
ENSG00000129244                                                         ATPase Na+/K+ transporting subunit beta 2
ENSG00000141510                                                                                 tumor protein p53
ENSG00000262251                                                                                              &lt;NA&gt;
ENSG00000141499                                                            WD repeat containing antisense to TP53
ENSG00000108947                                                                                         ephrin B3
ENSG00000183914                                                                     dynein axonemal heavy chain 2
ENSG00000240480                                                                                              &lt;NA&gt;
ENSG00000132510                                                                             lysine demethylase 6B
ENSG00000167874                                                                          transmembrane protein 88
ENSG00000183011                                              N-alpha-acetyltransferase 38, NatC auxiliary subunit
ENSG00000182224                                                                 cytochrome b5 domain containing 1
ENSG00000170004                                                       chromodomain helicase DNA binding protein 3
ENSG00000252835                                                                  small Cajal body-specific RNA 21
ENSG00000179859                                                                           ring finger protein 227
ENSG00000170049                             potassium voltage-gated channel subfamily A regulatory beta subunit 3
ENSG00000262730                                                                                              &lt;NA&gt;
ENSG00000170043                                                    trafficking protein particle complex subunit 1
ENSG00000170037                                     centrobin, centriole duplication and spindle assembly protein
ENSG00000262492                                                                                              &lt;NA&gt;
ENSG00000132518                                                                     guanylate cyclase 2D, retinal
ENSG00000238676                                                                                              &lt;NA&gt;
ENSG00000179593                                                               arachidonate 15-lipoxygenase type B
ENSG00000263427                                                                                              &lt;NA&gt;
ENSG00000179477                                                            arachidonate 12-lipoxygenase, 12R type
ENSG00000214999                                                                                              &lt;NA&gt;
ENSG00000264005                                                                                     microRNA 4314
ENSG00000179148                                                             arachidonate epidermal lipoxygenase 3
ENSG00000179111                                                            hes family bHLH transcription factor 7
ENSG00000179094                                                                      period circadian regulator 1
ENSG00000263620                                                                                              &lt;NA&gt;
ENSG00000220205                                                             vesicle associated membrane protein 2
ENSG00000179029                                                                         transmembrane protein 107
ENSG00000200463                                                                  small nucleolar RNA, C/D box 118
ENSG00000266824                                                                                              &lt;NA&gt;
ENSG00000266638                                                                                              &lt;NA&gt;
ENSG00000196544                                                                  BLOC-1 related complex subunit 6
ENSG00000271002                                                                                              &lt;NA&gt;
ENSG00000178999                                                                                   aurora kinase B
ENSG00000178977                                                        long intergenic non-protein coding RNA 324
ENSG00000269928                                                                                              &lt;NA&gt;
ENSG00000178971                                                      CST telomere replication complex component 1
ENSG00000178921                                                        phosphoribosylformylglycinamidine synthase
ENSG00000269947                                                                                              &lt;NA&gt;
ENSG00000125434                                                                solute carrier family 25 member 35
ENSG00000108961                                                             RAN guanine nucleotide release factor
ENSG00000271029                                                                                              &lt;NA&gt;
ENSG00000198844                                                         Rho guanine nucleotide exchange factor 15
ENSG00000226871                                                                                              &lt;NA&gt;
ENSG00000212206                                                                       small nucleolar RNA SNORA69
ENSG00000266279                                                                      uncharacterized LOC124903916
ENSG00000184650                                                                outer dense fiber of sperm tails 4
ENSG00000198150                                                                                              &lt;NA&gt;
ENSG00000265749                                                                                              &lt;NA&gt;
ENSG00000184619                                                                        KRAB-A domain containing 2
ENSG00000263809                                                                                              &lt;NA&gt;
ENSG00000161970                                                                             ribosomal protein L26
ENSG00000189051                                                                           ring finger protein 222
ENSG00000166579                                                            nudE neurodevelopment protein 1 like 1
ENSG00000133026                                                                             myosin heavy chain 10
ENSG00000252363                                                               RNA, U7 small nuclear 43 pseudogene
ENSG00000241708                                                                                              &lt;NA&gt;
ENSG00000270606                                                          peptidylprolyl isomerase A pseudogene 52
ENSG00000244604                                                                                              &lt;NA&gt;
ENSG00000161973                                                                  coiled-coil domain containing 42
ENSG00000183318                                                speedy/RINGO cell cycle regulator family member E4
ENSG00000185156                                            major facilitator superfamily domain containing 6 like
ENSG00000174083                                                                                              &lt;NA&gt;
ENSG00000141506                                                    phosphoinositide-3-kinase regulatory subunit 5
ENSG00000266389                                                                       PIK3R5 divergent transcript
ENSG00000265975                                                                                              &lt;NA&gt;
ENSG00000065320                                                                                          netrin 1
ENSG00000262966                                                                      uncharacterized LOC101928266
ENSG00000170310                                                                                        syntaxin 8
ENSG00000263708                                                                                              &lt;NA&gt;
ENSG00000225751                                                                                              &lt;NA&gt;
ENSG00000262815                                                                                              &lt;NA&gt;
ENSG00000263051                                                                                              &lt;NA&gt;
ENSG00000271851                                                                                              &lt;NA&gt;
ENSG00000166596                                                          cilia and flagella associated protein 52
ENSG00000241654                                                               ribosomal protein L19 pseudogene 18
ENSG00000265349                                                                                              &lt;NA&gt;
ENSG00000154914                                                                   ubiquitin specific peptidase 43
ENSG00000262296                                                                                              &lt;NA&gt;
ENSG00000184544                                                                        dehydrogenase/reductase 7C
ENSG00000214978                                                                                       GSG1 like 2
ENSG00000065325                                                                  glucagon like peptide 2 receptor
ENSG00000265593                                                                                              &lt;NA&gt;
ENSG00000109047                                                                                         recoverin
ENSG00000007237                                                                          growth arrest specific 7
ENSG00000221486                                                                                              &lt;NA&gt;
ENSG00000264194                                                                                              &lt;NA&gt;
ENSG00000242692                                                                               RPS27A pseudogene 1
ENSG00000273388                                                                                              &lt;NA&gt;
ENSG00000006788                                                                             myosin heavy chain 13
ENSG00000264067                                                                                              &lt;NA&gt;
ENSG00000272736                                                                                              &lt;NA&gt;
ENSG00000272975                                                     myosin heavy chain gene cluster antisense RNA
ENSG00000133020                                                                              myosin heavy chain 8
ENSG00000264424                                                                              myosin heavy chain 4
ENSG00000109061                                                                              myosin heavy chain 1
ENSG00000125414                                                                              myosin heavy chain 2
ENSG00000214970                                                                                              &lt;NA&gt;
ENSG00000109063                                                                              myosin heavy chain 3
ENSG00000261433                                                                                              &lt;NA&gt;
ENSG00000273290                                                                                              &lt;NA&gt;
ENSG00000133028                                                               synthesis of cytochrome C oxidase 1
ENSG00000263388                                                                                              &lt;NA&gt;
ENSG00000170222                                         ADP-ribose/CDP-alcohol diphosphatase, manganese dependent
ENSG00000187824                                                                         transmembrane protein 220
ENSG00000264176                                                                                              &lt;NA&gt;
ENSG00000263400                                                                           TMEM220 antisense RNA 1
ENSG00000264016                                                                                              &lt;NA&gt;
ENSG00000240813                                                                                              &lt;NA&gt;
ENSG00000266114                                                                                              &lt;NA&gt;
ENSG00000263429                                                                    transmembrane protein 238 like
ENSG00000233670                   phosphoinositide interacting regulator of transient receptor potential channels
ENSG00000263508                                                                                              &lt;NA&gt;
ENSG00000207242                                                            RNA, U6 small nuclear 1065, pseudogene
ENSG00000244753                                                                                              &lt;NA&gt;
ENSG00000221701                                                                                              &lt;NA&gt;
ENSG00000243346                                                             RNA, 7SL, cytoplasmic 601, pseudogene
ENSG00000188803                                                                             shisa family member 6
ENSG00000253002                                                                                              &lt;NA&gt;
ENSG00000264727                                                                                              &lt;NA&gt;
ENSG00000007174                                                                     dynein axonemal heavy chain 9
ENSG00000263623                                                                                              &lt;NA&gt;
ENSG00000263684                                                                                              &lt;NA&gt;
ENSG00000266368                                                                                              &lt;NA&gt;
ENSG00000154957                                                                            zinc finger protein 18
ENSG00000241185                                                              ribosomal protein L21 pseudogene 122
ENSG00000065559                                                         mitogen-activated protein kinase kinase 4
ENSG00000252707                                                              RNA, U11 small nuclear 2, pseudogene
ENSG00000266297                                                                                      microRNA 744
ENSG00000263648                                                                                              &lt;NA&gt;
ENSG00000265400                                                                                              &lt;NA&gt;
ENSG00000179136                                                        long intergenic non-protein coding RNA 670
ENSG00000141052                                                                                         myocardin
ENSG00000227274                                                                             MYOCD antisense RNA 1
ENSG00000273452                                                                                              &lt;NA&gt;
ENSG00000265489                                                                ARHGAP44 and MYOCD antisense RNA 1
ENSG00000006740                                                                  Rho GTPase activating protein 44
ENSG00000265503                                                                                    microRNA 1269b
ENSG00000266152                                                                                              &lt;NA&gt;
ENSG00000263707                                                                                              &lt;NA&gt;
ENSG00000006744                                                                             elaC ribonuclease Z 2
ENSG00000273098                                                                                              &lt;NA&gt;
ENSG00000234634                                                       long intergenic non-protein coding RNA 2093
ENSG00000153976                                                heparan sulfate-glucosamine 3-sulfotransferase 3A1
ENSG00000266115                                                                                              &lt;NA&gt;
ENSG00000221698                                                                                   microRNA 548h-3
ENSG00000236088                                                                        COX10 divergent transcript
ENSG00000265494                                                                                              &lt;NA&gt;
ENSG00000233852                                                                                              &lt;NA&gt;
ENSG00000266744                                                                                              &lt;NA&gt;
ENSG00000141028                                                                                              &lt;NA&gt;
ENSG00000006695                             cytochrome c oxidase assembly factor heme A:farnesyltransferase COX10
ENSG00000252305                                                                                              &lt;NA&gt;
ENSG00000231595                                                                                              &lt;NA&gt;
ENSG00000223510                                                             CMT1A duplicated region transcript 15
ENSG00000262786                                                                                              &lt;NA&gt;
ENSG00000125430                                                heparan sulfate-glucosamine 3-sulfotransferase 3B1
ENSG00000266709                                                                  uncharacterized protein MGC12916
ENSG00000266378                                                                                              &lt;NA&gt;
ENSG00000230647                                                                                              &lt;NA&gt;
ENSG00000230897                                                               ribosomal protein S18 pseudogene 12
ENSG00000226130                                                                                              &lt;NA&gt;
ENSG00000205325                                                                                              &lt;NA&gt;
ENSG00000238212                                                       long intergenic non-protein coding RNA 2096
ENSG00000226156                                                              ribosomal protein L23a pseudogene 76
ENSG00000232058                                                                      uncharacterized LOC101928475
ENSG00000259944                                                              CMT1A duplicated region transcript 7
ENSG00000265163                                                              CMT1A duplicated region transcript 8
ENSG00000109099                                                                      peripheral myelin protein 22
ENSG00000238806                                                                                              &lt;NA&gt;
ENSG00000265110                                                                                     microRNA 4731
ENSG00000265445                                                                      uncharacterized LOC124903931
ENSG00000230971                                                                                              &lt;NA&gt;
ENSG00000237377                                                                                              &lt;NA&gt;
ENSG00000125409                                                                                          tektin 3
ENSG00000200437                                                             RNA, U6 small nuclear 799, pseudogene
ENSG00000266667                                                                                              &lt;NA&gt;
ENSG00000239888                                                             RNA, 7SL, cytoplasmic 792, pseudogene
ENSG00000239704                                                              CMT1A duplicated region transcript 4
ENSG00000259024                                                                          TVP23C-CDRT4 readthrough
ENSG00000175106                                                  trans-golgi network vesicle protein 23 homolog C
ENSG00000234324                                                                 ribosomal protein L9 pseudogene 2
ENSG00000223878                                                                                              &lt;NA&gt;
ENSG00000266538                                                                                              &lt;NA&gt;
ENSG00000181464                                                                                              &lt;NA&gt;
ENSG00000241322                                                         F-box and WD repeat domain containing 10B
ENSG00000251537                                                                                              &lt;NA&gt;
ENSG00000252129                                                                                              &lt;NA&gt;
ENSG00000223544                                                                                              &lt;NA&gt;
ENSG00000221926                                                                    tripartite motif containing 16
ENSG00000266261                                                                                              &lt;NA&gt;
ENSG00000108452                                                                zinc finger protein 29, pseudogene
ENSG00000187607                                                                          zinc finger protein 286A
ENSG00000255104                                                                                              &lt;NA&gt;
ENSG00000233966                                                                                              &lt;NA&gt;
ENSG00000214946                                                                      TBC1 domain family member 26
ENSG00000233002                                                                      uncharacterized LOC105371559
ENSG00000267227                                                                                              &lt;NA&gt;
ENSG00000233193                                                                                              &lt;NA&gt;
ENSG00000227255                                                                                              &lt;NA&gt;
ENSG00000235430                                                   zinc finger SWIM-type containing 5 pseudogene 1
ENSG00000251829                                                                  RNA, 5S ribosomal pseudogene 436
ENSG00000227018                                                                                              &lt;NA&gt;
ENSG00000179277                                                                                              &lt;NA&gt;
ENSG00000265519                                                                                              &lt;NA&gt;
ENSG00000233090                                                                                              &lt;NA&gt;
ENSG00000237057                                                                                              &lt;NA&gt;
ENSG00000227790                                                                                              &lt;NA&gt;
ENSG00000170425                                                                            adenosine A2b receptor
ENSG00000214941                                                                zinc finger SWIM-type containing 7
ENSG00000011295                                                                tetratricopeptide repeat domain 19
ENSG00000141027                                                                    nuclear receptor corepressor 1
ENSG00000227782                                                                                              &lt;NA&gt;
ENSG00000243686                                                                                              &lt;NA&gt;
ENSG00000233979                                                                                              &lt;NA&gt;
ENSG00000252383                                                             RNA, U6 small nuclear 314, pseudogene
ENSG00000199674                                                             RNA, U6 small nuclear 862, pseudogene
ENSG00000239221                                                             RNA, 7SL, cytoplasmic 442, pseudogene
ENSG00000108474                                           phosphatidylinositol glycan anchor biosynthesis class L
ENSG00000221355                                                                                     microRNA 1288
ENSG00000166582                                                                              centromere protein V
ENSG00000170315                                                                                       ubiquitin B
ENSG00000265401                                                                                              &lt;NA&gt;
ENSG00000265095                                                                ferritin light chain pseudogene 12
ENSG00000264739                                                                                              &lt;NA&gt;
ENSG00000187688                                  transient receptor potential cation channel subfamily V member 2
ENSG00000239203                                                                                              &lt;NA&gt;
ENSG00000175061                                                                  small nucleolar RNA host gene 29
ENSG00000266651                                                                                              &lt;NA&gt;
ENSG00000181350                                                                leucine rich repeat containing 75A
ENSG00000141040                                                                           zinc finger protein 287
ENSG00000266803                                                                                              &lt;NA&gt;
ENSG00000235554                                                                                              &lt;NA&gt;
ENSG00000197566                                                                           zinc finger protein 624
ENSG00000264765                                                                                              &lt;NA&gt;
ENSG00000264359                                                                NIMA-related kinase 4 pseudogene 2
ENSG00000231458                                                                      ribonuclease H1 pseudogene 2
ENSG00000170160                                                                coiled-coil domain containing 144A
ENSG00000266302                                                                                              &lt;NA&gt;
ENSG00000252446                                                             RNA, U6 small nuclear 405, pseudogene
ENSG00000265680                                                                                              &lt;NA&gt;
ENSG00000226478                                                                                              &lt;NA&gt;
ENSG00000188933                                                                                              &lt;NA&gt;
ENSG00000266129                                                       signal recognition particle 68 pseudogene 1
ENSG00000272815                                                                                              &lt;NA&gt;
ENSG00000264673                                                                                              &lt;NA&gt;
ENSG00000266486                                                                                              &lt;NA&gt;
ENSG00000264729                                                                                              &lt;NA&gt;
ENSG00000264892                                                              nitric oxide synthase 2 pseudogene 4
ENSG00000226145                                                                                              &lt;NA&gt;
ENSG00000227300                                                                                              &lt;NA&gt;
ENSG00000131885                                                                                              &lt;NA&gt;
ENSG00000205312                                                                                              &lt;NA&gt;
ENSG00000229749                                                                                              &lt;NA&gt;
ENSG00000265853                                                                                              &lt;NA&gt;
ENSG00000128438                                                                                              &lt;NA&gt;
ENSG00000240505                                                               TNF receptor superfamily member 13B
ENSG00000230709                                                                         uncharacterized LOC284191
ENSG00000230969                                                       long intergenic non-protein coding RNA 2090
ENSG00000260328                                                                                              &lt;NA&gt;
ENSG00000133030                                                        myosin phosphatase Rho interacting protein
ENSG00000225442                                                                                              &lt;NA&gt;
ENSG00000263624                                                                                              &lt;NA&gt;
ENSG00000206859                                                             RNA, U6 small nuclear 767, pseudogene
ENSG00000243370                                                             RNA, 7SL, cytoplasmic 775, pseudogene
ENSG00000179598                                                                   phospholipase D family member 6
ENSG00000264187                                                                                              &lt;NA&gt;
ENSG00000154803                                                                                        folliculin
ENSG00000266498                                                                                              &lt;NA&gt;
ENSG00000226359                                                                       actin gamma 1 pseudogene 24
ENSG00000265109                                                                                              &lt;NA&gt;
ENSG00000141030                                                                        COP9 signalosome subunit 3
ENSG00000205309                                                                 5',3'-nucleotidase, mitochondrial
ENSG00000215030                                                               ribosomal protein L13 pseudogene 12
ENSG00000227158                                ligand of numb-protein X 1, E3 ubiquitin protein ligase pseudogene
ENSG00000230865                                                                                              &lt;NA&gt;
ENSG00000201741                                                                                              &lt;NA&gt;
ENSG00000141026                                                                        mediator complex subunit 9
ENSG00000108551                                                               ras related dexamethasone induced 1
ENSG00000133027                                                      phosphatidylethanolamine N-methyltransferase
ENSG00000265511                                                                                              &lt;NA&gt;
ENSG00000206730                                                             RNA, U6 small nuclear 468, pseudogene
ENSG00000264666                                                                                              &lt;NA&gt;
ENSG00000223979                                             Smith-Magenis syndrome chromosome region, candidate 2
ENSG00000108557                                                                           retinoic acid induced 1
ENSG00000237328                                                                              RAI1 antisense RNA 1
ENSG00000226746                                             Smith-Magenis syndrome chromosome region, candidate 5
ENSG00000264167                                                                                              &lt;NA&gt;
ENSG00000072310                                          sterol regulatory element binding transcription factor 1
ENSG00000207839                                                                                      microRNA 33b
ENSG00000175662                                                target of myb1 like 2 membrane trafficking protein
ENSG00000197815                                                                                              &lt;NA&gt;
ENSG00000171962                                                               dynein regulatory complex subunit 3
ENSG00000171953                                           ATP synthase mitochondrial F1 complex assembly factor 2
ENSG00000230273                                                                                              &lt;NA&gt;
ENSG00000201378                                                                                              &lt;NA&gt;
ENSG00000232344                                                                   ribosomal protein S2 pseudogene
ENSG00000141034                                                                     GID complex subunit 4 homolog
ENSG00000108591                                                   developmentally regulated GTP binding protein 2
ENSG00000091536                                                                                        myosin XVA
ENSG00000238691                                                                                              &lt;NA&gt;
ENSG00000266677                                                                                              &lt;NA&gt;
ENSG00000091542                                                                   alkB homolog 5, RNA demethylase
ENSG00000131899                                                   LLGL scribble cell polarity complex component 1
ENSG00000177731                                                                     FLII actin remodeling protein
ENSG00000177427                                                                 mitochondrial elongation factor 2
ENSG00000260647                                                                                              &lt;NA&gt;
ENSG00000177302                                                                       DNA topoisomerase III alpha
ENSG00000228000                                                               ribosomal protein L7a pseudogene 65
ENSG00000237382                                                                                              &lt;NA&gt;
ENSG00000176994                                                                     SMCR8-C9orf72 complex subunit
ENSG00000267350                                                                                              &lt;NA&gt;
ENSG00000176974                                                                 serine hydroxymethyltransferase 1
ENSG00000214860                                                                                   envoplakin like
ENSG00000264177                                                                                              &lt;NA&gt;
ENSG00000267441                                                                                              &lt;NA&gt;
ENSG00000204471                                                                                              &lt;NA&gt;
ENSG00000220161                                                       long intergenic non-protein coding RNA 2076
ENSG00000205266                                                                                              &lt;NA&gt;
ENSG00000266162       tyrosine 3-monooxygenase/tryptophan 5-monooxygenase activation protein epsilon pseudogene 2
ENSG00000240279                                                                                              &lt;NA&gt;
ENSG00000186831                                                                                              &lt;NA&gt;
ENSG00000214856                                                                                              &lt;NA&gt;
ENSG00000229526                                                                           keratin 16 pseudogene 4
ENSG00000227919                                                                                              &lt;NA&gt;
ENSG00000267492                                                                                              &lt;NA&gt;
ENSG00000230662                                                                        transportin 1 pseudogene 2
ENSG00000171916                                                                                       galectin 9C
ENSG00000167494                                                                                              &lt;NA&gt;
ENSG00000273018                                                      family with sequence similarity 106 member A
ENSG00000233327                                                                                              &lt;NA&gt;
ENSG00000213077                                                                                              &lt;NA&gt;
ENSG00000227689                                                       signal recognition particle 68 pseudogene 2
ENSG00000154874                                                                                              &lt;NA&gt;
ENSG00000227077                                                                                              &lt;NA&gt;
ENSG00000264948                                                                                              &lt;NA&gt;
ENSG00000189375                                                                      TBC1 domain family member 28
ENSG00000262262                                                                                              &lt;NA&gt;
ENSG00000174977                                                                                              &lt;NA&gt;
ENSG00000249459                                                                                              &lt;NA&gt;
ENSG00000264885                                                                                              &lt;NA&gt;
ENSG00000240445                                                                                  forkhead box O3B
ENSG00000224126                                                                                              &lt;NA&gt;
ENSG00000108448                                                                                              &lt;NA&gt;
ENSG00000265693                                                                                              &lt;NA&gt;
ENSG00000171931                                                          F-box and WD repeat domain containing 10
ENSG00000171928                                                  trans-golgi network vesicle protein 23 homolog B
ENSG00000265478                                                                                              &lt;NA&gt;
ENSG00000250111                                                   coiled-coil domain-containing protein 144A-like
ENSG00000141127                                      phosphoribosyl pyrophosphate synthetase associated protein 2
ENSG00000264485                                                                                              &lt;NA&gt;
ENSG00000264273                                                                                              &lt;NA&gt;
ENSG00000235672                                                                                              &lt;NA&gt;
ENSG00000212618                                                                      small nucleolar RNA MBII-202
ENSG00000154025                                                                 solute carrier family 5 member 10
ENSG00000196893                                                                                              &lt;NA&gt;
ENSG00000188522                                                       family with sequence similarity 83 member G
ENSG00000263045                                                                                              &lt;NA&gt;
ENSG00000154016                                                                      GRB2 related adaptor protein
ENSG00000265185                                                                                              &lt;NA&gt;
ENSG00000262074                                                                                              &lt;NA&gt;
ENSG00000230197                                                                                              &lt;NA&gt;
ENSG00000265746                                                                                              &lt;NA&gt;
ENSG00000263394                                                                                              &lt;NA&gt;
ENSG00000228157                                                      uncharacterized protein ENSP00000382042-like
ENSG00000262202                                                                                              &lt;NA&gt;
ENSG00000189152                                                                 GRB2 related adaptor protein like
ENSG00000214844                                                                                              &lt;NA&gt;
ENSG00000262319                                                                                              &lt;NA&gt;
ENSG00000266664                                                                                              &lt;NA&gt;
ENSG00000197665                                                                                              &lt;NA&gt;
ENSG00000262292                                                                                              &lt;NA&gt;
ENSG00000266311                                                                                              &lt;NA&gt;
ENSG00000261987                                                                                              &lt;NA&gt;
ENSG00000263934                                                                                              &lt;NA&gt;
ENSG00000264940                                                                                              &lt;NA&gt;
ENSG00000236022                                                                                              &lt;NA&gt;
ENSG00000263206                                                                                              &lt;NA&gt;
ENSG00000072134                                                                                           epsin 2
ENSG00000230493                                                                                              &lt;NA&gt;
ENSG00000235397                                                                              EPN2 antisense RNA 1
ENSG00000265263                                                                                              &lt;NA&gt;
ENSG00000108641                                                                            B9 domain containing 1
ENSG00000221540                                                                                     microRNA 1180
ENSG00000166484                                                                mitogen-activated protein kinase 7
ENSG00000166482                                                                  microfibril associated protein 4
ENSG00000128482                                                                           ring finger protein 112
ENSG00000265126                                                                                              &lt;NA&gt;
ENSG00000227078                                                                                              &lt;NA&gt;
ENSG00000265335                                                                                              &lt;NA&gt;
ENSG00000235979                                                                      uncharacterized LOC105371574
ENSG00000189343                                                                ribosomal protein S2 pseudogene 46
ENSG00000231477                                                                                              &lt;NA&gt;
ENSG00000263726                                                                                              &lt;NA&gt;
ENSG00000142494                                                                 solute carrier family 47 member 1
ENSG00000228331                                                               ribosomal protein L17 pseudogene 43
ENSG00000266079                                                                                              &lt;NA&gt;
ENSG00000262769                                                                                              &lt;NA&gt;
ENSG00000228983                                                                                              &lt;NA&gt;
ENSG00000263107                                                                                              &lt;NA&gt;
ENSG00000266179                                                                                              &lt;NA&gt;
ENSG00000271900                                                                                              &lt;NA&gt;
ENSG00000227225                                                                              MT-ND1 pseudogene 14
ENSG00000242752                                                 nuclear-encoded mitochondrial tRNA-Gln (TTG) 12-1
ENSG00000228725                                                                              MT-ND2 pseudogene 12
ENSG00000224254                                                                              MT-CO1 pseudogene 39
ENSG00000231625                                                                                              &lt;NA&gt;
ENSG00000072210                                                         aldehyde dehydrogenase 3 family member A2
ENSG00000264932                                                                                              &lt;NA&gt;
ENSG00000252349                                                                      uncharacterized LOC124900397
ENSG00000180638                                                                 solute carrier family 47 member 2
ENSG00000262681                                                                                              &lt;NA&gt;
ENSG00000264785                                                                                              &lt;NA&gt;
ENSG00000108602                                                         aldehyde dehydrogenase 3 family member A1
ENSG00000230607                                                                                              &lt;NA&gt;
ENSG00000083290                                                         unc-51 like autophagy activating kinase 2
ENSG00000231096                                            NADH:ubiquinone oxidoreductase subunit B4 pseudogene 3
ENSG00000270091                                                                                              &lt;NA&gt;
ENSG00000108599                                                                     A-kinase anchoring protein 10
ENSG00000266126                                                                                              &lt;NA&gt;
ENSG00000261033                                                                       SPECC1 divergent transcript
ENSG00000128487                                    sperm antigen with calponin homology and coiled-coil domains 1
ENSG00000225681                                                                                              &lt;NA&gt;
ENSG00000225014                                                                                              &lt;NA&gt;
ENSG00000212186                                                             RNA, U6 small nuclear 258, pseudogene
ENSG00000263494                                                                                              &lt;NA&gt;
ENSG00000252971                                                            RNA, U6 small nuclear 1057, pseudogene
ENSG00000154898                                                                                              &lt;NA&gt;
ENSG00000266839                                                                                              &lt;NA&gt;
ENSG00000266339                                                                                              &lt;NA&gt;
ENSG00000214832                                                                                              &lt;NA&gt;
ENSG00000189423                                                                                              &lt;NA&gt;
ENSG00000237911                                                       signal recognition particle 68 pseudogene 3
ENSG00000205217                                                                                              &lt;NA&gt;
ENSG00000265556                                                                                              &lt;NA&gt;
ENSG00000230528                                                                                              &lt;NA&gt;
ENSG00000170298                                                                                       galectin 9B
ENSG00000229586                                                                        transportin 1 pseudogene 3
ENSG00000263976       tyrosine 3-monooxygenase/tryptophan 5-monooxygenase activation protein epsilon pseudogene 3
ENSG00000230088                                                                           keratin 16 pseudogene 5
ENSG00000214822                                                                                              &lt;NA&gt;
ENSG00000266925                                                                                              &lt;NA&gt;
ENSG00000231645                                                                           keratin 17 pseudogene 6
ENSG00000205215                                                                                              &lt;NA&gt;
ENSG00000266042                                                                                              &lt;NA&gt;
ENSG00000260907                                                                                              &lt;NA&gt;
ENSG00000265916                                                                                              &lt;NA&gt;
ENSG00000264981                                                                                              &lt;NA&gt;
ENSG00000235203                                                          TBC1 domain family member 3 pseudogene 3
ENSG00000267075                                                                                              &lt;NA&gt;
ENSG00000230339                                                                                              &lt;NA&gt;
ENSG00000263946                                                    chromosome 2 open reading frame 27B pseudogene
ENSG00000235323                                                                                              &lt;NA&gt;
ENSG00000264422                                                                      uncharacterized LOC105371580
ENSG00000214819                                                      CMT1A duplicated region transcript 15 like 2
ENSG00000231258                                                                                              &lt;NA&gt;
ENSG00000188013                                                                                              &lt;NA&gt;
ENSG00000232889                                                                                              &lt;NA&gt;
ENSG00000226096                                                                                              &lt;NA&gt;
ENSG00000235546                                                                                              &lt;NA&gt;
ENSG00000227685                                                                                              &lt;NA&gt;
ENSG00000266364                                                                                              &lt;NA&gt;
ENSG00000236504                                                                                              &lt;NA&gt;
ENSG00000264874                                                                                              &lt;NA&gt;
ENSG00000226521                                                                                              &lt;NA&gt;
ENSG00000187870                                                                                              &lt;NA&gt;
ENSG00000218454                                          heterogeneous nuclear ribonucleoprotein A1 pseudogene 19
ENSG00000213671                                                                                 OLA1 pseudogene 2
ENSG00000226549                                                                                              &lt;NA&gt;
ENSG00000264215                                                                                              &lt;NA&gt;
ENSG00000264662                                                                                              &lt;NA&gt;
ENSG00000226981                                                                                              &lt;NA&gt;
ENSG00000205212                                                                                              &lt;NA&gt;
ENSG00000266369                                                                                              &lt;NA&gt;
ENSG00000233098                                                                         uncharacterized LOC339260
ENSG00000252483                                                            RNA, U6 small nuclear 1178, pseudogene
ENSG00000265790                                                                      ribonuclease H1 pseudogene 1
ENSG00000265099                                                                                              &lt;NA&gt;
ENSG00000264660                                                                                              &lt;NA&gt;
ENSG00000244456                                                                               SPECC1 pseudogene 2
ENSG00000266009                                                                                              &lt;NA&gt;
ENSG00000263729                                                                                              &lt;NA&gt;
ENSG00000124422                                                                   ubiquitin specific peptidase 22
ENSG00000263986                                                                                              &lt;NA&gt;
ENSG00000236819                                                       long intergenic non-protein coding RNA 1563
ENSG00000109016                                                                        dehydrogenase/reductase 7B
ENSG00000178307                                                                          transmembrane protein 11
ENSG00000235530                                                                       TMEM11 divergent transcript
ENSG00000263815                                                             RNA, 7SL, cytoplasmic 426, pseudogene
ENSG00000154035                                                                                              &lt;NA&gt;
ENSG00000266563                                           eukaryotic translation initiation factor 1 pseudogene 5
ENSG00000034152                                                         mitogen-activated protein kinase kinase 3
ENSG00000184185                                       potassium inwardly rectifying channel subfamily J member 12
ENSG00000265881                                                                 PDZ and LIM domain 1 pseudogene 2
ENSG00000265043                                                                                              &lt;NA&gt;
ENSG00000264023                                                                                              &lt;NA&gt;
ENSG00000244582                                                              ribosomal protein L21 pseudogene 120
ENSG00000265265                                                                                              &lt;NA&gt;
ENSG00000212719                                                       long intergenic non-protein coding RNA 2693
ENSG00000272780                                                                                              &lt;NA&gt;
ENSG00000266466                                                                                              &lt;NA&gt;
ENSG00000266673                                                                                              &lt;NA&gt;
ENSG00000266050                                                                                              &lt;NA&gt;
ENSG00000264245                                                                                              &lt;NA&gt;
ENSG00000216100                                                                                              &lt;NA&gt;
ENSG00000263375                                                       FERM domain containing kindlin 3 pseudogene
ENSG00000265019                                                                                              &lt;NA&gt;
ENSG00000265233                                                                                              &lt;NA&gt;
ENSG00000264617                                                                                              &lt;NA&gt;
ENSG00000263563                                                                                              &lt;NA&gt;
ENSG00000263725                                                                ferritin light chain pseudogene 13
ENSG00000263609                                                       long intergenic non-protein coding RNA 2002
ENSG00000264956                                                                      uncharacterized LOC105371597
ENSG00000266691                                                       FERM domain containing kindlin 3 pseudogene
ENSG00000222770                                                                                              &lt;NA&gt;
ENSG00000178130                                                                                              &lt;NA&gt;
ENSG00000264811                                                                                              &lt;NA&gt;
ENSG00000265567                                                                                              &lt;NA&gt;
ENSG00000264562                                                                                              &lt;NA&gt;
ENSG00000266806                                                                                              &lt;NA&gt;
ENSG00000266172                                                                                              &lt;NA&gt;
ENSG00000266795                                                                                              &lt;NA&gt;
ENSG00000264939                                                                                              &lt;NA&gt;
ENSG00000266836                                                                                              &lt;NA&gt;
ENSG00000266746                                                                                              &lt;NA&gt;
ENSG00000261020                                                                                              &lt;NA&gt;
ENSG00000264543                                                                                              &lt;NA&gt;
ENSG00000266885                                                                                              &lt;NA&gt;
ENSG00000265705                                                                                              &lt;NA&gt;
ENSG00000266529                                                                              MT-CYB pseudogene 13
ENSG00000256618                                                                                              &lt;NA&gt;
ENSG00000243655                                                                                              &lt;NA&gt;
ENSG00000264168                                                                              MT-ND1 pseudogene 15
ENSG00000263914                                                                              MT-ND2 pseudogene 13
ENSG00000240103                                                                                              &lt;NA&gt;
ENSG00000241225                                                  nuclear-encoded mitochondrial tRNA-Ser (TGA) 3-1
ENSG00000263483                                                                              MT-ATP6 pseudogene 3
ENSG00000264316                                                                              MT-CO3 pseudogene 13
ENSG00000264930                                                                                              &lt;NA&gt;
ENSG00000264262                                                                                              &lt;NA&gt;
ENSG00000265114                                                                                              &lt;NA&gt;
ENSG00000264431                                                                                              &lt;NA&gt;
ENSG00000264970                                                                                              &lt;NA&gt;
ENSG00000263433                                                                                              &lt;NA&gt;
ENSG00000264734                                                                                              &lt;NA&gt;
ENSG00000264172                                                                 PDZ and LIM domain 1 pseudogene 3
ENSG00000266736                                                                                              &lt;NA&gt;
ENSG00000264837                                                              vomeronasal 1 receptor 71 pseudogene
ENSG00000265646                                      Tu translation elongation factor, mitochondrial pseudogene 1
ENSG00000265246                                                                      uncharacterized LOC124903956
ENSG00000239223                                                               ribosomal protein L34 pseudogene 31
ENSG00000213664                                                                ribosomal protein S16 pseudogene 8
ENSG00000265453                                                                                              &lt;NA&gt;
ENSG00000263583                                                                                     microRNA 4522
ENSG00000109046                                                               WD repeat and SOCS box containing 1
ENSG00000264469                                                                                              &lt;NA&gt;
ENSG00000266313                                                       long intergenic non-protein coding RNA 3146
ENSG00000265683                                                                 synaptophysin like 1 pseudogene 2
ENSG00000266356                                                                                              &lt;NA&gt;
ENSG00000266433                                                                                              &lt;NA&gt;
ENSG00000141068                                                                        kinase suppressor of ras 1
ENSG00000265801                                                                                              &lt;NA&gt;
ENSG00000263368                                                                                              &lt;NA&gt;
ENSG00000266853                                                         integral membrane protein 2B pseudogene 1
ENSG00000266728                                                                                              &lt;NA&gt;
ENSG00000266872                                                                                              &lt;NA&gt;
ENSG00000168961                                                                                        galectin 9
ENSG00000264216                                                                                              &lt;NA&gt;
ENSG00000265788                                                                                              &lt;NA&gt;
ENSG00000265041                                                                                              &lt;NA&gt;
ENSG00000266771                                                                                              &lt;NA&gt;
ENSG00000264240                                                                   carboxypeptidase D pseudogene 1
ENSG00000264689                                                                                              &lt;NA&gt;
ENSG00000263604                                                                                              &lt;NA&gt;
ENSG00000263472                                                                                              &lt;NA&gt;
ENSG00000265833                                                                                              &lt;NA&gt;
ENSG00000266416                                                                                              &lt;NA&gt;
ENSG00000266786                                                                                              &lt;NA&gt;
ENSG00000007171                                                                           nitric oxide synthase 2
ENSG00000266202                                                                                              &lt;NA&gt;
ENSG00000266527                                                                                              &lt;NA&gt;
ENSG00000232859                                                                            LYR motif containing 9
ENSG00000260019                                                       long intergenic non-protein coding RNA 1992
ENSG00000251818                                                                      uncharacterized LOC124900402
ENSG00000266190                                                                                              &lt;NA&gt;
ENSG00000202389                                                                       small nucleolar RNA SNORA70
ENSG00000087095                                                                                  nemo like kinase
ENSG00000252283                                                                                              &lt;NA&gt;
ENSG00000240873                                                               ribosomal protein S29 pseudogene 22
ENSG00000203484                                                                                              &lt;NA&gt;
ENSG00000203483                                                                                              &lt;NA&gt;
ENSG00000255851                                                                                              &lt;NA&gt;
ENSG00000197825                                                                                              &lt;NA&gt;
ENSG00000267644                                                                                              &lt;NA&gt;
ENSG00000203482                                                                                              &lt;NA&gt;
ENSG00000237575                                                                                              &lt;NA&gt;
ENSG00000267259                                                                      uncharacterized LOC112267992
ENSG00000203480                                                                                              &lt;NA&gt;
ENSG00000266830                                                                      uncharacterized LOC105371712
ENSG00000265060                                                                                              &lt;NA&gt;
ENSG00000203479                                                                                              &lt;NA&gt;
ENSG00000263788                                                                                              &lt;NA&gt;
ENSG00000264486                                                                                              &lt;NA&gt;
ENSG00000260777                                                                                              &lt;NA&gt;
ENSG00000266306                                                                                              &lt;NA&gt;
ENSG00000264029                                                                                              &lt;NA&gt;
ENSG00000265480                                                                                              &lt;NA&gt;
ENSG00000207844                                                                                              &lt;NA&gt;
ENSG00000203478                                                                                              &lt;NA&gt;
ENSG00000203465                                                                                              &lt;NA&gt;
ENSG00000203477                                                                                              &lt;NA&gt;
ENSG00000268206                                                                                              &lt;NA&gt;
ENSG00000109084                                                                          transmembrane protein 97
ENSG00000109083                                                                       intraflagellar transport 20
ENSG00000109079                                                                       TNF alpha induced protein 1
ENSG00000004142                                                        DNA polymerase delta interacting protein 2
ENSG00000244045                                                             vacuolar ATPase assembly factor VMA12
ENSG00000258924                                                                                              &lt;NA&gt;
ENSG00000264302                                                                                              &lt;NA&gt;
ENSG00000265618                                                                                              &lt;NA&gt;
ENSG00000109072                                                                                       vitronectin
ENSG00000273171                                                                                              &lt;NA&gt;
ENSG00000004139                                                          sterile alpha and TIR motif containing 1
ENSG00000076351                                                                 solute carrier family 46 member 1
ENSG00000264098                                                                                              &lt;NA&gt;
ENSG00000265254                                                                                              &lt;NA&gt;
ENSG00000265541                                                                          H3 histone pseudogene 41
ENSG00000263870                                                                                              &lt;NA&gt;
ENSG00000258472                                                                                              &lt;NA&gt;
ENSG00000183405                                                                                              &lt;NA&gt;
ENSG00000007216                                                                 solute carrier family 13 member 2
ENSG00000109101                                                                                   forkhead box N1
ENSG00000109103                                                                   unc-119 lipid binding chaperone
ENSG00000087111                                           phosphatidylinositol glycan anchor biosynthesis class S
ENSG00000109107                                                                 aldolase, fructose-bisphosphate C
ENSG00000265168                                                                                              &lt;NA&gt;
ENSG00000076382                                                                        sperm associated antigen 5
ENSG00000227543                                                                                              &lt;NA&gt;
ENSG00000264608                                                                                              &lt;NA&gt;
ENSG00000265287                                                                                              &lt;NA&gt;
ENSG00000167524                                                               ribosomal protein S6 kinase related
ENSG00000007202                                                bridge-like lipid transfer protein family member 2
ENSG00000264044                                                                                              &lt;NA&gt;
ENSG00000132581                                                                     stromal cell derived factor 2
ENSG00000240494                                                               ribosomal protein S12 pseudogene 28
ENSG00000109111                               SPT6 homolog, histone chaperone and transcription elongation factor
ENSG00000265205                                                                                              &lt;NA&gt;
ENSG00000167525                                                                protein interacting with cyclin A1
ENSG00000109113                                                                 RAB34, member RAS oncogene family
ENSG00000198242                                                                            ribosomal protein L23a
ENSG00000238423                                                                  small nucleolar RNA, C/D box 42B
ENSG00000264577                                                                                              &lt;NA&gt;
ENSG00000238578                                                                   small nucleolar RNA, C/D box 4A
ENSG00000238649                                                                  small nucleolar RNA, C/D box 42A
ENSG00000238597                                                                   small nucleolar RNA, C/D box 4B
ENSG00000160606                                                                           TLC domain containing 1
ENSG00000160602                                                                             NIMA related kinase 8
ENSG00000267729                                                                                              &lt;NA&gt;
ENSG00000265073                                                                                              &lt;NA&gt;
ENSG00000076604                                                                  TNF receptor associated factor 4
ENSG00000265474                                                                                              &lt;NA&gt;
ENSG00000265840                                                                                              &lt;NA&gt;
ENSG00000173065                                                      family with sequence similarity 222 member B
ENSG00000243053                                                               ribosomal protein L31 pseudogene 58
ENSG00000238516                                                                                              &lt;NA&gt;
ENSG00000264138                                                                                              &lt;NA&gt;
ENSG00000132591                                                       Era like 12S mitochondrial rRNA chaperone 1
ENSG00000264066                                                                                              &lt;NA&gt;
ENSG00000132589                                                                                       flotillin 2
ENSG00000264304                                                                                              &lt;NA&gt;
ENSG00000266642                                                                                              &lt;NA&gt;
ENSG00000167536                                                                        dehydrogenase/reductase 13
ENSG00000109118                                                                             PHD finger protein 12
ENSG00000265845                                                                      uncharacterized LOC101927018
ENSG00000265908                                                                                              &lt;NA&gt;
ENSG00000179761                                                              pipecolic acid and sarcosine oxidase
ENSG00000063015                                                                         seizure related 6 homolog
ENSG00000263613                                                                                              &lt;NA&gt;
ENSG00000238007                                                                                              &lt;NA&gt;
ENSG00000263781                                                                                              &lt;NA&gt;
ENSG00000196535                                                                                     myosin XVIIIA
ENSG00000221995                                                                                              &lt;NA&gt;
ENSG00000263709                                                                                              &lt;NA&gt;
ENSG00000264050                                                           gap junction protein alpha 4 pseudogene
ENSG00000178082                                                                                              &lt;NA&gt;
ENSG00000108255                                                                                crystallin beta A1
ENSG00000108256                                                                nuclear FMR1 interacting protein 2
ENSG00000239256                                                                                              &lt;NA&gt;
ENSG00000266111                                                                                              &lt;NA&gt;
ENSG00000264808                                                                                              &lt;NA&gt;
ENSG00000222363                                                              RNA, U4 small nuclear 34, pseudogene
ENSG00000160551                                                                                      TAO kinase 1
ENSG00000263719                                                                                              &lt;NA&gt;
ENSG00000253064                                                             RNA, U6 small nuclear 711, pseudogene
ENSG00000202205                                                            RNA, U6 small nuclear 1034, pseudogene
ENSG00000264031                                                                                              &lt;NA&gt;
ENSG00000168792                                                                  abhydrolase domain containing 15
ENSG00000167543                                                            tumor protein p53 inducible protein 13
ENSG00000264290                                                                                              &lt;NA&gt;
ENSG00000108262                                                                                      GIT ArfGAP 1
ENSG00000198720                                                                         ankyrin repeat domain 13B
ENSG00000264647                                                                                              &lt;NA&gt;
ENSG00000167549                                                                                         coronin 6
ENSG00000264007                                                                                              &lt;NA&gt;
ENSG00000141298                                                                   slingshot protein phosphatase 2
ENSG00000263370                                                                                              &lt;NA&gt;
ENSG00000222858                                                             RNA, U6 small nuclear 920, pseudogene
ENSG00000265625                                                                                              &lt;NA&gt;
ENSG00000240531                                                              ribosomal protein L21 pseudogene 123
ENSG00000263657                                                                                              &lt;NA&gt;
ENSG00000265713                                                  RNA terminal phosphate cyclase like 1 pseudogene
ENSG00000252657                                                                      uncharacterized LOC124900394
ENSG00000240074                                                                ribosomal protein L9 pseudogene 30
ENSG00000263477                                                                                              &lt;NA&gt;
ENSG00000239129                                                                           small nucleolar RNA U13
ENSG00000176927                                                                  EF-hand calcium binding domain 5
ENSG00000264435                                                                                              &lt;NA&gt;
ENSG00000264715                                                                                              &lt;NA&gt;
ENSG00000207011                                                                                              &lt;NA&gt;
ENSG00000267482                                                                                RNY4 pseudogene 13
ENSG00000265289                                                                                              &lt;NA&gt;
ENSG00000266876                                                                          syntaxin 18 pseudogene 1
ENSG00000265394                                                                                              &lt;NA&gt;
ENSG00000126653                                                     nuclear speckle splicing regulatory protein 1
ENSG00000266919                                                                                              &lt;NA&gt;
ENSG00000199071                                                                                              &lt;NA&gt;
ENSG00000265739                                                                                              &lt;NA&gt;
ENSG00000266987                                                                                              &lt;NA&gt;
ENSG00000108576                                                                  solute carrier family 6 member 4
ENSG00000264125                                                                                              &lt;NA&gt;
ENSG00000266120                                                                                              &lt;NA&gt;
ENSG00000252112                                                                                              &lt;NA&gt;
ENSG00000108578                                                                               bleomycin hydrolase
ENSG00000222679                                                            RNA, U6 small nuclear 1267, pseudogene
ENSG00000182271                                              transmembrane and immunoglobulin domain containing 1
ENSG00000207132                                                                                              &lt;NA&gt;
ENSG00000201255                                                             RNA, U6 small nuclear 990, pseudogene
ENSG00000108582                                                                                carboxypeptidase D
ENSG00000108587                                                              golgi SNAP receptor complex member 1
ENSG00000264958                                                                                              &lt;NA&gt;
ENSG00000263860                                                                                              &lt;NA&gt;
ENSG00000264242                                                                                              &lt;NA&gt;
ENSG00000266733                                                                                              &lt;NA&gt;
ENSG00000266775                                                                                              &lt;NA&gt;
ENSG00000259928                                                                                              &lt;NA&gt;
ENSG00000231870                                                                           keratin 17 pseudogene 3
ENSG00000231421                                                                      uncharacterized LOC101927093
ENSG00000214719                                                                                              &lt;NA&gt;
ENSG00000248121                                                                                              &lt;NA&gt;
ENSG00000264943                                                                                              &lt;NA&gt;
ENSG00000250462                                                                                              &lt;NA&gt;
ENSG00000241631                                                             RNA, 7SL, cytoplasmic 316, pseudogene
ENSG00000264538                                                                                              &lt;NA&gt;
ENSG00000265443                                                                                              &lt;NA&gt;
ENSG00000263603                                                                                              &lt;NA&gt;
ENSG00000176390                                                                   cytokine receptor like factor 3
ENSG00000265791                                                                                              &lt;NA&gt;
ENSG00000266490                                                                                              &lt;NA&gt;
ENSG00000242439                                                                ribosomal protein S17 pseudogene 3
ENSG00000176208                                                             ATPase family AAA domain containing 5
ENSG00000265334                                                                                              &lt;NA&gt;
ENSG00000212190                                                             RNA, U6 small nuclear 298, pseudogene
ENSG00000263531                                                                                              &lt;NA&gt;
ENSG00000172171                                                    transcription elongation factor, mitochondrial
ENSG00000184060                                                                     ArfGAP with dual PH domains 2
ENSG00000230113                                                                                              &lt;NA&gt;
ENSG00000266274                                                             RNA, 7SL, cytoplasmic 138, pseudogene
ENSG00000265743                                                                                              &lt;NA&gt;
ENSG00000181481                                                                           ring finger protein 135
ENSG00000264456                                                                                              &lt;NA&gt;
ENSG00000264743                                                    divergent-paired related homeobox pseudogene 4
ENSG00000266340                                                                                              &lt;NA&gt;
ENSG00000264148                                                                                              &lt;NA&gt;
ENSG00000266865                                                                                              &lt;NA&gt;
ENSG00000265798                                                                                              &lt;NA&gt;
ENSG00000264107                                                                                 MIR4733 host gene
ENSG00000265444                                                                                     microRNA 4733
ENSG00000196712                                                                                   neurofibromin 1
ENSG00000266371                                                                                              &lt;NA&gt;
ENSG00000126861                                                               oligodendrocyte myelin glycoprotein
ENSG00000185862                                                               ecotropic viral integration site 2B
ENSG00000265118                                                                                              &lt;NA&gt;
ENSG00000126860                                                               ecotropic viral integration site 2A
ENSG00000263535                                                                                              &lt;NA&gt;
ENSG00000131242                                                                RAB11 family interacting protein 4
ENSG00000239595                                                              RNA, 7SL, cytoplasmic 79, pseudogene
ENSG00000264862                                                              RNA, 7SL, cytoplasmic 45, pseudogene
ENSG00000266459                                                                                              &lt;NA&gt;
ENSG00000207614                                                                                     microRNA 193a
ENSG00000221038                                                           RNA, U6atac small nuclear 7, pseudogene
ENSG00000228768                                                                     MIR365B and MIR4725 host gene
ENSG00000265976                                                                                     microRNA 4725
ENSG00000199187                                                                                              &lt;NA&gt;
ENSG00000266877                                                                                              &lt;NA&gt;
ENSG00000266448                                                                                              &lt;NA&gt;
ENSG00000202026                                                            RNA, U6 small nuclear 1134, pseudogene
ENSG00000265863                                                                                              &lt;NA&gt;
ENSG00000263567                                                                                              &lt;NA&gt;
ENSG00000265046                                                                                              &lt;NA&gt;
ENSG00000172301                                               coordinator of PRMT5 and differentiation stimulator
ENSG00000108651                                                           UTP6 small subunit processome component
ENSG00000263990                                                                                              &lt;NA&gt;
ENSG00000178691                                                       SUZ12 polycomb repressive complex 2 subunit
ENSG00000253058                                                                  RNA, 5S ribosomal pseudogene 437
ENSG00000264300                                                                                              &lt;NA&gt;
ENSG00000185158                                                                leucine rich repeat containing 37B
ENSG00000264497                                                                                              &lt;NA&gt;
ENSG00000266777                                                                                              &lt;NA&gt;
ENSG00000264164                                                                                              &lt;NA&gt;
ENSG00000266379                                                                                              &lt;NA&gt;
ENSG00000263369                                                                                              &lt;NA&gt;
ENSG00000265574                                                                                              &lt;NA&gt;
ENSG00000263985                                                                                              &lt;NA&gt;
ENSG00000214708                                                                      uncharacterized LOC105371730
ENSG00000126858                                                                      ras homolog family member T1
ENSG00000265293                                                                                              &lt;NA&gt;
ENSG00000269402                                                                                              &lt;NA&gt;
ENSG00000266282                                                                                              &lt;NA&gt;
ENSG00000141314                                                                                   rhomboid like 3
ENSG00000263674                                                                                              &lt;NA&gt;
ENSG00000265794                                                                                              &lt;NA&gt;
ENSG00000108666                                                               chromosome 17 open reading frame 75
ENSG00000265139                                                                                              &lt;NA&gt;
ENSG00000263749                                                                                              &lt;NA&gt;
ENSG00000207928                                                                                              &lt;NA&gt;
ENSG00000010244                                                                           zinc finger protein 207
ENSG00000266385                                                                                              &lt;NA&gt;
ENSG00000264083                                                                                              &lt;NA&gt;
ENSG00000264373                                                                                              &lt;NA&gt;
ENSG00000108671                                                             proteasome 26S subunit, non-ATPase 11
ENSG00000202100                                                                                              &lt;NA&gt;
ENSG00000176749                                                    cyclin dependent kinase 5 regulatory subunit 1
ENSG00000176658                                                                                         myosin ID
ENSG00000266718                                                                                              &lt;NA&gt;
ENSG00000265222                                                                      uncharacterized LOC105371734
ENSG00000263717                                                                                              &lt;NA&gt;
ENSG00000266599                                                                                              &lt;NA&gt;
ENSG00000265337                                                                                              &lt;NA&gt;
ENSG00000264458                                                                                              &lt;NA&gt;
ENSG00000201178                                                                                              &lt;NA&gt;
ENSG00000226377                                                                                              &lt;NA&gt;
ENSG00000236377                                                                        MYO1D divergent transcript
ENSG00000006042                                                                          transmembrane protein 98
ENSG00000141316                                                                       sperm acrosome associated 3
ENSG00000108684                                                                acid sensing ion channel subunit 2
ENSG00000264598                                                                                              &lt;NA&gt;
ENSG00000266535                                                                                              &lt;NA&gt;
ENSG00000265544                                                                      uncharacterized LOC100506677
ENSG00000265697                                                                                              &lt;NA&gt;
ENSG00000265125                                                                                              &lt;NA&gt;
ENSG00000265115                                                                                              &lt;NA&gt;
ENSG00000264643                                                                                              &lt;NA&gt;
ENSG00000265689                                                                                              &lt;NA&gt;
ENSG00000221699                                                                                              &lt;NA&gt;
ENSG00000265356                                                                                              &lt;NA&gt;
ENSG00000263435                                                                                              &lt;NA&gt;
ENSG00000226049                                                                tousled like kinase 2 pseudogene 1
ENSG00000263485                                                                                              &lt;NA&gt;
ENSG00000265775                                                                                              &lt;NA&gt;
ENSG00000252370                                                                  RNA, 5S ribosomal pseudogene 438
ENSG00000264791                                                                                              &lt;NA&gt;
ENSG00000263571                                                                      uncharacterized LOC105371735
ENSG00000261156                                                       long intergenic non-protein coding RNA 1989
ENSG00000263383                                                                                              &lt;NA&gt;
ENSG00000264990                                                                                              &lt;NA&gt;
ENSG00000265501                                                                                              &lt;NA&gt;
ENSG00000268024                                                                                              &lt;NA&gt;
ENSG00000108691                                                                      C-C motif chemokine ligand 2
ENSG00000108688                                                                      C-C motif chemokine ligand 7
ENSG00000172156                                                                     C-C motif chemokine ligand 11
ENSG00000108700                                                                      C-C motif chemokine ligand 8
ENSG00000265614                                                                                              &lt;NA&gt;
ENSG00000181374                                                                     C-C motif chemokine ligand 13
ENSG00000108702                                                                      C-C motif chemokine ligand 1
ENSG00000225582                                                                                              &lt;NA&gt;
ENSG00000197322                                                                     TMEM132E divergent transcript
ENSG00000181291                                                                        transmembrane protein 132E
ENSG00000264174                                                                                              &lt;NA&gt;
ENSG00000264622                                                                                              &lt;NA&gt;
ENSG00000132141                                                             chaperonin containing TCP1 subunit 6B
ENSG00000198783                                                                           zinc finger protein 830
ENSG00000005156                                                                                      DNA ligase 3
ENSG00000224113                                                                                              &lt;NA&gt;
ENSG00000092871                           ring finger and FYVE like domain containing E3 ubiquitin protein ligase
ENSG00000267618                                                                                              &lt;NA&gt;
ENSG00000238858                                                                                              &lt;NA&gt;
ENSG00000267457                                                                                              &lt;NA&gt;
ENSG00000243423                                                                                              &lt;NA&gt;
ENSG00000253084                                                             RNA, U6 small nuclear 840, pseudogene
ENSG00000252328                                                                                              &lt;NA&gt;
ENSG00000185379                                                                                   RAD51 paralog D
ENSG00000073598                                                          fibronectin type III domain containing 8
ENSG00000073536                                                                               notchless homolog 1
ENSG00000141161                                                                         unc-45 myosin chaperone B
ENSG00000267782                                                                                              &lt;NA&gt;
ENSG00000266981                                                                                              &lt;NA&gt;
ENSG00000267744                                                                                              &lt;NA&gt;
ENSG00000164729                                                                solute carrier family 35 member G3
ENSG00000266947                                                                                              &lt;NA&gt;
ENSG00000166750                                                                          schlafen family member 5
ENSG00000267364                                                                                              &lt;NA&gt;
ENSG00000267271                                                                           RING-box protein 2-like
ENSG00000172716                                                                         schlafen family member 11
ENSG00000267315                                                                                              &lt;NA&gt;
ENSG00000267711                                                                                              &lt;NA&gt;
ENSG00000267547                                                                                              &lt;NA&gt;
ENSG00000267745                                                                                              &lt;NA&gt;
ENSG00000267648                                                                                              &lt;NA&gt;
ENSG00000267102                                                                                              &lt;NA&gt;
ENSG00000172123                                                                         schlafen family member 12
ENSG00000154760                                                                         schlafen family member 13
ENSG00000267312                                                                                              &lt;NA&gt;
ENSG00000205045                                                                    schlafen family member 12 like
ENSG00000267554                                                                                              &lt;NA&gt;
ENSG00000267349                                                                                              &lt;NA&gt;
ENSG00000267046                                                                                              &lt;NA&gt;
ENSG00000267369                                    TATA-box binding protein associated factor 5 like pseudogene 1
ENSG00000267074                                                                                              &lt;NA&gt;
ENSG00000255987                                                                               TOMM20 pseudogene 2
ENSG00000267035                                                                                              &lt;NA&gt;
ENSG00000236320                                                                         schlafen family member 14
ENSG00000267359                                                                                              &lt;NA&gt;
ENSG00000267625                                                                                              &lt;NA&gt;
ENSG00000242660                                                                                              &lt;NA&gt;
ENSG00000267321                                                                                              &lt;NA&gt;
ENSG00000207297                                                                    small nucleolar RNA, C/D box 7
ENSG00000108733                                                                  peroxisomal biogenesis factor 12
ENSG00000006125                                                  adaptor related protein complex 2 subunit beta 1
ENSG00000267592                                                                                              &lt;NA&gt;
ENSG00000267003                                                                                              &lt;NA&gt;
ENSG00000239520                                                                                              &lt;NA&gt;
ENSG00000141150                                                                                              &lt;NA&gt;
ENSG00000132139                                                                                              &lt;NA&gt;
ENSG00000129270                                                                                              &lt;NA&gt;
ENSG00000266911                                                                                              &lt;NA&gt;
ENSG00000154768                                                                                              &lt;NA&gt;
ENSG00000267578                                                                                              &lt;NA&gt;
ENSG00000172660                                                                                              &lt;NA&gt;
ENSG00000267025                                                                                              &lt;NA&gt;
ENSG00000267347                                                                                              &lt;NA&gt;
ENSG00000172653                                                                                              &lt;NA&gt;
ENSG00000267326                                                                                              &lt;NA&gt;
ENSG00000237805                                                                                              &lt;NA&gt;
ENSG00000161570                                                                                              &lt;NA&gt;
ENSG00000223255                                                                                              &lt;NA&gt;
ENSG00000266999                                                                                              &lt;NA&gt;
ENSG00000266972                                                                                              &lt;NA&gt;
ENSG00000187456                                                                                              &lt;NA&gt;
ENSG00000161572                                                                                              &lt;NA&gt;
ENSG00000267460                                                                                              &lt;NA&gt;
ENSG00000267657                                                                                              &lt;NA&gt;
ENSG00000161573                                                                                              &lt;NA&gt;
ENSG00000213494                                                                                              &lt;NA&gt;
ENSG00000266956                                                                                              &lt;NA&gt;
ENSG00000161574                                                                                              &lt;NA&gt;
ENSG00000267596                                                                                              &lt;NA&gt;
ENSG00000267566                                                                                              &lt;NA&gt;
ENSG00000267431                                                                                              &lt;NA&gt;
ENSG00000167236                                                                                              &lt;NA&gt;
ENSG00000006074                                                                                              &lt;NA&gt;
ENSG00000224298                                                                                              &lt;NA&gt;
ENSG00000006075                                                                                              &lt;NA&gt;
ENSG00000129277                                                                                              &lt;NA&gt;
ENSG00000263488                                                                                              &lt;NA&gt;
ENSG00000267118                                                                                              &lt;NA&gt;
ENSG00000267181                                                                                              &lt;NA&gt;
ENSG00000224226                                                                                              &lt;NA&gt;
ENSG00000267488                                                                                              &lt;NA&gt;
ENSG00000256515                                                                                              &lt;NA&gt;
ENSG00000205020                                                                                              &lt;NA&gt;
ENSG00000267330                                                                                              &lt;NA&gt;
ENSG00000267086                                                                                              &lt;NA&gt;
ENSG00000234972                                                                                              &lt;NA&gt;
ENSG00000242384                                                                                              &lt;NA&gt;
ENSG00000205021                                                                                              &lt;NA&gt;
ENSG00000197262                                                                                              &lt;NA&gt;
ENSG00000161583                                                                                              &lt;NA&gt;
ENSG00000267043                                                                                              &lt;NA&gt;
ENSG00000201792                                                                                              &lt;NA&gt;
ENSG00000108278                                                                                              &lt;NA&gt;
ENSG00000252912                                                                                              &lt;NA&gt;
ENSG00000141140                                                                                              &lt;NA&gt;
ENSG00000184886                                                                                              &lt;NA&gt;
ENSG00000005955                                                                                              &lt;NA&gt;
ENSG00000236002                                                                                              &lt;NA&gt;
ENSG00000108272                                                                                              &lt;NA&gt;
ENSG00000129282                                                                                              &lt;NA&gt;
ENSG00000267067                                                                                              &lt;NA&gt;
ENSG00000267499                                                                                              &lt;NA&gt;
ENSG00000267785                                                                                              &lt;NA&gt;
ENSG00000255509                                                                                              &lt;NA&gt;
ENSG00000132130                                                                                              &lt;NA&gt;
ENSG00000272191                                                                                              &lt;NA&gt;
ENSG00000108270                                                                                              &lt;NA&gt;
ENSG00000267306                                                                                              &lt;NA&gt;
ENSG00000267798                                                                                              &lt;NA&gt;
ENSG00000266141                                                                                              &lt;NA&gt;
ENSG00000267479                                                                                              &lt;NA&gt;
ENSG00000266895                                                                                              &lt;NA&gt;
ENSG00000132142                                                                                              &lt;NA&gt;
ENSG00000239581                                                                                              &lt;NA&gt;
ENSG00000254982                                                                                              &lt;NA&gt;
ENSG00000242429                                                                                              &lt;NA&gt;
ENSG00000167230                                                                                              &lt;NA&gt;
ENSG00000266942                                                                                              &lt;NA&gt;
ENSG00000108264                                                                                              &lt;NA&gt;
ENSG00000267613                                                                                              &lt;NA&gt;
ENSG00000267562                                                                                              &lt;NA&gt;
ENSG00000161326                                                                                              &lt;NA&gt;
ENSG00000006114                                                                                              &lt;NA&gt;
ENSG00000141141                                                                                              &lt;NA&gt;
ENSG00000267542                                                                                              &lt;NA&gt;
ENSG00000267668                                                                                              &lt;NA&gt;
ENSG00000267380                                                                                              &lt;NA&gt;
ENSG00000108753                                                                                              &lt;NA&gt;
ENSG00000259549                                                                                              &lt;NA&gt;
ENSG00000237184                                                                                              &lt;NA&gt;
ENSG00000267671                                                                                              &lt;NA&gt;
ENSG00000201283                                                                                              &lt;NA&gt;
ENSG00000185128                                                                                              &lt;NA&gt;
ENSG00000270399                                                                                              &lt;NA&gt;
ENSG00000197681                                                                                              &lt;NA&gt;
ENSG00000174093                                                                                              &lt;NA&gt;
ENSG00000207212                                                                                              &lt;NA&gt;
ENSG00000174100                                                                                              &lt;NA&gt;
ENSG00000188888                                                                                              &lt;NA&gt;
ENSG00000174111                                                                                              &lt;NA&gt;
ENSG00000266103                                                                                              &lt;NA&gt;
ENSG00000225485                                                                                              &lt;NA&gt;
ENSG00000260833                                                                                              &lt;NA&gt;
ENSG00000017373                                                                                              &lt;NA&gt;
ENSG00000265130                                                                                              &lt;NA&gt;
ENSG00000265081                                                                                              &lt;NA&gt;
ENSG00000179294                                                                                              &lt;NA&gt;
ENSG00000265930                                                                                              &lt;NA&gt;
ENSG00000261005                                                                                              &lt;NA&gt;
ENSG00000266040                                                                                              &lt;NA&gt;
ENSG00000108292                                                                                              &lt;NA&gt;
ENSG00000263975                                                                                              &lt;NA&gt;
ENSG00000266632                                                                                              &lt;NA&gt;
ENSG00000269094                                                                                              &lt;NA&gt;
ENSG00000230055                                                                                              &lt;NA&gt;
ENSG00000200115                                                                                              &lt;NA&gt;
ENSG00000056661                                                                                              &lt;NA&gt;
ENSG00000227450                                                                                              &lt;NA&gt;
ENSG00000108294                                                                                              &lt;NA&gt;
ENSG00000252278                                                                                              &lt;NA&gt;
ENSG00000141720                                                                                              &lt;NA&gt;
ENSG00000108296                                                                                              &lt;NA&gt;
ENSG00000263791                                                                                              &lt;NA&gt;
ENSG00000214556                                                                                              &lt;NA&gt;
ENSG00000125691                                                                             ribosomal protein L23
ENSG00000252699                                                                small nucleolar RNA, H/ACA box 21B
ENSG00000199293                                                                 small nucleolar RNA, H/ACA box 21
ENSG00000244086                                                                                              &lt;NA&gt;
ENSG00000002834                                                                             LIM and SH3 protein 1
ENSG00000263466                                                                                              &lt;NA&gt;
ENSG00000265784                                                                                              &lt;NA&gt;
ENSG00000263874                                                                                    LASP1 neighbor
ENSG00000204952                                                                                  F-box protein 47
ENSG00000265428                                                                                              &lt;NA&gt;
ENSG00000266588                                                                                              &lt;NA&gt;
ENSG00000266013                                                       long intergenic non-protein coding RNA 2079
ENSG00000214553                                                                                              &lt;NA&gt;
ENSG00000266048                                                                                              &lt;NA&gt;
ENSG00000263818                                                                                              &lt;NA&gt;
ENSG00000161381                                                                        plexin domain containing 1
ENSG00000222494                                                                                              &lt;NA&gt;
ENSG00000141748                                                                                ARF like GTPase 5C
ENSG00000266101                                                                                              &lt;NA&gt;
ENSG00000067191                                            calcium voltage-gated channel auxiliary subunit beta 1
ENSG00000108298                                                                             ribosomal protein L19
ENSG00000141750                                                                    SH3 and cysteine rich domain 2
ENSG00000265460                                                                                              &lt;NA&gt;
ENSG00000266753                                                                                              &lt;NA&gt;
ENSG00000108306                                                          F-box and leucine rich repeat protein 20
ENSG00000265904                                                                                              &lt;NA&gt;
ENSG00000266469                                                                                              &lt;NA&gt;
ENSG00000125686                                                                        mediator complex subunit 1
ENSG00000167258                                                                        cyclin dependent kinase 12
ENSG00000223091                                                                                              &lt;NA&gt;
ENSG00000222777                                                             RNA, U6 small nuclear 233, pseudogene
ENSG00000171532                                                                        neuronal differentiation 2
ENSG00000214546                                                                                              &lt;NA&gt;
ENSG00000131771                                             protein phosphatase 1 regulatory inhibitor subunit 1B
ENSG00000131748                                                   StAR related lipid transfer domain containing 3
ENSG00000173991                                                                                         titin-cap
ENSG00000141744                                                            phenylethanolamine N-methyltransferase
ENSG00000161395                                                   post-GPI attachment to proteins phospholipase 3
ENSG00000141736                                                                 erb-b2 receptor tyrosine kinase 2
ENSG00000265178                                                                                     microRNA 4728
ENSG00000141741                                                                 migration and invasion enhancer 1
ENSG00000141738                                                            growth factor receptor bound protein 7
ENSG00000264198                                                                                              &lt;NA&gt;
ENSG00000161405                                                                       IKAROS family zinc finger 3
ENSG00000264663                                                                                              &lt;NA&gt;
ENSG00000226117                                                                                              &lt;NA&gt;
ENSG00000186075                                                                  zona pellucida binding protein 2
ENSG00000073605                                                                                       gasdermin B
ENSG00000172057                                                       ORMDL sphingolipid biosynthesis regulator 3
ENSG00000264968                                                                                              &lt;NA&gt;
ENSG00000204913                                                                 leucine rich repeat containing 3C
ENSG00000167914                                                                                       gasdermin A
ENSG00000108344                                                              proteasome 26S subunit, non-ATPase 3
ENSG00000265799                                                                                              &lt;NA&gt;
ENSG00000108342                                                                       colony stimulating factor 3
ENSG00000008838                                                                       mediator complex subunit 24
ENSG00000238793                                                                  small nucleolar RNA, C/D box 124
ENSG00000126351                                                                    thyroid hormone receptor alpha
ENSG00000126368                                                     nuclear receptor subfamily 1 group D member 1
ENSG00000188895                                                                             MSL complex subunit 1
ENSG00000108349                                                               CASC3 exon junction complex subunit
ENSG00000221555                                                                                              &lt;NA&gt;
ENSG00000108352                                                     Rap guanine nucleotide exchange factor like 1
ENSG00000171475                                                      WAS/WASL interacting protein family member 2
ENSG00000200735                                                                                              &lt;NA&gt;
ENSG00000094804                                                                             cell division cycle 6
ENSG00000270145                                                                                              &lt;NA&gt;
ENSG00000131759                                                                      retinoic acid receptor alpha
ENSG00000265666                                                                              RARA antisense RNA 1
ENSG00000266208                                                                                              &lt;NA&gt;
ENSG00000183153                                                                      gap junction protein delta 3
ENSG00000264655                                                                                              &lt;NA&gt;
ENSG00000252618                                                                  RNA, 5S ribosomal pseudogene 441
ENSG00000131747                                                                        DNA topoisomerase II alpha
ENSG00000222881                                                                                              &lt;NA&gt;
ENSG00000240125                                                              ribosomal protein L23a pseudogene 75
ENSG00000141753                                                      insulin like growth factor binding protein 4
ENSG00000131746                                                                                          tensin 4
ENSG00000266088                                                                      uncharacterized LOC105371773
ENSG00000126353                                                                    C-C motif chemokine receptor 7
ENSG00000073584                                       SWI/SNF related BAF chromatin remodeling complex subunit E1
ENSG00000264058                                                                                              &lt;NA&gt;
ENSG00000213424                                                                                       keratin 222
ENSG00000271876                                                                                              &lt;NA&gt;
ENSG00000224244                                                                           keratin 224, pseudogene
ENSG00000167916                                                                                        keratin 24
ENSG00000229028                                                                           keratin 223, pseudogene
ENSG00000204897                                                                                        keratin 25
ENSG00000186393                                                                                        keratin 26
ENSG00000171446                                                                                        keratin 27
ENSG00000173908                                                                                        keratin 28
ENSG00000264488                                                                                              &lt;NA&gt;
ENSG00000186395                                                                                        keratin 10
ENSG00000167920                                                                             KRT10 antisense RNA 1
ENSG00000265359                                                                                              &lt;NA&gt;
ENSG00000187242                                                                                        keratin 12
ENSG00000171431                                                                                        keratin 20
ENSG00000234477                                                                                              &lt;NA&gt;
ENSG00000108244                                                                                        keratin 23
ENSG00000196859                                                                                        keratin 39
ENSG00000204889                                                                                        keratin 40
ENSG00000212899                                                                    keratin associated protein 3-3
ENSG00000212900                                                                    keratin associated protein 3-2
ENSG00000226776                                                        keratin associated protein 3-4, pseudogene
ENSG00000212901                                                                    keratin associated protein 3-1
ENSG00000221852                                                                    keratin associated protein 1-5
ENSG00000204887                                                                    keratin associated protein 1-4
ENSG00000221880                                                                    keratin associated protein 1-3
ENSG00000188581                                                                    keratin associated protein 1-1
ENSG00000212725                                                                    keratin associated protein 2-1
ENSG00000214518                                                                    keratin associated protein 2-2
ENSG00000212724                                                                    keratin associated protein 2-3
ENSG00000213417                                                                    keratin associated protein 2-4
ENSG00000237230                                                        keratin associated protein 2-5, pseudogene
ENSG00000240871                                                                    keratin associated protein 4-7
ENSG00000204880                                                                    keratin associated protein 4-8
ENSG00000241241                                                                   keratin associated protein 4-16
ENSG00000212722                                                                    keratin associated protein 4-9
ENSG00000212721                                                                   keratin associated protein 4-11
ENSG00000213416                                                                   keratin associated protein 4-12
ENSG00000198090                                                                    keratin associated protein 4-6
ENSG00000198271                                                                    keratin associated protein 4-5
ENSG00000171396                                                                    keratin associated protein 4-4
ENSG00000196156                                                                    keratin associated protein 4-3
ENSG00000244537                                                                    keratin associated protein 4-2
ENSG00000198443                                                                    keratin associated protein 4-1
ENSG00000251439                                                                                              &lt;NA&gt;
ENSG00000240542                                                                    keratin associated protein 9-1
ENSG00000248807                                                                                              &lt;NA&gt;
ENSG00000239886                                                                    keratin associated protein 9-2
ENSG00000204873                                                                    keratin associated protein 9-3
ENSG00000187272                                                                    keratin associated protein 9-8
ENSG00000241595                                                                    keratin associated protein 9-4
ENSG00000198083                                                                    keratin associated protein 9-9
ENSG00000212659                                                                    keratin associated protein 9-6
ENSG00000229351                                                                                              &lt;NA&gt;
ENSG00000180386                                                                    keratin associated protein 9-7
ENSG00000237183                                                       keratin associated protein 9-10, pseudogene
ENSG00000212658                                                              keratin associated like protein 29-1
ENSG00000212657                                                                   keratin associated protein 16-1
ENSG00000186860                                                                   keratin associated protein 17-1
ENSG00000233014                                                          TBC1 domain family member 3 pseudogene 7
ENSG00000108516                                                                                              &lt;NA&gt;
ENSG00000006059                                                                                       keratin 33A
ENSG00000131738                                                                                       keratin 33B
ENSG00000131737                                                                                        keratin 34
ENSG00000094796                                                                                        keratin 31
ENSG00000234859                                                                      uncharacterized LOC100505782
ENSG00000225438                                                                            keratin 41, pseudogene
ENSG00000108417                                                                                        keratin 37
ENSG00000171360                                                                                        keratin 38
ENSG00000236473                                                                                              &lt;NA&gt;
ENSG00000108759                                                                                        keratin 32
ENSG00000223125                                                              RNA, U2 small nuclear 32, pseudogene
ENSG00000197079                                                                                        keratin 35
ENSG00000126337                                                                                        keratin 36
ENSG00000171401                                                                                        keratin 13
ENSG00000229732                                                                                              &lt;NA&gt;
ENSG00000171346                                                                                        keratin 15
ENSG00000171345                                                                                        keratin 19
ENSG00000226629                                                        long intergenic non-protein coding RNA 974
ENSG00000171403                                                                                         keratin 9
ENSG00000186847                                                                                        keratin 14
ENSG00000186832                                                                                        keratin 16
ENSG00000128422                                                                                        keratin 17
ENSG00000173801                                                                              junction plakoglobin
ENSG00000214514                                                                                              &lt;NA&gt;
ENSG00000173812                                                        eukaryotic translation initiation factor 1
ENSG00000184502                                                                                           gastrin
ENSG00000173805                                                                   huntingtin associated protein 1
ENSG00000201920                                                                  RNA, 5S ribosomal pseudogene 442
ENSG00000239542                                                             RNA, 7SL, cytoplasmic 399, pseudogene
ENSG00000141696                                                   prolyl 3-hydroxylase family member 4 (inactive)
ENSG00000141756                                                                          FKBP prolyl isomerase 10
ENSG00000141698                                                                   5'-nucleotidase, cytosolic IIIB
ENSG00000161594                                                                       kelch like family member 10
ENSG00000263830                                                                                              &lt;NA&gt;
ENSG00000259623                                                                                              &lt;NA&gt;
ENSG00000178502                                                                       kelch like family member 11
ENSG00000131473                                                                                 ATP citrate lyase
ENSG00000204815                                                        outer dynein arm docking complex subunit 4
ENSG00000173786                                                      2',3'-cyclic nucleotide 3' phosphodiesterase
ENSG00000168259                                                  DnaJ heat shock protein family (Hsp40) member C7
ENSG00000168256                                                             NFKB inhibitor interacting Ras like 2
ENSG00000187595                                                                          zinc finger protein 385C
ENSG00000270010                                                                                              &lt;NA&gt;
ENSG00000267221                                                              chromosome 17 open reading frame 113
ENSG00000108771                                                                              DExH-box helicase 58
ENSG00000108773                                                                       lysine acetyltransferase 2A
ENSG00000267261                                                                                              &lt;NA&gt;
ENSG00000197723                                                                                              &lt;NA&gt;
ENSG00000108774                                                                 RAB5C, member RAS oncogene family
ENSG00000267658                                                                                              &lt;NA&gt;
ENSG00000089558                                              potassium voltage-gated channel subfamily H member 4
ENSG00000161610                                                                 hypocretin neuropeptide precursor
ENSG00000167925                                                                             GH3 domain containing
ENSG00000173757                                               signal transducer and activator of transcription 5B
ENSG00000267758                                                                                              &lt;NA&gt;
ENSG00000236194                                                                                              &lt;NA&gt;
ENSG00000126561                                               signal transducer and activator of transcription 5A
ENSG00000168610                                                signal transducer and activator of transcription 3
ENSG00000221020                                                                                              &lt;NA&gt;
ENSG00000177469                                                                     caveolae associated protein 1
ENSG00000238704                                                               RNA, U7 small nuclear 97 pseudogene
ENSG00000033627                                                              ATPase H+ transporting V0 subunit a1
ENSG00000264314                                                                                    microRNA 548at
ENSG00000267222                                                                                              &lt;NA&gt;
ENSG00000267632                                                                                              &lt;NA&gt;
ENSG00000265611                                                                                              &lt;NA&gt;
ENSG00000256929                                                                                              &lt;NA&gt;
ENSG00000267185                                                                                              &lt;NA&gt;
ENSG00000108784                                                                    N-acetyl-alpha-glucosaminidase
ENSG00000266929                                                                                              &lt;NA&gt;
ENSG00000108785                                                                                              &lt;NA&gt;
ENSG00000108786                                                            hydroxysteroid 17-beta dehydrogenase 1
ENSG00000266962                                                                           HSD17B1 antisense RNA 1
ENSG00000068120                                                                               Coenzyme A synthase
ENSG00000108788                                                                      MAX dimerization protein MLX
ENSG00000131470                                                                         PSMC3 interacting protein
ENSG00000141699                                                           reticulophagy regulator family member 3
ENSG00000131462                                                                                   tubulin gamma 1
ENSG00000267189                                                      ATP synthase membrane subunit g pseudogene 7
ENSG00000267132                                                           high mobility group box 3 pseudogene 27
ENSG00000037042                                                                                   tubulin gamma 2
ENSG00000068137                                          pleckstrin homology, MyTH4 and FERM domain containing H3
ENSG00000184451                                                                   C-C motif chemokine receptor 10
ENSG00000267042                                                                                              &lt;NA&gt;
ENSG00000108797                                                                    contactin associated protein 1
ENSG00000267765                                                                                              &lt;NA&gt;
ENSG00000108799                                         enhancer of zeste 1 polycomb repressive complex 2 subunit
ENSG00000239671                                                               ribosomal protein L34 pseudogene 30
ENSG00000214578                                                                                              &lt;NA&gt;
ENSG00000197291                                                                             RAMP2 antisense RNA 1
ENSG00000131477                                                             receptor activity modifying protein 2
ENSG00000131475                                                               vacuolar protein sorting 25 homolog
ENSG00000126562                                                             WNK lysine deficient protein kinase 4
ENSG00000183978                                                            cytochrome c oxidase assembly factor 3
ENSG00000176563                                                             cyclin N-terminal domain containing 1
ENSG00000126581                                                                                          beclin 1
ENSG00000131467                                                                    proteasome activator subunit 3
ENSG00000131480                                                                 amine oxidase copper containing 2
ENSG00000131471                                                                 amine oxidase copper containing 3
ENSG00000260105                                                                                              &lt;NA&gt;
ENSG00000213373                                                        long intergenic non-protein coding RNA 671
ENSG00000252039                                                             RNA, U6 small nuclear 287, pseudogene
ENSG00000131482                                                         glucose-6-phosphatase catalytic subunit 1
ENSG00000200510                                                                                              &lt;NA&gt;
ENSG00000212149                                                                       small nucleolar RNA SNORA40
ENSG00000266967                                                        alanyl-tRNA synthetase domain containing 1
ENSG00000108825                                                                        PTGES3L-AARSD1 readthrough
ENSG00000267060                                                                   prostaglandin E synthase 3 like
ENSG00000267230                                                                                              &lt;NA&gt;
ENSG00000198863                                                                           RUN domain containing 1
ENSG00000200127                                                                                              &lt;NA&gt;
ENSG00000131469                                                                             ribosomal protein L27
ENSG00000068079                                                                     interferon induced protein 35
ENSG00000108828                                                                         vesicle amine transport 1
ENSG00000108830                                                                               Rho family GTPase 2
ENSG00000267267                                                                                              &lt;NA&gt;
ENSG00000012048                                                                       BRCA1 DNA repair associated
ENSG00000240828                                                                ribosomal protein L21 pseudogene 4
ENSG00000198496                                                                        neighbor of BRCA1 lncRNA 2
ENSG00000267681                                                                                              &lt;NA&gt;
ENSG00000267002                                                                                              &lt;NA&gt;
ENSG00000267595                                                                                              &lt;NA&gt;
ENSG00000267340                                                                                              &lt;NA&gt;
ENSG00000188554                                                                     NBR1 autophagy cargo receptor
ENSG00000184988                                                                        transmembrane protein 106A
ENSG00000236383                                                                 coiled-coil domain containing 200
ENSG00000188825                                                        long intergenic non-protein coding RNA 910
ENSG00000252882                                                            RNA, U6 small nuclear 1137, pseudogene
ENSG00000175906                                                                                ARF like GTPase 4D
ENSG00000251763                                                             RNA, U6 small nuclear 470, pseudogene
ENSG00000267151                                                                                 MIR2117 host gene
ENSG00000252279                                                             RNA, U6 small nuclear 406, pseudogene
ENSG00000252729                                                             RNA, U6 small nuclear 971, pseudogene
ENSG00000237888                                                                                              &lt;NA&gt;
ENSG00000067596                                                                               DEAH-box helicase 8
ENSG00000175832                                                                ETS variant transcription factor 4
ENSG00000267747                                                                                              &lt;NA&gt;
ENSG00000005102                                                                             mesenchyme homeobox 1
ENSG00000267440                                                       long intergenic non-protein coding RNA 2594
ENSG00000267253                                           Wolf-Hirschhorn syndrome candidate 1-like 2, pseudogene
ENSG00000215964                                                                                              &lt;NA&gt;
ENSG00000167941                                                                                        sclerostin
ENSG00000108861                                                                    dual specificity phosphatase 3
ENSG00000231256                                                                        CFAP97 domain containing 1
ENSG00000267604                                                                                              &lt;NA&gt;
ENSG00000161647                                                                      MAGUK p55 scaffold protein 3
ENSG00000161649                                                               CD300 molecule like family member g
ENSG00000108852                                                                      MAGUK p55 scaffold protein 2
ENSG00000267166                                                                                              &lt;NA&gt;
ENSG00000267496                                                      family with sequence similarity 215 member A
ENSG00000267420                                                                                              &lt;NA&gt;
ENSG00000261514                                                                                              &lt;NA&gt;
ENSG00000108849                                                                            pancreatic polypeptide
ENSG00000131096                                                                                        peptide YY
ENSG00000161653                                                                        N-acetylglutamate synthase
ENSG00000091947                                                                         transmembrane protein 101
ENSG00000221044                                                                      uncharacterized LOC124904152
ENSG00000161654                                                                                     LSM12 homolog
ENSG00000141349                                                         glucose-6-phosphatase catalytic subunit 3
ENSG00000108840                                                                             histone deacetylase 5
ENSG00000267638                                                                      uncharacterized LOC105371789
ENSG00000212446                                                             RNA, U6 small nuclear 131, pseudogene
ENSG00000125319                                                      homologous recombination factor with OB-fold
ENSG00000161664                                                         ankyrin repeat and SOCS box containing 16
ENSG00000267080                                                                             ASB16 antisense RNA 1
ENSG00000168591                                              transmembrane and ubiquitin like domain containing 2
ENSG00000087152                                                                                   ataxin 7 like 3
ENSG00000267394                                                                           ATXN7L3 antisense RNA 1
ENSG00000108312                                                             upstream binding transcription factor
ENSG00000260793                                                                                              &lt;NA&gt;
ENSG00000267691                                                                                              &lt;NA&gt;
ENSG00000004939                                              solute carrier family 4 member 1 (Diego blood group)
ENSG00000214921                                                                                              &lt;NA&gt;
ENSG00000268413                                                                                              &lt;NA&gt;
ENSG00000239702                                                             RNA, 7SL, cytoplasmic 507, pseudogene
ENSG00000267750                                                                                              &lt;NA&gt;
ENSG00000221496                                                                      uncharacterized LOC124904153
ENSG00000252628                                                             RNA, U6 small nuclear 453, pseudogene
ENSG00000108309                                                                          RUN domain containing 3A
ENSG00000013306                                                                solute carrier family 25 member 39
ENSG00000267211                                                                                              &lt;NA&gt;
ENSG00000030582                                                                                granulin precursor
ENSG00000161682                                                     family with sequence similarity 171 member A2
ENSG00000267634                                                                                              &lt;NA&gt;
ENSG00000005961                                                                         integrin subunit alpha 2b
ENSG00000186566                                                                       G-patch domain containing 8
ENSG00000240589                                                             RNA, 7SL, cytoplasmic 258, pseudogene
ENSG00000180340                                                                         frizzled class receptor 2
ENSG00000271222                                                                                              &lt;NA&gt;
ENSG00000267384                                                                                              &lt;NA&gt;
ENSG00000266979                                                       long intergenic non-protein coding RNA 1180
ENSG00000180336                                                          meiosis specific with coiled-coil domain
ENSG00000180329                                                                  coiled-coil domain containing 43
ENSG00000267160                                                                                              &lt;NA&gt;
ENSG00000161692                                                              DBF4B-CDC7 kinase regulatory subunit
ENSG00000264251                                                             RNA, 7SL, cytoplasmic 819, pseudogene
ENSG00000240305                                                                ribosomal protein L6 pseudogene 26
ENSG00000073670                                                                   ADAM metallopeptidase domain 11
ENSG00000267505                                                                                              &lt;NA&gt;
ENSG00000267405                                                                                              &lt;NA&gt;
ENSG00000182963                                                                      gap junction protein gamma 1
ENSG00000131097                                                    HIG1 hypoxia inducible domain family member 1B
ENSG00000108883                                              elongation factor Tu GTP binding domain containing 2
ENSG00000264540                                                             RNA, 7SL, cytoplasmic 405, pseudogene
ENSG00000167131                                                                dynein axonemal assembly factor 19
ENSG00000214447                                                      family with sequence similarity 187 member A
ENSG00000224911                                                                                              &lt;NA&gt;
ENSG00000131095                                                                   glial fibrillary acidic protein
ENSG00000186185                                                                         kinesin family member 18B
ENSG00000267334                                                                                              &lt;NA&gt;
ENSG00000131094                                                                             complement C1q like 1
ENSG00000267788                                                                                              &lt;NA&gt;
ENSG00000172992                                                            dephospho-CoA kinase domain containing
ENSG00000136448                                                                          N-myristoyltransferase 1
ENSG00000200888                                                                                              &lt;NA&gt;
ENSG00000161714                                                                           phospholipase C delta 3
ENSG00000181513                                                              acyl-CoA binding domain containing 4
ENSG00000186834                                                                    HEXIM P-TEFb complex subunit 1
ENSG00000224505                                                                                              &lt;NA&gt;
ENSG00000168517                                                                    HEXIM P-TEFb complex subunit 2
ENSG00000267288                                                                            HEXIM2 antisense RNA 2
ENSG00000267121                                                                                              &lt;NA&gt;
ENSG00000184922                                                                                     formin like 1
ENSG00000233175                                                                             FMNL1 antisense RNA 1
ENSG00000233483                                                                                              &lt;NA&gt;
ENSG00000267278                                                                                              &lt;NA&gt;
ENSG00000184361                                                                     spermatogenesis associated 32
ENSG00000006062                                                 mitogen-activated protein kinase kinase kinase 14
ENSG00000199953                                                                  RNA, 5S ribosomal pseudogene 443
ENSG00000267446                                                                                              &lt;NA&gt;
ENSG00000159314                                                                  Rho GTPase activating protein 27
ENSG00000267344                                                                                              &lt;NA&gt;
ENSG00000264038                                                                                              &lt;NA&gt;
ENSG00000225190                                                  pleckstrin homology and RUN domain containing M1
ENSG00000236234                                                                                              &lt;NA&gt;
ENSG00000264225                                                                                              &lt;NA&gt;
ENSG00000214425                                                                                              &lt;NA&gt;
ENSG00000131484                                                                                              &lt;NA&gt;
ENSG00000265821                                                                                              &lt;NA&gt;
ENSG00000266918                                                                                              &lt;NA&gt;
ENSG00000267198                                                                                              &lt;NA&gt;
ENSG00000267246                                                                                              &lt;NA&gt;
ENSG00000266504                                                                                 RDM1 pseudogene 1
ENSG00000264070                                                                                              &lt;NA&gt;
ENSG00000263503                                                                                              &lt;NA&gt;
ENSG00000204652                                                                                              &lt;NA&gt;
ENSG00000204650                                                       long intergenic non-protein coding RNA 2210
ENSG00000120088                                                        corticotropin releasing hormone receptor 1
ENSG00000263715                                                        corticotropin releasing hormone receptor 1
ENSG00000265547                                                                      uncharacterized LOC107985028
ENSG00000265964                                                                                              &lt;NA&gt;
ENSG00000264589                                                                                              &lt;NA&gt;
ENSG00000185294                                                                  signal peptide peptidase like 2C
ENSG00000186868                                                                microtubule associated protein tau
ENSG00000262881                                                                                              &lt;NA&gt;
ENSG00000256762                                                                                          saitohin
ENSG00000120071                                                             KAT8 regulatory NSL complex subunit 1
ENSG00000262372                                                                                              &lt;NA&gt;
ENSG00000252698                                                                                              &lt;NA&gt;
ENSG00000214401                                                                            KANSL1 antisense RNA 1
ENSG00000238723                                                                                              &lt;NA&gt;
ENSG00000262500                             mitogen-activated protein kinase 8 interacting protein 1 pseudogene 1
ENSG00000262539                                                                                              &lt;NA&gt;
ENSG00000261575                                                                                              &lt;NA&gt;
ENSG00000228696                                                                               ARF like GTPase 17A
ENSG00000176681                                                                leucine rich repeat containing 37A
ENSG00000265411                                                             RNA, 7SL, cytoplasmic 656, pseudogene
ENSG00000260075                                                       leucine rich repeat containing 37 member A2
ENSG00000266497                                                                                 RDM1 pseudogene 2
ENSG00000238083                                                                leucine rich repeat containing 37A
ENSG00000185829                                                                               ARF like GTPase 17A
ENSG00000265315                                                             RNA, 7SL, cytoplasmic 199, pseudogene
ENSG00000232300                                                                                              &lt;NA&gt;
ENSG00000073969                                          N-ethylmaleimide sensitive factor, vesicle fusing ATPase
ENSG00000213326                                                                ribosomal protein S7 pseudogene 11
ENSG00000108379                                                                               Wnt family member 3
ENSG00000158955                                                                              Wnt family member 9B
ENSG00000262031                                                                                              &lt;NA&gt;
ENSG00000261886                                                       long intergenic non-protein coding RNA 1974
ENSG00000210709                                                           RNA, U6atac small nuclear 3, pseudogene
ENSG00000108433                                                              golgi SNAP receptor complex member 2
ENSG00000262633                                                                                              &lt;NA&gt;
ENSG00000264999                                                                                     microRNA 5089
ENSG00000179673                                                                                      reprimo like
ENSG00000263142                                          leucine rich repeat containing 37 member A17, pseudogene
ENSG00000262879                                                                                              &lt;NA&gt;
ENSG00000263650                                                                                              &lt;NA&gt;
ENSG00000004897                                                                            cell division cycle 27
ENSG00000221016                                                                                              &lt;NA&gt;
ENSG00000239291                                                                ribosomal protein S2 pseudogene 47
ENSG00000262265                                                                                              &lt;NA&gt;
ENSG00000261872                                                                                              &lt;NA&gt;
ENSG00000198336                                                                              myosin light chain 4
ENSG00000252088                                                                                              &lt;NA&gt;
ENSG00000259207                                                                           integrin subunit beta 3
ENSG00000259753                                                                                              &lt;NA&gt;
ENSG00000238419                                                              RNA, U7 small nuclear 186 pseudogene
ENSG00000263293                                                  mitochondrial ribosomal protein L45 pseudogene 2
ENSG00000178852                                                                 EF-hand calcium binding domain 13
ENSG00000253347                                                                                              &lt;NA&gt;
ENSG00000228782                                                                                              &lt;NA&gt;
ENSG00000141279                                                                aminopeptidase puromycin sensitive
ENSG00000206734                                                                                              &lt;NA&gt;
ENSG00000263766                                                                        KPNB1 divergent transcript
ENSG00000108424                                                                        karyopherin subunit beta 1
ENSG00000264558                                                                                              &lt;NA&gt;
ENSG00000198933                                                                            TBK1 binding protein 1
ENSG00000073861                                                                     T-box transcription factor 21
ENSG00000006025                                                                  oxysterol binding protein like 7
ENSG00000159111                                                               mitochondrial ribosomal protein L10
ENSG00000141294                                                                 leucine rich repeat containing 46
ENSG00000141295                                                                                        secernin 2
ENSG00000189120                                                                          Sp6 transcription factor
ENSG00000264243                                                                                              &lt;NA&gt;
ENSG00000266821                                                                                              &lt;NA&gt;
ENSG00000264920                                                                                              &lt;NA&gt;
ENSG00000167182                                                                          Sp2 transcription factor
ENSG00000234494                                                                               SP2 antisense RNA 1
ENSG00000266601                                                                                              &lt;NA&gt;
ENSG00000108439                                                                 pyridoxamine 5'-phosphate oxidase
ENSG00000263798                                                                                              &lt;NA&gt;
ENSG00000264019                                                                                              &lt;NA&gt;
ENSG00000167183                                                                              proline rich 15 like
ENSG00000108465                                                      CDK5 regulatory subunit associated protein 3
ENSG00000264701                                                                                              &lt;NA&gt;
ENSG00000005243                                                                  COPI coat complex subunit zeta 2
ENSG00000207947                                                                                      microRNA 152
ENSG00000263412                                                                       NFE2L1 divergent transcript
ENSG00000082641                                                             NFE2 like bZIP transcription factor 1
ENSG00000266341                                                                                              &lt;NA&gt;
ENSG00000108468                                                                                       chromobox 1
ENSG00000206954                                                            RNA, U6 small nuclear 1201, pseudogene
ENSG00000002919                                                                                  sorting nexin 11
ENSG00000141293                                                            src kinase associated phosphoprotein 1
ENSG00000221739                                                                                     microRNA 1203
ENSG00000263787                                                                                              &lt;NA&gt;
ENSG00000207306                                                            RNA, U6 small nuclear 1152, pseudogene
ENSG00000235300                                                                             SKAP1 antisense RNA 2
ENSG00000266222                                                                                              &lt;NA&gt;
ENSG00000200538                                                                            small nucleolar RNA U3
ENSG00000264451                                                                                              &lt;NA&gt;
ENSG00000206805                                                                                              &lt;NA&gt;
ENSG00000120094                                                                                       homeobox B1
ENSG00000173917                                                                                       homeobox B2
ENSG00000230148                                                                      HOXB cluster antisense RNA 1
ENSG00000120093                                                                                       homeobox B3
ENSG00000233101                                                                      HOXB cluster antisense RNA 3
ENSG00000239552                                                                                              &lt;NA&gt;
ENSG00000182742                                                                                       homeobox B4
ENSG00000257178                                                                                              &lt;NA&gt;
ENSG00000120075                                                                                       homeobox B5
ENSG00000108511                                                                                       homeobox B6
ENSG00000260027                                                                                       homeobox B7
ENSG00000120068                                                                                       homeobox B8
ENSG00000170689                                                                                       homeobox B9
ENSG00000242207                                                                      HOXB cluster antisense RNA 4
ENSG00000210741                                                                                   microRNA 196a-1
ENSG00000272763                                                       long intergenic non-protein coding RNA 3057
ENSG00000262745                                                                                              &lt;NA&gt;
ENSG00000244559                                                                                              &lt;NA&gt;
ENSG00000242067                                                                ribosomal protein L9 pseudogene 28
ENSG00000244649                                                                                              &lt;NA&gt;
ENSG00000241788                                                                                              &lt;NA&gt;
ENSG00000159182                                                                       PRAC1 small nuclear protein
ENSG00000229637                                                                       PRAC2 small nuclear protein
ENSG00000263602                                                                                     microRNA 3185
ENSG00000159184                                                                                      homeobox B13
ENSG00000242407                                                                                              &lt;NA&gt;
ENSG00000170703                                                                    tubulin tyrosine ligase like 6
ENSG00000244514                                                             RNA, 7SL, cytoplasmic 125, pseudogene
ENSG00000136436                                                          calcium binding and coiled-coil domain 2
ENSG00000248278                                                                                              &lt;NA&gt;
ENSG00000212565                                                                       small nucleolar RNA SNORA68
ENSG00000248895                                                                                              &lt;NA&gt;
ENSG00000159199                                                           ATP synthase membrane subunit c locus 1
ENSG00000270781                                                                                              &lt;NA&gt;
ENSG00000159202                                                                 ubiquitin conjugating enzyme E2 Z
ENSG00000159210                                                                          SNF8 subunit of ESCRT-II
ENSG00000230532                                                                                              &lt;NA&gt;
ENSG00000200903                                                              RNA, U1 small nuclear 42, pseudogene
ENSG00000238804                                                                           small nucleolar RNA U13
ENSG00000159224                                                                    gastric inhibitory polypeptide
ENSG00000250838                                                                                              &lt;NA&gt;
ENSG00000159217                                               insulin like growth factor 2 mRNA binding protein 1
ENSG00000251461                                                                                              &lt;NA&gt;
ENSG00000252636                                                             RNA, U6 small nuclear 826, pseudogene
ENSG00000251550                                                                                              &lt;NA&gt;
ENSG00000264552                                                                                              &lt;NA&gt;
ENSG00000248883                                                                             B4GALNT2 pseudogene 1
ENSG00000271770                                                                                              &lt;NA&gt;
ENSG00000167080                                   beta-1,4-N-acetyl-galactosaminyltransferase 2 (SID blood group)
ENSG00000240995                                                                                              &lt;NA&gt;
ENSG00000262973                                                                                              &lt;NA&gt;
ENSG00000167083                                                              G protein subunit gamma transducin 2
ENSG00000108798                                                                               ABI family member 3
ENSG00000173868                                                  phosphoethanolamine/phosphocholine phosphatase 1
ENSG00000177369                                                                          uncharacterized FLJ40194
ENSG00000198740                                                                           zinc finger protein 652
ENSG00000251964                                                                                              &lt;NA&gt;
ENSG00000248714                                                                            ZNF652 antisense RNA 1
ENSG00000262039                                                                                              &lt;NA&gt;
ENSG00000250948                                                                                              &lt;NA&gt;
ENSG00000186244                                                              ribosomal protein L21 pseudogene 124
ENSG00000167085                                                                                      prohibitin 1
ENSG00000250186                                                                                              &lt;NA&gt;
ENSG00000207127                                                                                              &lt;NA&gt;
ENSG00000229944                                                                                              &lt;NA&gt;
ENSG00000249497                                                       long intergenic non-protein coding RNA 2075
ENSG00000064300                                                                      nerve growth factor receptor
ENSG00000249906                                                                              NGFR antisense RNA 1
ENSG00000250310                                                                                              &lt;NA&gt;
ENSG00000252789                                                                                              &lt;NA&gt;
ENSG00000182575                                                                                   neurexophilin 3
ENSG00000121067                                                                      speckle type BTB/POZ protein
ENSG00000121073                                                                solute carrier family 35 member B1
ENSG00000250751                                                                                              &lt;NA&gt;
ENSG00000121104                                                      family with sequence similarity 117 member A
ENSG00000136504                                                                        lysine acetyltransferase 7
ENSG00000235183                                                                                SRP14 pseudogene 3
ENSG00000262837                                                                                              &lt;NA&gt;
ENSG00000176358                                                                            tachykinin precursor 4
ENSG00000204584                                                                                              &lt;NA&gt;
ENSG00000248954                                                                                              &lt;NA&gt;
ENSG00000254039                                                                                              &lt;NA&gt;
ENSG00000249176                                                                                              &lt;NA&gt;
ENSG00000199492                                                            RNA, U6 small nuclear 1313, pseudogene
ENSG00000108813                                                                            distal-less homeobox 4
ENSG00000064195                                                                            distal-less homeobox 3
ENSG00000248172                                                                                              &lt;NA&gt;
ENSG00000246640                                                  p53 inducible cancer associated RNA transcript 1
ENSG00000005884                                                                          integrin subunit alpha 3
ENSG00000005882                                                                   pyruvate dehydrogenase kinase 2
ENSG00000250282                                                                                              &lt;NA&gt;
ENSG00000167100                                                          sterile alpha motif domain containing 14
ENSG00000108819                                                       protein phosphatase 1 regulatory subunit 9B
ENSG00000236472                                                                                              &lt;NA&gt;
ENSG00000253730                                                                   H1.9 linker histone, pseudogene
ENSG00000261959                                                                                              &lt;NA&gt;
ENSG00000108823                                                                                 sarcoglycan alpha
ENSG00000188662                                                                                              &lt;NA&gt;
ENSG00000108821                                                                     collagen type I alpha 1 chain
ENSG00000249406                                                                                              &lt;NA&gt;
ENSG00000263176                                                                                              &lt;NA&gt;
ENSG00000251085                                                                                              &lt;NA&gt;
ENSG00000249838                                                                                              &lt;NA&gt;
ENSG00000239135                                                                                              &lt;NA&gt;
ENSG00000167105                                                                          transmembrane protein 92
ENSG00000251179                                                                            TMEM92 antisense RNA 1
ENSG00000015532                                                                              xylosyltransferase 2
ENSG00000108826                                                               mitochondrial ribosomal protein L27
ENSG00000154920                                               essential meiotic structure-specific endonuclease 1
ENSG00000108829                                                                 leucine rich repeat containing 59
ENSG00000206824                                                                                              &lt;NA&gt;
ENSG00000253102                                                                                              &lt;NA&gt;
ENSG00000167107                                                               acyl-CoA synthetase family member 2
ENSG00000262759                                                                                              &lt;NA&gt;
ENSG00000136457                                                                                    chondroadherin
ENSG00000136444                                                 radical S-adenosyl methionine domain containing 1
ENSG00000249451                                                                                              &lt;NA&gt;
ENSG00000136449                                                                          MYCBP associated protein
ENSG00000049283                                                                                           epsin 3
ENSG00000250286                                                                      uncharacterized LOC105371824
ENSG00000006282                                                                     spermatogenesis associated 20
ENSG00000250107                                                                           CACNA1G antisense RNA 1
ENSG00000006283                                                    calcium voltage-gated channel subunit alpha1 G
ENSG00000250976                                                                                              &lt;NA&gt;
ENSG00000251239                                                                      uncharacterized LOC101927253
ENSG00000108846                                                         ATP binding cassette subfamily C member 3
ENSG00000154945                                                                          ankyrin repeat domain 40
ENSG00000262967                                                                                              &lt;NA&gt;
ENSG00000201340                                                                                              &lt;NA&gt;
ENSG00000108848                                                              LUC7 like 3 pre-mRNA splicing factor
ENSG00000167117                                                                           ANKRD40 C-terminal like
ENSG00000248702                                                                                              &lt;NA&gt;
ENSG00000173714                     WAP, follistatin/kazal, immunoglobulin, kunitz and netrin domain containing 2
ENSG00000261976                                                                                              &lt;NA&gt;
ENSG00000243521                                                                ribosomal protein L5 pseudogene 33
ENSG00000141232                                                                            transducer of ERBB2, 1
ENSG00000229980                                                                              TOB1 antisense RNA 1
ENSG00000262006                                                                                              &lt;NA&gt;
ENSG00000247011                                                                                              &lt;NA&gt;
ENSG00000251665                                                                                              &lt;NA&gt;
ENSG00000008294                                                                        sperm associated antigen 9
ENSG00000249870                                                                                              &lt;NA&gt;
ENSG00000238815                                                                                              &lt;NA&gt;
ENSG00000239672                                                          NME/NM23 nucleoside diphosphate kinase 1
ENSG00000243678                                                          NME/NM23 nucleoside diphosphate kinase 2
ENSG00000011052                                                                             NME1-NME2 readthrough
ENSG00000011258                                                                           mbt domain containing 1
ENSG00000264895                                                                                              &lt;NA&gt;
ENSG00000011260                                                          UTP18 small subunit processome component
ENSG00000249383                                                       long intergenic non-protein coding RNA 2071
ENSG00000249982                                                                                              &lt;NA&gt;
ENSG00000249658                                                                                              &lt;NA&gt;
ENSG00000225860                                                                                              &lt;NA&gt;
ENSG00000267452                                                       long intergenic non-protein coding RNA 2072
ENSG00000187504                                                                ribosomal protein L7 pseudogene 48
ENSG00000265171                                                                                              &lt;NA&gt;
ENSG00000154975                                                                             carbonic anhydrase 10
ENSG00000252109                                                                                              &lt;NA&gt;
ENSG00000263317                                                       long intergenic non-protein coding RNA 1982
ENSG00000226364                                                       long intergenic non-protein coding RNA 2876
ENSG00000227011                                                                                              &lt;NA&gt;
ENSG00000262902                                                                              MT-CO1 pseudogene 40
ENSG00000263252                                                                                              &lt;NA&gt;
ENSG00000262271                                                                                              &lt;NA&gt;
ENSG00000262518                                                                                              &lt;NA&gt;
ENSG00000221534                                                                                              &lt;NA&gt;
ENSG00000262384                                                                                              &lt;NA&gt;
ENSG00000233380                                                                ribosomal protein S2 pseudogene 48
ENSG00000141200                                                                          kinesin family member 2B
ENSG00000263189                                                                                              &lt;NA&gt;
ENSG00000261965                                                                                              &lt;NA&gt;
ENSG00000263199                                                                                              &lt;NA&gt;
ENSG00000263125                                                                                              &lt;NA&gt;
ENSG00000251809                                                                               RN7SK pseudogene 14
ENSG00000141198                                                target of myb1 like 1 membrane trafficking protein
ENSG00000166260                                                       cytochrome c oxidase copper chaperone COX11
ENSG00000166263                                                                        syntaxin binding protein 4
ENSG00000261589                                                                                              &lt;NA&gt;
ENSG00000108924                                                  HLF transcription factor, PAR bZIP family member
ENSG00000263096                                                                                              &lt;NA&gt;
ENSG00000262079                                                                                              &lt;NA&gt;
ENSG00000108960                                                 monocyte to macrophage differentiation associated
ENSG00000262395                                                                                              &lt;NA&gt;
ENSG00000261873                                                                small integral membrane protein 36
ENSG00000236319                                                                            peptidase D pseudogene
ENSG00000262135                                                             glycyl-tRNA synthetase 1 pseudogene 1
ENSG00000200107                                                            RNA, U6 small nuclear 1249, pseudogene
ENSG00000166292                                                                         transmembrane protein 100
ENSG00000141179                                                              phosphatidylcholine transfer protein
ENSG00000262052                                                                                              &lt;NA&gt;
ENSG00000264277                                                                                              &lt;NA&gt;
ENSG00000153930                                       ankyrin repeat and fibronectin type III domain containing 1
ENSG00000261882                                                                                              &lt;NA&gt;
ENSG00000243058                                                                                              &lt;NA&gt;
ENSG00000183691                                                                                            noggin
ENSG00000214226                                                               chromosome 17 open reading frame 67
ENSG00000153933                                                                     diacylglycerol kinase epsilon
ENSG00000262951                                                                                              &lt;NA&gt;
ENSG00000212469                                                            RNA, U6 small nuclear 1158, pseudogene
ENSG00000262408                                                                                              &lt;NA&gt;
ENSG00000121060                                                                    tripartite motif containing 25
ENSG00000262112                                                                                              &lt;NA&gt;
ENSG00000265238                                                                                              &lt;NA&gt;
ENSG00000121058                                                                                            coilin
ENSG00000262298                                                                                              &lt;NA&gt;
ENSG00000262623                                                                                              &lt;NA&gt;
ENSG00000121064                                                                         serine carboxypeptidase 1
ENSG00000263120                                                                                              &lt;NA&gt;
ENSG00000265809                                                                                              &lt;NA&gt;
ENSG00000261192                                                                                              &lt;NA&gt;
ENSG00000263004                                                                        AKAP1 divergent transcript
ENSG00000121057                                                                      A-kinase anchoring protein 1
ENSG00000263089                                                                                              &lt;NA&gt;
ENSG00000153944                                                                     musashi RNA binding protein 2
ENSG00000263902                                                                                              &lt;NA&gt;
ENSG00000266100                                                                      uncharacterized LOC101927557
ENSG00000263499                                                                      uncharacterized LOC101927539
ENSG00000242889                                                             RNA, 7SL, cytoplasmic 449, pseudogene
ENSG00000238447                                                              RNA, U7 small nuclear 134 pseudogene
ENSG00000166329                                                                 coiled-coil domain containing 182
ENSG00000265542                                                                                              &lt;NA&gt;
ENSG00000222976                                                                               RN7SK pseudogene 94
ENSG00000181610                                                               mitochondrial ribosomal protein S23
ENSG00000180891                                                                           CUE domain containing 1
ENSG00000264914                                                                                              &lt;NA&gt;
ENSG00000136451                                                                vascular endothelial zinc finger 1
ENSG00000266086                                                                                              &lt;NA&gt;
ENSG00000264112                                                                                              &lt;NA&gt;
ENSG00000136450                                                        serine and arginine rich splicing factor 1
ENSG00000266290                                                                       DYNLL2 divergent transcript
ENSG00000264364                                                                     dynein light chain LC8-type 2
ENSG00000141194                                                  olfactory receptor family 4 subfamily D member 1
ENSG00000229590                                                                                              &lt;NA&gt;
ENSG00000255713                                                  olfactory receptor family 4 subfamily D member 2
ENSG00000121053                                                                             eosinophil peroxidase
ENSG00000011143                                                             MKS transition zone complex subunit 1
ENSG00000167419                                                                                   lactoperoxidase
ENSG00000005381                                                                                   myeloperoxidase
ENSG00000005379                                                                         TSPO associated protein 1
ENSG00000265148                                                        TSPOAP1, SUPT4H1 and RNF43 antisense RNA 1
ENSG00000265206                                                                                 MIR142 host genes
ENSG00000264399                                                                                     microRNA 4736
ENSG00000213246                                                      SPT4 homolog, DSIF elongation factor subunit
ENSG00000108375                                                                            ring finger protein 43
ENSG00000176160                                                                 heat shock transcription factor 5
ENSG00000266051                                                                                              &lt;NA&gt;
ENSG00000266648                                                                                              &lt;NA&gt;
ENSG00000108389                                                                    myotubularin related protein 4
ENSG00000264672                                                                           SEPTIN4 antisense RNA 1
ENSG00000108387                                                                                          septin 4
ENSG00000181013                                                                                              &lt;NA&gt;
ENSG00000121101                                          testis expressed 14, intercellular bridge forming factor
ENSG00000212195                                                                      uncharacterized LOC124904154
ENSG00000202077                                                                                              &lt;NA&gt;
ENSG00000266826                                                                             IGBP1 family member C
ENSG00000199426                                                             RNA, U1 small nuclear 108, pseudogene
ENSG00000266561                                                                                              &lt;NA&gt;
ENSG00000206917                                                              RNA, U1 small nuclear 52, pseudogene
ENSG00000200997                                                                  RNA, variant U1 small nuclear 34
ENSG00000108384                                                                                   RAD51 paralog C
ENSG00000175175                                                       protein phosphatase, Mg2+/Mn2+ dependent 1E
ENSG00000251865                                                             RNA, U6 small nuclear 518, pseudogene
ENSG00000241462                                                                                              &lt;NA&gt;
ENSG00000263938                                                                                              &lt;NA&gt;
ENSG00000108395                                                                    tripartite motif containing 37
ENSG00000216168                                                                                              &lt;NA&gt;
ENSG00000263558                                                             RNA, 7SL, cytoplasmic 716, pseudogene
ENSG00000224738                                                                      uncharacterized LOC124904039
ENSG00000182628                                              spindle and kinetochore associated complex subunit 2
ENSG00000252212                                                              RNA, U2 small nuclear 58, pseudogene
ENSG00000211514                                                                                      microRNA 454
ENSG00000207996                                                                                     microRNA 301a
ENSG00000068489                                                                                   proline rich 11
ENSG00000266537                                                                                              &lt;NA&gt;
ENSG00000265303                                                                                              &lt;NA&gt;
ENSG00000265415                                                                                              &lt;NA&gt;
ENSG00000167447                                                          SMG8 nonsense mediated mRNA decay factor
ENSG00000153982                                       glycerophosphodiester phosphodiesterase domain containing 1
ENSG00000207235                                                                                              &lt;NA&gt;
ENSG00000271063                                                                                              &lt;NA&gt;
ENSG00000175155                                                                                     yippee like 2
ENSG00000263857                                                                                     microRNA 4729
ENSG00000266002                                                                                              &lt;NA&gt;
ENSG00000265313                                                                                              &lt;NA&gt;
ENSG00000200889                                                              RNA, U4 small nuclear 13, pseudogene
ENSG00000108406                                                                              DEAH-box helicase 40
ENSG00000141367                                                                              clathrin heavy chain
ENSG00000141378                                                                         peptidyl-tRNA hydrolase 2
ENSG00000062716                                                                        vacuole membrane protein 1
ENSG00000267637                                                                                              &lt;NA&gt;
ENSG00000199004                                                                                              &lt;NA&gt;
ENSG00000201524                                                             RNA, U6 small nuclear 450, pseudogene
ENSG00000108423                                                                                   tubulin delta 1
ENSG00000270264                                            NADH:ubiquinone oxidoreductase subunit B8 pseudogene 2
ENSG00000108443                                                                    ribosomal protein S6 kinase B1
ENSG00000241913                                                                                              &lt;NA&gt;
ENSG00000267318                                                                                              &lt;NA&gt;
ENSG00000189050                                                              ring finger protein, transmembrane 1
ENSG00000267104                                              TBC1D3P1-DHX40P1 readthrough, transcribed pseudogene
ENSG00000267302                                                                        RNFT1 divergent transcript
ENSG00000266992                                                                 DEAH-box helicase 40 pseudogene 1
ENSG00000238283                                                          TBC1 domain family member 3 pseudogene 1
ENSG00000263422                                                                                              &lt;NA&gt;
ENSG00000266701                                                                                              &lt;NA&gt;
ENSG00000265638                                                                                              &lt;NA&gt;
ENSG00000263820                                                                                              &lt;NA&gt;
ENSG00000264049                                                                                     microRNA 4737
ENSG00000068097                                                                          HEAT repeat containing 6
ENSG00000267526                                                                                              &lt;NA&gt;
ENSG00000267416                                                                                              &lt;NA&gt;
ENSG00000261040                                                                                              &lt;NA&gt;
ENSG00000267295                                                                                              &lt;NA&gt;
ENSG00000267248                                                                      uncharacterized LOC100996660
ENSG00000267095                                                                                              &lt;NA&gt;
ENSG00000167434                                                                              carbonic anhydrase 4
ENSG00000266960                                                                                              &lt;NA&gt;
ENSG00000170832                                                                   ubiquitin specific peptidase 32
ENSG00000252577                                                                  small Cajal body-specific RNA 20
ENSG00000241157                                                               ribosomal protein L32 pseudogene 32
ENSG00000271626                                                                          H3 histone pseudogene 42
ENSG00000141371                                                       CHD1 helical C-terminal domain containing 1
ENSG00000213228                                                                                              &lt;NA&gt;
ENSG00000062725                                                  amyloid beta precursor protein binding protein 2
ENSG00000270553                                                                 splicing factor 3B subunit 6-like
ENSG00000259349                                                                                              &lt;NA&gt;
ENSG00000267678                                                                                              &lt;NA&gt;
ENSG00000267772                                                       long intergenic non-protein coding RNA 1999
ENSG00000266943                                                                                              &lt;NA&gt;
ENSG00000170836                                                       protein phosphatase, Mg2+/Mn2+ dependent 1D
ENSG00000200013                                                             RNA, U6 small nuclear 623, pseudogene
ENSG00000141376                                                BCAS3 microtubule associated cell migration factor
ENSG00000239932                                                             RNA, 7SL, cytoplasmic 606, pseudogene
ENSG00000224011                                                              ribosomal protein L36a pseudogene 46
ENSG00000252534                                                                                              &lt;NA&gt;
ENSG00000267083                                                                          keratin 18 pseudogene 61
ENSG00000211515                                                                                              &lt;NA&gt;
ENSG00000254114                                                                                              &lt;NA&gt;
ENSG00000264322                                                             RNA, 7SL, cytoplasmic 448, pseudogene
ENSG00000238799                                                                                              &lt;NA&gt;
ENSG00000267207                                                                             BCAS3 antisense RNA 1
ENSG00000267449                                                                                              &lt;NA&gt;
ENSG00000227694                                                              ribosomal protein L23a pseudogene 74
ENSG00000267667                                                                                              &lt;NA&gt;
ENSG00000267131                                                                                              &lt;NA&gt;
ENSG00000266934                                                                                              &lt;NA&gt;
ENSG00000267280                                                                      uncharacterized LOC101927855
ENSG00000121068                                                                      T-box transcription factor 2
ENSG00000187013                                                       long intergenic non-protein coding RNA 2875
ENSG00000121075                                                                      T-box transcription factor 4
ENSG00000267137                                                                                              &lt;NA&gt;
ENSG00000253506                                            nascent polypeptide associated complex subunit alpha 2
ENSG00000196861                                                                                              &lt;NA&gt;
ENSG00000136492                                                                  BRCA1 interacting DNA helicase 1
ENSG00000108506                                                                      integrator complex subunit 2
ENSG00000202361                                                                                              &lt;NA&gt;
ENSG00000108510                                                                       mediator complex subunit 13
ENSG00000242398                                                             RNA, 7SL, cytoplasmic 800, pseudogene
ENSG00000221302                                                                                              &lt;NA&gt;
ENSG00000200842                                                                                              &lt;NA&gt;
ENSG00000207123                                                                                              &lt;NA&gt;
ENSG00000266066                                                         RNA polymerase mitochondrial pseudogene 1
ENSG00000266365                                                         ribosomal protein S6 kinase B1 pseudogene
ENSG00000266647                                                                                              &lt;NA&gt;
ENSG00000188755                                                                                              &lt;NA&gt;
ENSG00000270033                                                                                              &lt;NA&gt;
ENSG00000263887                                                                                              &lt;NA&gt;
ENSG00000242123                                                              ribosomal protein L36a pseudogene 47
ENSG00000172421                                                                  EF-hand calcium binding domain 3
ENSG00000239809                                                                                              &lt;NA&gt;
ENSG00000251981                                                               RNA, U7 small nuclear 52 pseudogene
ENSG00000239527                                                                                              &lt;NA&gt;
ENSG00000087995                                                            methyltransferase 2A, tRNA N3-cytidine
ENSG00000146872                                                                             tousled like kinase 2
ENSG00000239246                                                               ribosomal protein S10 pseudogene 26
ENSG00000264546                                                                                              &lt;NA&gt;
ENSG00000011028                                                                         mannose receptor C-type 2
ENSG00000207382                                                                                              &lt;NA&gt;
ENSG00000199697                                                             RNA, U6 small nuclear 446, pseudogene
ENSG00000265702                                                                          MARCHF10 antisense RNA 1
ENSG00000173838                                                        membrane associated ring-CH-type finger 10
ENSG00000265000                                                                     MARCHF10 divergent transcript
ENSG00000264907                                                                                              &lt;NA&gt;
ENSG00000263931                                                                                              &lt;NA&gt;
ENSG00000207552                                                                                      microRNA 633
ENSG00000265262                                                                                              &lt;NA&gt;
ENSG00000266411                                                                                              &lt;NA&gt;
ENSG00000270324                                                                                              &lt;NA&gt;
ENSG00000272164                                                                                              &lt;NA&gt;
ENSG00000170921                             tetratricopeptide repeat, ankyrin repeat and coiled-coil containing 2
ENSG00000272383                                                                                              &lt;NA&gt;
ENSG00000264513                                                                                              &lt;NA&gt;
ENSG00000264529                                                                               DNAJB6 pseudogene 8
ENSG00000233635                                                                                              &lt;NA&gt;
ENSG00000263501                                                                                              &lt;NA&gt;
ENSG00000271919                                                                                              &lt;NA&gt;
ENSG00000226797                                                                      uncharacterized LOC105371856
ENSG00000263644                                                                                              &lt;NA&gt;
ENSG00000271749                                                                                              &lt;NA&gt;
ENSG00000265282                                                                                              &lt;NA&gt;
ENSG00000008283                                                                                   cytochrome b561
ENSG00000265971                                                                                              &lt;NA&gt;
ENSG00000228979                                                                                              &lt;NA&gt;
ENSG00000159640                                                                   angiotensin I converting enzyme
ENSG00000264813                                                                                              &lt;NA&gt;
ENSG00000224353                                                     angiotensin I converting enzyme 3, pseudogene
ENSG00000173826                                              potassium voltage-gated channel subfamily H member 6
ENSG00000136485                                                                 DDB1 and CUL4 associated factor 7
ENSG00000200560                                                             RNA, U6 small nuclear 288, pseudogene
ENSG00000136463                                                 translational activator of cytochrome c oxidase I
ENSG00000270587                                                                                              &lt;NA&gt;
ENSG00000198909                                                  mitogen-activated protein kinase kinase kinase 3
ENSG00000263883                                     eukaryotic translation elongation factor 1 delta pseudogene 7
ENSG00000136490                                                                           LIM domain containing 2
ENSG00000266173                                                                       STE20 related adaptor alpha
ENSG00000125695                                                                                              &lt;NA&gt;
ENSG00000108588                                                                  coiled-coil domain containing 47
ENSG00000198231                                                                              DEAD-box helicase 42
ENSG00000108592                                                                 FtsJ RNA 2'-O-methyltransferase 3
ENSG00000087191                                                                  proteasome 26S subunit, ATPase 5
ENSG00000108604                                       SWI/SNF related BAF chromatin remodeling complex subunit D2
ENSG00000264756                                                                                              &lt;NA&gt;
ENSG00000240280                                                                                              &lt;NA&gt;
ENSG00000213218                                                             chorionic somatomammotropin hormone 2
ENSG00000136487                                                                                  growth hormone 2
ENSG00000259533                                                                                              &lt;NA&gt;
ENSG00000136488                                                             chorionic somatomammotropin hormone 1
ENSG00000259333                                                                                              &lt;NA&gt;
ENSG00000204414                                                        chorionic somatomammotropin hormone like 1
ENSG00000259384                                                                                  growth hormone 1
ENSG00000007312                                                                                    CD79b molecule
ENSG00000007314                                                      sodium voltage-gated channel alpha subunit 4
ENSG00000263489                                                                                              &lt;NA&gt;
ENSG00000264954                                                                             PRR29 antisense RNA 1
ENSG00000224383                                                                                   proline rich 29
ENSG00000108622                                                                 intercellular adhesion molecule 2
ENSG00000178607                                                      endoplasmic reticulum to nucleus signaling 1
ENSG00000266402                                                                  small nucleolar RNA host gene 25
ENSG00000199753                                                                  small nucleolar RNA, C/D box 104
ENSG00000136478                                                                                testis expressed 2
ENSG00000256358                                                               ribosomal protein L31 pseudogene 57
ENSG00000271605                                                          mast cell immunoglobulin like receptor 1
ENSG00000256525                                                         DNA polymerase gamma 2, accessory subunit
ENSG00000256826                                                                                              &lt;NA&gt;
ENSG00000108654                                                                               DEAD-box helicase 5
ENSG00000265695                                                                                              &lt;NA&gt;
ENSG00000266241                                                                                              &lt;NA&gt;
ENSG00000258890                                                                            centrosomal protein 95
ENSG00000266566                                                                                              &lt;NA&gt;
ENSG00000108854                                                       SMAD specific E3 ubiquitin protein ligase 2
ENSG00000271779                                                                                              &lt;NA&gt;
ENSG00000270714                                                                                              &lt;NA&gt;
ENSG00000215769                                     ARHGAP27P1-BPTFP1-KPNA2P3 readthrough, transcribed pseudogene
ENSG00000266820                                                                                              &lt;NA&gt;
ENSG00000265298                                                                                              &lt;NA&gt;
ENSG00000263647                                          bromodomain PHD finger transcription factor pseudogene 1
ENSG00000265982                                                                                              &lt;NA&gt;
ENSG00000214176                                                                                              &lt;NA&gt;
ENSG00000263804                                                                                              &lt;NA&gt;
ENSG00000252242                                                              RNA, U7 small nuclear 115 pseudogene
ENSG00000272400                                                                                              &lt;NA&gt;
ENSG00000176809                                                       leucine rich repeat containing 37 member A3
ENSG00000264840                                                             RNA, 7SL, cytoplasmic 404, pseudogene
ENSG00000272134                                                                                              &lt;NA&gt;
ENSG00000272220                                                                                              &lt;NA&gt;
ENSG00000265218                                                                                              &lt;NA&gt;
ENSG00000266644                                                                                              &lt;NA&gt;
ENSG00000271974                                                                                 RDM1 pseudogene 4
ENSG00000264057                                                                                              &lt;NA&gt;
ENSG00000266155                                                                                              &lt;NA&gt;
ENSG00000272346                                                                                              &lt;NA&gt;
ENSG00000232457                                                                                              &lt;NA&gt;
ENSG00000265912                                                                                              &lt;NA&gt;
ENSG00000272006                                                                                              &lt;NA&gt;
ENSG00000214174                                                                                              &lt;NA&gt;
ENSG00000120063                                                                        G protein subunit alpha 13
ENSG00000266598                                                                                              &lt;NA&gt;
ENSG00000263470                                                                                              &lt;NA&gt;
ENSG00000108370                                                                regulator of G protein signaling 9
ENSG00000265883                                                                                              &lt;NA&gt;
ENSG00000265189                                                                                              &lt;NA&gt;
ENSG00000263520                                                       long intergenic non-protein coding RNA 2563
ENSG00000168646                                                                                            axin 2
ENSG00000266076                                                                                              &lt;NA&gt;
ENSG00000154240                                                                           centrosomal protein 112
ENSG00000271587                                                                                              &lt;NA&gt;
ENSG00000270870                                                                                              &lt;NA&gt;
ENSG00000266707                                                                                              &lt;NA&gt;
ENSG00000091583                                                                                  apolipoprotein H
ENSG00000252653                                                                  RNA, 5S ribosomal pseudogene 444
ENSG00000154229                                                                            protein kinase C alpha
ENSG00000244044                                                             RNA, 7SL, cytoplasmic 735, pseudogene
ENSG00000264630                                                                                              &lt;NA&gt;
ENSG00000252685                                                             RNA, U6 small nuclear 928, pseudogene
ENSG00000251698                                                                  RNA, 5S ribosomal pseudogene 445
ENSG00000229330                                                                                              &lt;NA&gt;
ENSG00000207943                                                                                      microRNA 634
ENSG00000075429                                           calcium voltage-gated channel auxiliary subunit gamma 5
ENSG00000251764                                                                  RNA, 5S ribosomal pseudogene 446
ENSG00000075461                                           calcium voltage-gated channel auxiliary subunit gamma 4
ENSG00000264491                                                                                              &lt;NA&gt;
ENSG00000214167                                                                                              &lt;NA&gt;
ENSG00000265664                                                                                              &lt;NA&gt;
ENSG00000108878                                           calcium voltage-gated channel auxiliary subunit gamma 1
ENSG00000198265                                                                         helicase with zinc finger
ENSG00000264421                                                                                              &lt;NA&gt;
ENSG00000213180                                                              ribosomal protein L36a pseudogene 48
ENSG00000266473                                                                                              &lt;NA&gt;
ENSG00000200619                                                                  RNA, 5S ribosomal pseudogene 447
ENSG00000207410                                                                        small nucleolar RNA SNORA8
ENSG00000264093                                                                                              &lt;NA&gt;
ENSG00000197170                                                             proteasome 26S subunit, non-ATPase 12
ENSG00000154217                                               phosphatidylinositol transfer protein cytoplasmic 1
ENSG00000238612                                                                                              &lt;NA&gt;
ENSG00000201547                                                                                              &lt;NA&gt;
ENSG00000244610                                                             RNA, 7SL, cytoplasmic 756, pseudogene
ENSG00000207688                                                                                  microRNA 548aa-2
ENSG00000264754                                                                                              &lt;NA&gt;
ENSG00000130935                                                                              nucleolar protein 11
ENSG00000200394                                                                small nucleolar RNA, H/ACA box 38B
ENSG00000266858                                                                                              &lt;NA&gt;
ENSG00000213179                                                               ribosomal protein L17 pseudogene 41
ENSG00000222548                                                                                              &lt;NA&gt;
ENSG00000171634                                                       bromodomain PHD finger transcription factor
ENSG00000265086                                                                                              &lt;NA&gt;
ENSG00000266717                                                                                              &lt;NA&gt;
ENSG00000265052                                                             RNA, 7SL, cytoplasmic 622, pseudogene
ENSG00000186665                                                               chromosome 17 open reading frame 58
ENSG00000266176                                                                                              &lt;NA&gt;
ENSG00000182481                                                                       karyopherin subunit alpha 2
ENSG00000266117                                                                                              &lt;NA&gt;
ENSG00000265055                                                                      uncharacterized LOC124904048
ENSG00000237854                                                                                              &lt;NA&gt;
ENSG00000267023                                                                                              &lt;NA&gt;
ENSG00000267352                                                                                              &lt;NA&gt;
ENSG00000267708                                                                                              &lt;NA&gt;
ENSG00000267731                                                                                              &lt;NA&gt;
ENSG00000267472                                                                                              &lt;NA&gt;
ENSG00000265100                                                                                              &lt;NA&gt;
ENSG00000196704                                                             archaelysin family metallopeptidase 2
ENSG00000141337                                                                                   arylsulfatase G
ENSG00000108932                                                                 solute carrier family 16 member 6
ENSG00000267009                                                                                              &lt;NA&gt;
ENSG00000070540                                                  WD repeat domain, phosphoinositide interacting 1
ENSG00000207561                                                                                      microRNA 635
ENSG00000108946                                     protein kinase cAMP-dependent type I regulatory subunit alpha
ENSG00000108950                                            FAM20A golgi associated secretory pathway pseudokinase
ENSG00000269657                                                                                              &lt;NA&gt;
ENSG00000267461                                                                                              &lt;NA&gt;
ENSG00000267659                                                       long intergenic non-protein coding RNA 1482
ENSG00000263690                                                                                   microRNA 548d-2
ENSG00000267250                                                                                              &lt;NA&gt;
ENSG00000141338                                                         ATP binding cassette subfamily A member 8
ENSG00000154258                                                         ATP binding cassette subfamily A member 9
ENSG00000231749                                                                             ABCA9 antisense RNA 1
ENSG00000154262                                                         ATP binding cassette subfamily A member 6
ENSG00000267361                                                                      SEC24 homolog A pseudogene 1
ENSG00000265331                                                                                    microRNA 4524b
ENSG00000154263                                                        ATP binding cassette subfamily A member 10
ENSG00000154265                                                         ATP binding cassette subfamily A member 5
ENSG00000267203                                                                                              &lt;NA&gt;
ENSG00000252352                                                                                              &lt;NA&gt;
ENSG00000108984                                                         mitogen-activated protein kinase kinase 6
ENSG00000267653                                                                                              &lt;NA&gt;
ENSG00000267194                                                                                              &lt;NA&gt;
ENSG00000227517                                                       long intergenic non-protein coding RNA 1483
ENSG00000267184                                                                                              &lt;NA&gt;
ENSG00000252100                                                                                              &lt;NA&gt;
ENSG00000237560                                                       long intergenic non-protein coding RNA 1497
ENSG00000199801                                                                                              &lt;NA&gt;
ENSG00000230258                                                                                              &lt;NA&gt;
ENSG00000267603                                                       long intergenic non-protein coding RNA 1028
ENSG00000153822                                       potassium inwardly rectifying channel subfamily J member 16
ENSG00000267365                                                                             KCNJ2 antisense RNA 1
ENSG00000123700                                        potassium inwardly rectifying channel subfamily J member 2
ENSG00000267170                                                                                              &lt;NA&gt;
ENSG00000267109                                                                                              &lt;NA&gt;
ENSG00000267471                                                                                              &lt;NA&gt;
ENSG00000271239                                                                                              &lt;NA&gt;
ENSG00000271101                                                                                              &lt;NA&gt;
ENSG00000260785                                                                          cancer susceptibility 17
ENSG00000238759                                                              RNA, U7 small nuclear 155 pseudogene
ENSG00000222563                                                                                              &lt;NA&gt;
ENSG00000225818                                                                                              &lt;NA&gt;
ENSG00000228118                                                                                              &lt;NA&gt;
ENSG00000228639                                                                                              &lt;NA&gt;
ENSG00000256124                                                       long intergenic non-protein coding RNA 1152
ENSG00000254148                                                                                              &lt;NA&gt;
ENSG00000234899                                                                              SOX9 antisense RNA 1
ENSG00000267893                                                                                              &lt;NA&gt;
ENSG00000226101                                                       long intergenic non-protein coding RNA 2097
ENSG00000125398                                                                    SRY-box transcription factor 9
ENSG00000227036                                                        long intergenic non-protein coding RNA 511
ENSG00000264026                                                       long intergenic non-protein coding RNA 2003
ENSG00000263680                                                                                              &lt;NA&gt;
ENSG00000243514                                                                                              &lt;NA&gt;
ENSG00000263893                                                                      uncharacterized LOC105371887
ENSG00000133195                                                                solute carrier family 39 member 11
ENSG00000200783                                                                                              &lt;NA&gt;
ENSG00000222545                                                                                              &lt;NA&gt;
ENSG00000252274                                                                  small Cajal body-specific RNA 24
ENSG00000264196                                                                                              &lt;NA&gt;
ENSG00000266501                                                                                              &lt;NA&gt;
ENSG00000265469                                                                                              &lt;NA&gt;
ENSG00000264860                                                                                              &lt;NA&gt;
ENSG00000180616                                                                           somatostatin receptor 2
ENSG00000260248                                                                                              &lt;NA&gt;
ENSG00000166685                                                           component of oligomeric golgi complex 1
ENSG00000133193                                                              VCP nuclear cofactor family member 1
ENSG00000141219                                                       mitochondrial nucleoid associated protein 1
ENSG00000265010                                                                                              &lt;NA&gt;
ENSG00000187959                                               cleavage and polyadenylation specific factor 4 like
ENSG00000179604                                                                          CDC42 effector protein 4
ENSG00000069188                                                                 sidekick cell adhesion molecule 2
ENSG00000264985                                                                      uncharacterized LOC101928251
ENSG00000265780                                                                                              &lt;NA&gt;
ENSG00000264750                                                                                              &lt;NA&gt;
ENSG00000265935                                                                                              &lt;NA&gt;
ENSG00000263574                                                                                              &lt;NA&gt;
ENSG00000177338                                                        long intergenic non-protein coding RNA 469
ENSG00000234721                                                       long intergenic non-protein coding RNA 2092
ENSG00000265927                                                                                              &lt;NA&gt;
ENSG00000266765                                                                                              &lt;NA&gt;
ENSG00000266357                                                       long intergenic non-protein coding RNA 2074
ENSG00000172809                                                                             ribosomal protein L38
ENSG00000246731                                                                  uncharacterized protein MGC16275
ENSG00000141540                                                                            tweety family member 2
ENSG00000264272                                                                                              &lt;NA&gt;
ENSG00000171595                                                              dynein axonemal intermediate chain 2
ENSG00000266106                                                                                              &lt;NA&gt;
ENSG00000252785                                                                                              &lt;NA&gt;
ENSG00000196169                                                                          kinesin family member 19
ENSG00000268626                                                                                              &lt;NA&gt;
ENSG00000204347                                                                          BTB domain containing 17
ENSG00000257008                                                                    G protein-coupled receptor 142
ENSG00000200021                                                                  RNA, 5S ribosomal pseudogene 448
ENSG00000170412                                               G protein-coupled receptor class C group 5 member C
ENSG00000167851                                                                                   CD300a molecule
ENSG00000178789                                                               CD300 molecule like family member b
ENSG00000167850                                                                                   CD300c molecule
ENSG00000236770                                                                                              &lt;NA&gt;
ENSG00000231027                                                                                              &lt;NA&gt;
ENSG00000204345                                                               CD300 molecule like family member d
ENSG00000182352                                                                           CD300LD antisense RNA 1
ENSG00000261222                                                                                              &lt;NA&gt;
ENSG00000186407                                                                                   CD300e molecule
ENSG00000172794                                                                 RAB37, member RAS oncogene family
ENSG00000264659                                                                                              &lt;NA&gt;
ENSG00000186074                                                               CD300 molecule like family member f
ENSG00000266036                                                                                              &lt;NA&gt;
ENSG00000264624                                                                                              &lt;NA&gt;
ENSG00000109062                                                               NHERF family PDZ scaffold protein 1
ENSG00000109065                                                                             N-acetyltransferase 9
ENSG00000109066                                                                         transmembrane protein 104
ENSG00000161509                                                glutamate ionotropic receptor NMDA type subunit 2C
ENSG00000161513                                                                              ferredoxin reductase
ENSG00000172782                                                                           fatty acid desaturase 6
ENSG00000182040                                                               USH1 protein network component sans
ENSG00000183034                                                                                       otopetrin 2
ENSG00000182938                                                                                       otopetrin 3
ENSG00000167861                                                                            HID1 domain containing
ENSG00000263586                                                                              HID1 antisense RNA 1
ENSG00000109089                                                    cerebellar degeneration related protein 2 like
ENSG00000167862                                                               mitochondrial ribosomal protein L58
ENSG00000252545                                                             RNA, U6 small nuclear 362, pseudogene
ENSG00000180901                                             potassium channel tetramerization domain containing 2
ENSG00000167863                                                           ATP synthase peripheral stalk subunit d
ENSG00000239607                                                                                              &lt;NA&gt;
ENSG00000270993                                                                                              &lt;NA&gt;
ENSG00000232724                                                        tripartite motif containing 80, pseudogene
ENSG00000170190                                                                 solute carrier family 16 member 5
ENSG00000206713                                                                                              &lt;NA&gt;
ENSG00000125449                                                                     armadillo repeat containing 7
ENSG00000125458                                                                    5', 3'-nucleotidase, cytosolic
ENSG00000189159                                                          Jupiter microtubule associated homolog 1
ENSG00000265800                                                                                              &lt;NA&gt;
ENSG00000263786                                                                                              &lt;NA&gt;
ENSG00000252042                                                                                              &lt;NA&gt;
ENSG00000265242                                                                                              &lt;NA&gt;
ENSG00000188612                                                                   small ubiquitin like modifier 2
ENSG00000125450                                                                                    nucleoporin 85
ENSG00000125447                             golgi associated, gamma adaptin ear containing, ARF binding protein 3
ENSG00000125445                                                                mitochondrial ribosomal protein S7
ENSG00000125457                                                                           MIF4G domain containing
ENSG00000263843                                                                       MIF4GD divergent transcript
ENSG00000125454                                                                solute carrier family 25 member 19
ENSG00000177885                                                            growth factor receptor bound protein 2
ENSG00000257073                                                                                              &lt;NA&gt;
ENSG00000228007                                                                                              &lt;NA&gt;
ENSG00000265987                                                                                              &lt;NA&gt;
ENSG00000264853                                                                                              &lt;NA&gt;
ENSG00000265342                                                                                              &lt;NA&gt;
ENSG00000264511                                                                                     microRNA 3678
ENSG00000223217                                                             RNA, U6 small nuclear 938, pseudogene
ENSG00000202332                                                                                              &lt;NA&gt;
ENSG00000177728                                                                          transmembrane protein 94
ENSG00000265636                                                                                              &lt;NA&gt;
ENSG00000177303                                                                        CASK interacting protein 2
ENSG00000182173                                                             tRNA splicing endonuclease subunit 54
ENSG00000073350                                                   LLGL scribble cell polarity complex component 2
ENSG00000266714                                                                                        myosin XVB
ENSG00000108469                                                                              RecQ like helicase 5
ENSG00000204323                                                                 small integral membrane protein 5
ENSG00000259120                                                                                       endoregulin
ENSG00000161526                                                                             SAP30 binding protein
ENSG00000264829                                                                                              &lt;NA&gt;
ENSG00000264270                                                                           SAP30BP antisense RNA 1
ENSG00000132470                                                                           integrin subunit beta 4
ENSG00000108479                                                                                   galactokinase 1
ENSG00000132475                                                                                    H3.3 histone B
ENSG00000263565                                                                                              &lt;NA&gt;
ENSG00000132478                                                                                   unk zinc finger
ENSG00000266980                                                                                              &lt;NA&gt;
ENSG00000092929                                                                                  unc-13 homolog D
ENSG00000132471                                                                       WW domain binding protein 2
ENSG00000132481                                                                    tripartite motif containing 47
ENSG00000267801                                                                                              &lt;NA&gt;
ENSG00000141569                                                                    tripartite motif containing 65
ENSG00000267342                                                                                              &lt;NA&gt;
ENSG00000204316                                                               mitochondrial ribosomal protein L38
ENSG00000267426                                                                                              &lt;NA&gt;
ENSG00000188878                                                                              Fas binding factor 1
ENSG00000161533                                                                                acyl-CoA oxidase 1
ENSG00000267615                                                                                              &lt;NA&gt;
ENSG00000257949                                                                       TEN1 subunit of CST complex
ENSG00000261408                                                             TEN1-CDK3 readthrough (NMD candidate)
ENSG00000250506                                                                         cyclin dependent kinase 3
ENSG00000167880                                                                                        envoplakin
ENSG00000167881                                                                    signal recognition particle 68
ENSG00000186919                                                                        zinc activated ion channel
ENSG00000182687                                                                                galanin receptor 2
ENSG00000182473                                                                       exocyst complex component 7
ENSG00000129654                                                                                   forkhead box J1
ENSG00000267128                                                                            RNF157 antisense RNA 1
ENSG00000141576                                                                           ring finger protein 157
ENSG00000267376                                                                                              &lt;NA&gt;
ENSG00000228218                                                                                              &lt;NA&gt;
ENSG00000185262                                                                      UBA like domain containing 2
ENSG00000129646                                                                                  glutamine rich 2
ENSG00000161542                                      phosphoribosyl pyrophosphate synthetase associated protein 1
ENSG00000251779                                                                                              &lt;NA&gt;
ENSG00000238418                                                                                              &lt;NA&gt;
ENSG00000207169                                                              RNA, U6 small nuclear 24, pseudogene
ENSG00000267518                                                                                              &lt;NA&gt;
ENSG00000176170                                                                              sphingosine kinase 1
ENSG00000175931                                                                 ubiquitin conjugating enzyme E2 O
ENSG00000242931                                                                ribosomal protein L7 pseudogene 49
ENSG00000129673                                                                  aralkylamine N-acetyltransferase
ENSG00000129667                                                                              rhomboid 5 homolog 2
ENSG00000161544                                                                                        cytoglobin
ENSG00000214140                                                                      photoreceptor disc component
ENSG00000267546                                                                                              &lt;NA&gt;
ENSG00000267543                                                                                              &lt;NA&gt;
ENSG00000272386                                                                                              &lt;NA&gt;
ENSG00000163597                                                                  small nucleolar RNA host gene 16
ENSG00000199961                                                                   small nucleolar RNA, C/D box 1B
ENSG00000070731                                         ST6 N-acetylgalactosaminide alpha-2,6-sialyltransferase 2
ENSG00000267078                                                                                              &lt;NA&gt;
ENSG00000267084                                                                                              &lt;NA&gt;
ENSG00000070526                                         ST6 N-acetylgalactosaminide alpha-2,6-sialyltransferase 1
ENSG00000199735                                                             RNA, U6 small nuclear 227, pseudogene
ENSG00000261335                                                                      uncharacterized LOC105274304
ENSG00000182534                                                                    matrix remodeling associated 7
ENSG00000212418                                                                                RNY4 pseudogene 36
ENSG00000070495                          jumonji domain containing 6, arginine demethylase and lysine hydroxylase
ENSG00000181038                                                                    methyltransferase 23, arginine
ENSG00000267168                                                                                              &lt;NA&gt;
ENSG00000161547                                                        serine and arginine rich splicing factor 2
ENSG00000092931                                                major facilitator superfamily domain containing 11
ENSG00000207556                                                                                              &lt;NA&gt;
ENSG00000200257                                                              RNA, U6 small nuclear 97, pseudogene
ENSG00000267065                                                       long intergenic non-protein coding RNA 2080
ENSG00000267535                                                        long intergenic non-protein coding RNA 868
ENSG00000167889                           alpha-1,6-mannosylglycoprotein 6-beta-N-acetylglucosaminyltransferase B
ENSG00000267568                                                                      uncharacterized LOC105371899
ENSG00000267521                                                                                              &lt;NA&gt;
ENSG00000203318                                                                                              &lt;NA&gt;
ENSG00000203317                                                                                              &lt;NA&gt;
ENSG00000129657                                                                        SEC14 like lipid binding 1
ENSG00000234912                                                                  small nucleolar RNA host gene 20
ENSG00000203316                                                                                              &lt;NA&gt;
ENSG00000213135                                                                                              &lt;NA&gt;
ENSG00000203315                                                                                              &lt;NA&gt;
ENSG00000203314                                                                                              &lt;NA&gt;
ENSG00000225646                                                                                              &lt;NA&gt;
ENSG00000228733                                                                                              &lt;NA&gt;
ENSG00000222808                                                              RNA, U4 small nuclear 47, pseudogene
ENSG00000262870                                                                                              &lt;NA&gt;
ENSG00000263718                                                                      SEPTIN9 divergent transcript
ENSG00000265121                                                                                              &lt;NA&gt;
ENSG00000184640                                                                                          septin 9
ENSG00000266998                                                                                              &lt;NA&gt;
ENSG00000264060                                                                                     microRNA 4316
ENSG00000200651                                                                                              &lt;NA&gt;
ENSG00000267263                                                                                              &lt;NA&gt;
ENSG00000267016                                                                                              &lt;NA&gt;
ENSG00000267665                                                                         uncharacterized LOC400622
ENSG00000267506                                                                                              &lt;NA&gt;
ENSG00000267466                                                                                              &lt;NA&gt;
ENSG00000267790                                                       long intergenic non-protein coding RNA 1987
ENSG00000204283                                                       long intergenic non-protein coding RNA 1973
ENSG00000238898                                                              RNA, U1 small nuclear 80, pseudogene
ENSG00000078687                                                        trinucleotide repeat containing adaptor 6C
ENSG00000267463                                                                                              &lt;NA&gt;
ENSG00000238658                                                             RNA, U6 small nuclear 625, pseudogene
ENSG00000224512                                                                                              &lt;NA&gt;
ENSG00000204282                                                                                              &lt;NA&gt;
ENSG00000141524                                                                      transmembrane channel like 6
ENSG00000167895                                                                      transmembrane channel like 8
ENSG00000187997                                                               chromosome 17 open reading frame 99
ENSG00000267679                                          eukaryotic translation initiation factor 5A pseudogene 2
ENSG00000108639                                                                                    synaptogyrin 2
ENSG00000167900                                                                                thymidine kinase 1
ENSG00000183077                                                                                   arylformamidase
ENSG00000267624                                                                                              &lt;NA&gt;
ENSG00000089685                                                               baculoviral IAP repeat containing 5
ENSG00000268310                                                                                              &lt;NA&gt;
ENSG00000204278                                                                         transmembrane protein 235
ENSG00000267676                                                                                              &lt;NA&gt;
ENSG00000204277                                                       long intergenic non-protein coding RNA 1993
ENSG00000267737                                                                                              &lt;NA&gt;
ENSG00000184557                                                                suppressor of cytokine signaling 3
ENSG00000266970                                                                        SOCS3 divergent transcript
ENSG00000243870                                                             RNA, 7SL, cytoplasmic 236, pseudogene
ENSG00000087157                                                           phosphatidylglycerophosphate synthase 1
ENSG00000200063                                                        small nucleolar RNA SNORA30/SNORA37 family
ENSG00000187775                                                                    dynein axonemal heavy chain 17
ENSG00000268965                                                                                              &lt;NA&gt;
ENSG00000267432                                                                                              &lt;NA&gt;
ENSG00000268470                                                                                              &lt;NA&gt;
ENSG00000267770                                                                  RAN binding protein 1 pseudogene
ENSG00000243426                                                             RNA, 7SL, cytoplasmic 454, pseudogene
ENSG00000267123                                                            S-phase cancer associated transcript 1
ENSG00000108669                                                                                       cytohesin 1
ENSG00000252391                                                             RNA, U6 small nuclear 638, pseudogene
ENSG00000055483                                                                   ubiquitin specific peptidase 36
ENSG00000267355                                                                                              &lt;NA&gt;
ENSG00000035862                                                                 TIMP metallopeptidase inhibitor 2
ENSG00000267601                                                                                              &lt;NA&gt;
ENSG00000178404                                                                            CEP295 N-terminal like
ENSG00000267491                                                                                              &lt;NA&gt;
ENSG00000108679                                                                        galectin 3 binding protein
ENSG00000171302                                                                  calcium activated nucleotidase 1
ENSG00000265096                                                                           C1QTNF1 antisense RNA 1
ENSG00000173918                                                                             C1q and TNF related 1
ENSG00000167280                                                                 endo-beta-N-acetylglucosaminidase
ENSG00000167281                                                                       RNA binding fox-1 homolog 3
ENSG00000266711                                                                                              &lt;NA&gt;
ENSG00000266665                                                                                     microRNA 4739
ENSG00000214105                                                                                              &lt;NA&gt;
ENSG00000239173                                                                                              &lt;NA&gt;
ENSG00000182156                                                ectonucleotide pyrophosphatase/phosphodiesterase 7
ENSG00000173894                                                                                       chromobox 2
ENSG00000141570                                                                                       chromobox 8
ENSG00000262768                                                                                              &lt;NA&gt;
ENSG00000238331                                                                                              &lt;NA&gt;
ENSG00000262772                                                                                              &lt;NA&gt;
ENSG00000141582                                                                                       chromobox 4
ENSG00000262343                                                                                              &lt;NA&gt;
ENSG00000262585                                                       long intergenic non-protein coding RNA 1979
ENSG00000262188                                                       long intergenic non-protein coding RNA 1978
ENSG00000167291                                                                      TBC1 domain family member 16
ENSG00000184247                                                                                              &lt;NA&gt;
ENSG00000262172                                                                                              &lt;NA&gt;
ENSG00000261978                                                                      uncharacterized LOC124904072
ENSG00000141519                                             coiled-coil domain 40 molecular ruler complex subunit
ENSG00000171298                                                                                 alpha glucosidase
ENSG00000141543                                                      eukaryotic translation initiation factor 4A3
ENSG00000141527                                                       caspase recruitment domain family member 14
ENSG00000262580                                                                                              &lt;NA&gt;
ENSG00000181523                                                                 N-sulfoglucosamine sulfohydrolase
ENSG00000181045                                                                solute carrier family 26 member 11
ENSG00000173821                                                                           ring finger protein 213
ENSG00000262979                                                                                              &lt;NA&gt;
ENSG00000263069                                                                            RNF213 antisense RNA 1
ENSG00000173818                                                                                    endonuclease V
ENSG00000264961                                                                                     microRNA 4730
ENSG00000260369                                                                                              &lt;NA&gt;
ENSG00000171246                                                                              neuronal pentraxin 1
ENSG00000262000                                                                                              &lt;NA&gt;
ENSG00000271340                                                                                              &lt;NA&gt;
ENSG00000213128                                                                                              &lt;NA&gt;
ENSG00000141564                                                   regulatory associated protein of MTOR complex 1
ENSG00000232083                                                                ribosomal protein L31 pseudogene 7
ENSG00000262833                                                                      uncharacterized LOC101928855
ENSG00000262313                                                                                              &lt;NA&gt;
ENSG00000262662                                                                                              &lt;NA&gt;
ENSG00000261924                                                                         uncharacterized LOC400627
ENSG00000240270                                                               ribosomal protein L12 pseudogene 37
ENSG00000176108                                                             charged multivesicular body protein 6
ENSG00000263218                                                                                              &lt;NA&gt;
ENSG00000175911                                                                                              &lt;NA&gt;
ENSG00000262873                                                                                              &lt;NA&gt;
ENSG00000262098                                                                                              &lt;NA&gt;
ENSG00000226137                                                                       BAIAP2 divergent transcript
ENSG00000175866                                                       BAR/IMD domain containing adaptor protein 2
ENSG00000181409                                                              apoptosis associated tyrosine kinase
ENSG00000207736                                                                                      microRNA 657
ENSG00000211563                                                                                     microRNA 3065
ENSG00000221025                                                                                     microRNA 1250
ENSG00000263167                                                                                              &lt;NA&gt;
ENSG00000225180                                                               parvalbumin like EF-hand containing
ENSG00000141577                                                                           centrosomal protein 131
ENSG00000262115                                                                                              &lt;NA&gt;
ENSG00000167302                                        TEPSIN adaptor related protein complex 4 accessory protein
ENSG00000260005                                                                                              &lt;NA&gt;
ENSG00000224877                                          NADH:ubiquinone oxidoreductase complex assembly factor 8
ENSG00000157637                                                                solute carrier family 38 member 10
ENSG00000185168                                                                                              &lt;NA&gt;
ENSG00000185332                                                                       TMEM105 long non-coding RNA
ENSG00000263154                                                                                              &lt;NA&gt;
ENSG00000262223                                                       long intergenic non-protein coding RNA 3048
ENSG00000262877                                                                                              &lt;NA&gt;
ENSG00000263053                                                                                              &lt;NA&gt;
ENSG00000171282                                                                                              &lt;NA&gt;
ENSG00000266392                                                                                     microRNA 4740
ENSG00000266189                                                                                     microRNA 3186
ENSG00000263271                                                                                              &lt;NA&gt;
ENSG00000184009                                                                                     actin gamma 1
ENSG00000266077                                                                                              &lt;NA&gt;
ENSG00000229947                                                                                              &lt;NA&gt;
ENSG00000229848                                                                                              &lt;NA&gt;
ENSG00000186765                                                          fascin actin-bundling protein 2, retinal
ENSG00000185504                                                            FA core complex associated protein 100
ENSG00000182446                                                        NPL4 homolog, ubiquitin recognition factor
ENSG00000207021                                                                                              &lt;NA&gt;
ENSG00000182612                                                                                    tetraspanin 10
ENSG00000185527                                                                              phosphodiesterase 6G
ENSG00000204237                                                           oxidoreductase like domain containing 1
ENSG00000185298                                                                 coiled-coil domain containing 137
ENSG00000263853                                                                                              &lt;NA&gt;
ENSG00000214087                                                                                ARF like GTPase 16
ENSG00000185359                                      hepatocyte growth factor-regulated tyrosine kinase substrate
ENSG00000262049                                                                                              &lt;NA&gt;
ENSG00000262814                                                               mitochondrial ribosomal protein L12
ENSG00000262660                                                                                              &lt;NA&gt;
ENSG00000183048                                                                solute carrier family 25 member 10
ENSG00000215644                                                                                 glucagon receptor
ENSG00000225663                                                  MAPK regulated corepressor interacting protein 1
ENSG00000215621                                                                                              &lt;NA&gt;
ENSG00000182676                                                       protein phosphatase 1 regulatory subunit 27
ENSG00000185624                                                                 prolyl 4-hydroxylase subunit beta
ENSG00000262831                                                                                              &lt;NA&gt;
ENSG00000141522                                                              Rho GDP dissociation inhibitor alpha
ENSG00000262413                                                                                              &lt;NA&gt;
ENSG00000263731                                                                                              &lt;NA&gt;
ENSG00000263859                                                                                              &lt;NA&gt;
ENSG00000183684                                                                             Aly/REF export factor
ENSG00000141552                                                             anaphase promoting complex subunit 11
ENSG00000183979                                                                                    neuropeptide B
ENSG00000185813                                                    phosphate cytidylyltransferase 2, ethanolamine
ENSG00000187531                                                                                         sirtuin 7
ENSG00000197063                                                                   MAF bZIP transcription factor G
ENSG00000264769                                                                              MAFG antisense RNA 1
ENSG00000265688                                                             MYC inducible lncRNA inactivating p53
ENSG00000183010                                                               pyrroline-5-carboxylate reductase 1
ENSG00000263585                                                                                              &lt;NA&gt;
ENSG00000185105                                                  myeloid associated differentiation marker like 2
ENSG00000235296                                                                                              &lt;NA&gt;
ENSG00000185269                                                      notum, palmitoleoyl-protein carboxylesterase
ENSG00000264735                                                                                              &lt;NA&gt;
ENSG00000169696                                                  ASPSCR1 tether for SLC2A4, UBX domain containing
ENSG00000169689                                                                              centromere protein X
ENSG00000169683                                                                 leucine rich repeat containing 45
ENSG00000169750                                                                         Rac family small GTPase 3
ENSG00000169738                                                               dicarbonyl and L-xylulose reductase
ENSG00000264569                                                                         DCXR divergent transcript
ENSG00000169733                                      RFNG O-fucosylpeptide 3-beta-N-acetylglucosaminyltransferase
ENSG00000169727                                                                    G protein pathway suppressor 1
ENSG00000169718                                                                    dihydrouridine synthase 1 like
ENSG00000169710                                                                               fatty acid synthase
ENSG00000176155                                                                  coiled-coil domain containing 57
ENSG00000238947                                                                                              &lt;NA&gt;
ENSG00000265678                                                                                              &lt;NA&gt;
ENSG00000266654                                                                                              &lt;NA&gt;
ENSG00000264548                                                                                              &lt;NA&gt;
ENSG00000141526                                                                 solute carrier family 16 member 3
ENSG00000141551                                                                             casein kinase 1 delta
ENSG00000184551                                                                                              &lt;NA&gt;
ENSG00000268852                                                                                              &lt;NA&gt;
ENSG00000265692                                                       long intergenic non-protein coding RNA 1970
ENSG00000260563                                                                                              &lt;NA&gt;
ENSG00000173762                                                                                      CD7 molecule
ENSG00000141574                                                                      secreted and transmembrane 1
ENSG00000182459                                                                               testis expressed 19
ENSG00000181408                                                                              urotensin 2 receptor
ENSG00000260011                                                                                              &lt;NA&gt;
ENSG00000181396                                   2-oxoglutarate and iron dependent oxygenase domain containing 3
ENSG00000264812                                                                                              &lt;NA&gt;
ENSG00000201239                                                                                              &lt;NA&gt;
ENSG00000169660                                                                                  hexosaminidase D
ENSG00000178927                                                                      cytochrome b-245 chaperone 1
ENSG00000265458                                                                              NARF antisense RNA 2
ENSG00000141562                                                             nuclear prelamin A recognition factor
ENSG00000266445                                                                                              &lt;NA&gt;
ENSG00000266236                                                                                              &lt;NA&gt;
ENSG00000141568                                                                                   forkhead box K2
ENSG00000265136                                                                                              &lt;NA&gt;
ENSG00000262652                                                                                              &lt;NA&gt;
ENSG00000238403                                                                                              &lt;NA&gt;
ENSG00000262147                                                                                              &lt;NA&gt;
ENSG00000261845                                                                                              &lt;NA&gt;
ENSG00000141580                                                                              WD repeat domain 45B
ENSG00000141542                                                                RAB40B, member RAS oncogene family
ENSG00000266107                                                                                     microRNA 4525
ENSG00000263063                                                                                              &lt;NA&gt;
ENSG00000141560                                                             fructosamine 3 kinase related protein
ENSG00000263321                                                                                              &lt;NA&gt;
ENSG00000167363                                                                             fructosamine 3 kinase
ENSG00000262410                                                                                              &lt;NA&gt;
ENSG00000141556                                                                        tubulin folding cofactor D
ENSG00000264383                                                                                              &lt;NA&gt;
ENSG00000265461                                                                                              &lt;NA&gt;
ENSG00000263098                                                                                              &lt;NA&gt;
ENSG00000141579                                                                           zinc finger protein 750
ENSG00000262663                                                                                              &lt;NA&gt;
ENSG00000175711                                UDP-GlcNAc:betaGal beta-1,3-N-acetylglucosaminyltransferase like 1
ENSG00000262339                                                                                              &lt;NA&gt;
ENSG00000176845                                               meteorin like, glial cell differentiation regulator
ENSG00000261888                                                                                              &lt;NA&gt;
ENSG00000262898                                                                                              &lt;NA&gt;
ENSG00000262952                                                                                              &lt;NA&gt;
ENSG00000256692                                                                                              &lt;NA&gt;
ENSG00000262094                                                                                              &lt;NA&gt;
ENSG00000232938                                                                                              &lt;NA&gt;
ENSG00000262352                                                                      uncharacterized LOC124908003
ENSG00000263305                                                                                              &lt;NA&gt;
ENSG00000262181                                                                                              &lt;NA&gt;
ENSG00000173213                                                                                   tubulin beta 8B
ENSG00000262081                                                                                 IL9R pseudogene 4
ENSG00000263006                                                                                              &lt;NA&gt;
ENSG00000101557                                                                   ubiquitin specific peptidase 14
ENSG00000079134                                                                             THO complex subunit 1
ENSG00000263884                                                                                              &lt;NA&gt;
ENSG00000264514                                                                                              &lt;NA&gt;
ENSG00000264433                                                                                              &lt;NA&gt;
ENSG00000158270                                                                     collectin subfamily member 12
ENSG00000265477                                                                                              &lt;NA&gt;
ENSG00000264265                                                       long intergenic non-protein coding RNA 1925
ENSG00000177143                                                                                         centrin 1
ENSG00000222174                                                                                              &lt;NA&gt;
ENSG00000079101                                                                                  clusterin like 1
ENSG00000239158                                                                                              &lt;NA&gt;
ENSG00000176912                                                                                              &lt;NA&gt;
ENSG00000266456                                                                                              &lt;NA&gt;
ENSG00000263727                                                                                              &lt;NA&gt;
ENSG00000176890                                                                            thymidylate synthetase
ENSG00000132199                                                                      enolase superfamily member 1
ENSG00000265490                                                                                              &lt;NA&gt;
ENSG00000176105                                                  YES proto-oncogene 1, Src family tyrosine kinase
ENSG00000266171                                                                                              &lt;NA&gt;
ENSG00000264339                                                                                              &lt;NA&gt;
ENSG00000264635                                                                                              &lt;NA&gt;
ENSG00000206687                                                             RNA, U1 small nuclear 109, pseudogene
ENSG00000273355                                                                                              &lt;NA&gt;
ENSG00000266575                                                                                              &lt;NA&gt;
ENSG00000264179                                                                                              &lt;NA&gt;
ENSG00000265671                                                                                              &lt;NA&gt;
ENSG00000265179                                                                                              &lt;NA&gt;
ENSG00000141433                                                        adenylate cyclase activating polypeptide 1
ENSG00000259837                                                       long intergenic non-protein coding RNA 1904
ENSG00000272461                                                                                              &lt;NA&gt;
ENSG00000263551                                                                                              &lt;NA&gt;
ENSG00000263505                                                                                              &lt;NA&gt;
ENSG00000266251                                                                                              &lt;NA&gt;
ENSG00000132204                                                                                              &lt;NA&gt;
ENSG00000199197                                                                               RN7SK pseudogene 72
ENSG00000263396                                                                                              &lt;NA&gt;
ENSG00000265417                                                  ATPase family AAA domain containing 1 pseudogene
ENSG00000266602                                                                                              &lt;NA&gt;
ENSG00000266450                                                                                              &lt;NA&gt;
ENSG00000264080                                                                                              &lt;NA&gt;
ENSG00000263745                                                                      uncharacterized LOC105371956
ENSG00000264189                                                                                              &lt;NA&gt;
ENSG00000101574                                                                 methyltransferase 4, N6-adenosine
ENSG00000238575                                                                          small nucleolar RNA U109
ENSG00000266783                                                                                              &lt;NA&gt;
ENSG00000264150                                                                                              &lt;NA&gt;
ENSG00000080986                                                               NDC80 kinetochore complex component
ENSG00000235422                                                                                              &lt;NA&gt;
ENSG00000202224                                                                                              &lt;NA&gt;
ENSG00000200875                                                             RNA, U6 small nuclear 340, pseudogene
ENSG00000266405                                                                                              &lt;NA&gt;
ENSG00000101596                          structural maintenance of chromosomes flexible hinge domain containing 1
ENSG00000266049                                                                                              &lt;NA&gt;
ENSG00000238425                                                                                              &lt;NA&gt;
ENSG00000207034                                                                                              &lt;NA&gt;
ENSG00000132205                                                                  elastin microfibril interfacer 2
ENSG00000101577                                                                                           lipin 2
ENSG00000272625                                                                                              &lt;NA&gt;
ENSG00000263606                                                                                              &lt;NA&gt;
ENSG00000265907                                                                                              &lt;NA&gt;
ENSG00000266397                                                                                              &lt;NA&gt;
ENSG00000264186                                                                                              &lt;NA&gt;
ENSG00000252258                                                                       small nucleolar RNA SNORA70
ENSG00000101605                                                                                        myomesin 1
ENSG00000252353                                                               RNA, U7 small nuclear 25 pseudogene
ENSG00000265399                                                                                              &lt;NA&gt;
ENSG00000272688                                                                                              &lt;NA&gt;
ENSG00000101608                                                                            myosin light chain 12A
ENSG00000264235                                                                 MYL12A and MYL12B antisense RNA 1
ENSG00000118680                                                                            myosin light chain 12B
ENSG00000266578                                                                                              &lt;NA&gt;
ENSG00000259256                                                       long intergenic non-protein coding RNA 1895
ENSG00000240364                                                               ribosomal protein L31 pseudogene 59
ENSG00000265243                                          immunoglobulin lambda joining-constant/OR18 (pseudogene)
ENSG00000243720                                                              ribosomal protein L21 pseudogene 127
ENSG00000177426                                                                    TGFB induced factor homeobox 1
ENSG00000263460                                                                                              &lt;NA&gt;
ENSG00000238863                                                                                              &lt;NA&gt;
ENSG00000266835        gastric adenocarcinoma associated, positive CD44 regulator, long intergenic non-coding RNA
ENSG00000170579                                                                          DLG associated protein 1
ENSG00000241223                                                              RNA, 7SL, cytoplasmic 39, pseudogene
ENSG00000238445                                                                                              &lt;NA&gt;
ENSG00000266373                                                                                              &lt;NA&gt;
ENSG00000177337                                                                                              &lt;NA&gt;
ENSG00000262001                                                                                              &lt;NA&gt;
ENSG00000266401                                                                            DLGAP1 antisense RNA 6
ENSG00000266513                                                                                              &lt;NA&gt;
ENSG00000238790                                                                                              &lt;NA&gt;
ENSG00000263724                                                                            DLGAP1 antisense RNA 3
ENSG00000207278                                                             RNA, U6 small nuclear 831, pseudogene
ENSG00000263878                                                                            DLGAP1 antisense RNA 4
ENSG00000250933                                                                                              &lt;NA&gt;
ENSG00000261520                                                                            DLGAP1 antisense RNA 5
ENSG00000264246                                                                                              &lt;NA&gt;
ENSG00000265545                                                                                              &lt;NA&gt;
ENSG00000266268                                                                                              &lt;NA&gt;
ENSG00000222463                                                                                              &lt;NA&gt;
ENSG00000264775                                                                                              &lt;NA&gt;
ENSG00000265514                                                       long intergenic non-protein coding RNA 1892
ENSG00000215368                                                                                              &lt;NA&gt;
ENSG00000231824                                                                       A-kinase anchor inhibitor 1
ENSG00000266153                                                                                              &lt;NA&gt;
ENSG00000263753                                                        long intergenic non-protein coding RNA 667
ENSG00000265091                                                                                              &lt;NA&gt;
ENSG00000264575                                                                                              &lt;NA&gt;
ENSG00000265188                                   transforming acidic coiled-coil containing protein 3 pseudogene
ENSG00000198081                                                          zinc finger and BTB domain containing 14
ENSG00000264254                                                                                              &lt;NA&gt;
ENSG00000266288                                                                                              &lt;NA&gt;
ENSG00000082397                                                      erythrocyte membrane protein band 4.1 like 3
ENSG00000265316                                                                                              &lt;NA&gt;
ENSG00000252576                                                                                              &lt;NA&gt;
ENSG00000264000                                                                                              &lt;NA&gt;
ENSG00000252572                                                                                              &lt;NA&gt;
ENSG00000252432                                                                                              &lt;NA&gt;
ENSG00000261738                                                                                 MIR3976 host gene
ENSG00000272380                                                                                     microRNA 3976
ENSG00000206432                                                                        transmembrane protein 200C
ENSG00000264449                                                                      uncharacterized LOC121725015
ENSG00000154655                                                    L3MBTL histone methyl-lysine binding protein 4
ENSG00000265487                                                                                              &lt;NA&gt;
ENSG00000200637                                                              RNA, U5F small nuclear 3, pseudogene
ENSG00000266846                                                                                              &lt;NA&gt;
ENSG00000264707                                                                           L3MBTL4 antisense RNA 1
ENSG00000265628                                                                                              &lt;NA&gt;
ENSG00000199272                                                             RNA, U6 small nuclear 349, pseudogene
ENSG00000235552                                                                ribosomal protein L6 pseudogene 27
ENSG00000266065                                                                                              &lt;NA&gt;
ENSG00000265944                                                       long intergenic non-protein coding RNA 1387
ENSG00000265174                                                                                              &lt;NA&gt;
ENSG00000243591                                                             RNA, 7SL, cytoplasmic 282, pseudogene
ENSG00000261627                                                                                              &lt;NA&gt;
ENSG00000266441                                                                                              &lt;NA&gt;
ENSG00000088756                                                                  Rho GTPase activating protein 28
ENSG00000263797                                                                                              &lt;NA&gt;
ENSG00000265933                                                        long intergenic non-protein coding RNA 668
ENSG00000264127                                                                                SCML2 pseudogene 1
ENSG00000251897                                                             RNA, U6 small nuclear 916, pseudogene
ENSG00000101680                                                                           laminin subunit alpha 1
ENSG00000265069                                                                      uncharacterized LOC101927188
ENSG00000265890                                                                                              &lt;NA&gt;
ENSG00000265869                                                                                              &lt;NA&gt;
ENSG00000264475                                                                                              &lt;NA&gt;
ENSG00000263716                                                                             SLC25A51 pseudogene 2
ENSG00000206422                                                                 leucine rich repeat containing 30
ENSG00000212626                                                                       small nucleolar RNA SNORA48
ENSG00000173482                                                      protein tyrosine phosphatase receptor type M
ENSG00000221631                                                                                              &lt;NA&gt;
ENSG00000266767                                                                      uncharacterized LOC124904242
ENSG00000264596                                                                                              &lt;NA&gt;
ENSG00000263827                                                                                              &lt;NA&gt;
ENSG00000199856                                                                            small nucleolar RNA U3
ENSG00000273368                                                                                              &lt;NA&gt;
ENSG00000212067                                                                                              &lt;NA&gt;
ENSG00000268046                                                                                              &lt;NA&gt;
ENSG00000266149                                                                                              &lt;NA&gt;
ENSG00000265413                                                                                              &lt;NA&gt;
ENSG00000263970                                                                                              &lt;NA&gt;
ENSG00000266613                                                                                 COP1 pseudogene 1
ENSG00000242985                                                              RNA, 7SL, cytoplasmic 50, pseudogene
ENSG00000229442                                                                                              &lt;NA&gt;
ENSG00000225212                                                                                              &lt;NA&gt;
ENSG00000206418                                                                 RAB12, member RAS oncogene family
ENSG00000266708                                                                                              &lt;NA&gt;
ENSG00000263935                                                                               TOMM20 pseudogene 3
ENSG00000265962                                                            gastric cancer associated transcript 2
ENSG00000168502                                                                 microtubule crosslinking factor 1
ENSG00000252319                                                                                              &lt;NA&gt;
ENSG00000272788                                                                                              &lt;NA&gt;
ENSG00000242058                                                               ribosomal protein S4X pseudogene 19
ENSG00000178127                                                    NADH:ubiquinone oxidoreductase core subunit V2
ENSG00000265257                                                                                              &lt;NA&gt;
ENSG00000263847                                                                                              &lt;NA&gt;
ENSG00000266053                                                                            NDUFV2 antisense RNA 1
ENSG00000101745                                                                          ankyrin repeat domain 12
ENSG00000200883                                                                                              &lt;NA&gt;
ENSG00000207092                                                                                              &lt;NA&gt;
ENSG00000273284                                                                                              &lt;NA&gt;
ENSG00000239087                                                                                              &lt;NA&gt;
ENSG00000264964                                                                        TWSG1 divergent transcript
ENSG00000128791                                                    twisted gastrulation BMP signaling modulator 1
ENSG00000273335                                                                                              &lt;NA&gt;
ENSG00000017797                                                                            ralA binding protein 1
ENSG00000266805                                                                                              &lt;NA&gt;
ENSG00000251994                                                              RNA, U2 small nuclear 27, pseudogene
ENSG00000273352                                                                                              &lt;NA&gt;
ENSG00000154845                                                        protein phosphatase 4 regulatory subunit 1
ENSG00000266541                                                                                              &lt;NA&gt;
ENSG00000263627                                                                                              &lt;NA&gt;
ENSG00000212572                                                                                              &lt;NA&gt;
ENSG00000264644                                                                                              &lt;NA&gt;
ENSG00000168461                                                                 RAB31, member RAS oncogene family
ENSG00000266891                                                                                              &lt;NA&gt;
ENSG00000266127                                                              zinc finger protein 415 pseudogene 1
ENSG00000242651                                                             RNA, 7SL, cytoplasmic 862, pseudogene
ENSG00000252680                                                                  RNA, 5S ribosomal pseudogene 449
ENSG00000265564                              phosphatidylinositol glycan anchor biosynthesis class P pseudogene 4
ENSG00000168454                                                                   thioredoxin domain containing 2
ENSG00000272799                                                                                              &lt;NA&gt;
ENSG00000101558                                                                         VAMP associated protein A
ENSG00000223138                                                                  RNA, 5S ribosomal pseudogene 450
ENSG00000263630                                                                                              &lt;NA&gt;
ENSG00000265554                                                                                              &lt;NA&gt;
ENSG00000264876                                                                                              &lt;NA&gt;
ENSG00000266102                                                                                              &lt;NA&gt;
ENSG00000239031                                                                                              &lt;NA&gt;
ENSG00000260913                                                       long intergenic non-protein coding RNA 1254
ENSG00000154856                                                                              APC down-regulated 1
ENSG00000134265                                                                      NSF attachment protein gamma
ENSG00000265728                                                                                              &lt;NA&gt;
ENSG00000266604                                                                                              &lt;NA&gt;
ENSG00000264503                                                                                              &lt;NA&gt;
ENSG00000264311                                                                                              &lt;NA&gt;
ENSG00000264072                                                                                              &lt;NA&gt;
ENSG00000266470                                                                                              &lt;NA&gt;
ENSG00000265038                                                                                              &lt;NA&gt;
ENSG00000260779                                                                      uncharacterized LOC101927410
ENSG00000154864                                               piezo type mechanosensitive ion channel component 2
ENSG00000264843                                                                                              &lt;NA&gt;
ENSG00000264714                                                                                              &lt;NA&gt;
ENSG00000263952                                                                                              &lt;NA&gt;
ENSG00000263682                                                                                              &lt;NA&gt;
ENSG00000267051                                                                      uncharacterized LOC105371993
ENSG00000273119                                                                                              &lt;NA&gt;
ENSG00000267564                                                                                              &lt;NA&gt;
ENSG00000267425                                                       long intergenic non-protein coding RNA 1928
ENSG00000267252                                                       long intergenic non-protein coding RNA 1255
ENSG00000267371                                                                                              &lt;NA&gt;
ENSG00000236396                                                                solute carrier family 35 member G4
ENSG00000267794                                                                                              &lt;NA&gt;
ENSG00000257513                                                                                              &lt;NA&gt;
ENSG00000267143                                                                                              &lt;NA&gt;
ENSG00000267773                                                                                              &lt;NA&gt;
ENSG00000260759                                                                                              &lt;NA&gt;
ENSG00000141404                                                                         G protein subunit alpha L
ENSG00000267333                                                                                              &lt;NA&gt;
ENSG00000267455                                                                                              &lt;NA&gt;
ENSG00000255112                                                            charged multivesicular body protein 1B
ENSG00000267165                                                                                              &lt;NA&gt;
ENSG00000272703                                                                                              &lt;NA&gt;
ENSG00000154889                                                                          metallophosphoesterase 1
ENSG00000273141                                                                                              &lt;NA&gt;
ENSG00000267079                                                                      uncharacterized LOC101927511
ENSG00000267661                                                                                              &lt;NA&gt;
ENSG00000141401                                                                        inositol monophosphatase 2
ENSG00000266955                                                                                              &lt;NA&gt;
ENSG00000267480                                                                                              &lt;NA&gt;
ENSG00000266995                                                                                              &lt;NA&gt;
ENSG00000267292                                                                                              &lt;NA&gt;
ENSG00000212712                                                                        kinesin-like protein KIF1C
ENSG00000267533                                                                                              &lt;NA&gt;
ENSG00000256616                                                                               ADGRA3 pseudogene 1
ENSG00000267722                                                                                              &lt;NA&gt;
ENSG00000267478                                                       nuclear factor kappa B subunit 2 pseudogene
ENSG00000181626                                                                          ankyrin repeat domain 62
ENSG00000200827                                                             RNA, U6 small nuclear 324, pseudogene
ENSG00000267162                                                                                              &lt;NA&gt;
ENSG00000267116                                                                                              &lt;NA&gt;
ENSG00000267643                                                                                              &lt;NA&gt;
ENSG00000267733                                                                                              &lt;NA&gt;
ENSG00000267076                                                                                              &lt;NA&gt;
ENSG00000267247                                                                                              &lt;NA&gt;
ENSG00000267663                                                          peptidylprolyl isomerase A pseudogene 56
ENSG00000176194                                                          cell death inducing DFFA like effector a
ENSG00000267069                                                                                              &lt;NA&gt;
ENSG00000199702                                                             RNA, U6 small nuclear 170, pseudogene
ENSG00000176014                                                                            tubulin beta 6 class V
ENSG00000141385                                                          AFG3 like matrix AAA peptidase subunit 2
ENSG00000251937                                                              RNA, U7 small nuclear 129 pseudogene
ENSG00000141391                                                                        PRELI domain containing 3A
ENSG00000256786                                                                                              &lt;NA&gt;
ENSG00000267108                                                                                              &lt;NA&gt;
ENSG00000267199                                                                                              &lt;NA&gt;
ENSG00000134278                                                              spire type actin nucleation factor 1
ENSG00000267515                                                           high mobility group box 3 pseudogene 28
ENSG00000238309                                                                                              &lt;NA&gt;
ENSG00000215527                                                                                              &lt;NA&gt;
ENSG00000128789                                                                   proteasome assembly chaperone 2
ENSG00000101624                                                                            centrosomal protein 76
ENSG00000267249                                                                                              &lt;NA&gt;
ENSG00000266961                                                                                              &lt;NA&gt;
ENSG00000267654                                                                                              &lt;NA&gt;
ENSG00000201466                                                                                              &lt;NA&gt;
ENSG00000260302                                                                                              &lt;NA&gt;
ENSG00000175354                                                  protein tyrosine phosphatase non-receptor type 2
ENSG00000267570                                                                                              &lt;NA&gt;
ENSG00000267336                                                                                              &lt;NA&gt;
ENSG00000085415                                                                             SEH1 like nucleoporin
ENSG00000266969                                                                                              &lt;NA&gt;
ENSG00000101639                                                                           centrosomal protein 192
ENSG00000267656                                                                                              &lt;NA&gt;
ENSG00000267032                                                                                              &lt;NA&gt;
ENSG00000267286                                                                                              &lt;NA&gt;
ENSG00000267239                                                                                              &lt;NA&gt;
ENSG00000168675                                      low density lipoprotein receptor class A domain containing 4
ENSG00000267177                                                                                              &lt;NA&gt;
ENSG00000267393                                                                                              &lt;NA&gt;
ENSG00000267690                                                                           LDLRAD4 antisense RNA 1
ENSG00000266146                                                                                     microRNA 5190
ENSG00000267694                                                                      uncharacterized LOC124904256
ENSG00000267529                                                                                              &lt;NA&gt;
ENSG00000267702                                                                                              &lt;NA&gt;
ENSG00000267366                                                                                              &lt;NA&gt;
ENSG00000267136                                                                                              &lt;NA&gt;
ENSG00000272746                                                                                              &lt;NA&gt;
ENSG00000267503                                                                                              &lt;NA&gt;
ENSG00000263527                                                                                     microRNA 4526
ENSG00000266954                                                                                              &lt;NA&gt;
ENSG00000177150                                                      family with sequence similarity 210 member A
ENSG00000266606                                                                                              &lt;NA&gt;
ENSG00000242707                                                             RNA, 7SL, cytoplasmic 362, pseudogene
ENSG00000101654                                                                   RNA guanine-7 methyltransferase
ENSG00000211528                                                                                              &lt;NA&gt;
ENSG00000176136                                                                           melanocortin 5 receptor
ENSG00000185231                                                                           melanocortin 2 receptor
ENSG00000243779                                                              ribosomal protein L36a pseudogene 49
ENSG00000270469                                                                                              &lt;NA&gt;
ENSG00000175322                                                                           zinc finger protein 519
ENSG00000267756                                                                                              &lt;NA&gt;
ENSG00000267150                                                                                              &lt;NA&gt;
ENSG00000267356                                                                                              &lt;NA&gt;
ENSG00000252234                                                                                              &lt;NA&gt;
ENSG00000267704                                                    FSHD region gene 2 family member L, pseudogene
ENSG00000267324                                                                                              &lt;NA&gt;
ENSG00000175319                                                                                              &lt;NA&gt;
ENSG00000186481                                                                                              &lt;NA&gt;
ENSG00000212329                                                             RNA, U6 small nuclear 316, pseudogene
ENSG00000266145                                                         ras homolog family member T1 pseudogene 1
ENSG00000264222                                                                                              &lt;NA&gt;
ENSG00000265787                                                                                              &lt;NA&gt;
ENSG00000265437                                                                                              &lt;NA&gt;
ENSG00000187589                                                                                              &lt;NA&gt;
ENSG00000265296                                                                      fem-1 homolog A pseudogene 2
ENSG00000266605                                                                               LONRF2 pseudogene 1
ENSG00000265766                                                                                              &lt;NA&gt;
ENSG00000266242                                                             GRAM domain containing 4 pseudogene 7
ENSG00000183206                                                               POTE ankyrin domain family member C
ENSG00000200132                                                            RNA, U6 small nuclear 1021, pseudogene
ENSG00000265340                                       olfactory receptor family 4 subfamily K member 7 pseudogene
ENSG00000266693                                       olfactory receptor family 4 subfamily K member 8 pseudogene
ENSG00000264570                                                                                              &lt;NA&gt;
ENSG00000180777                                                                         ankyrin repeat domain 30B
ENSG00000200645                                                            RNA, U6 small nuclear 1210, pseudogene
ENSG00000265481                                                                                              &lt;NA&gt;
ENSG00000265737                                                                                              &lt;NA&gt;
ENSG00000265499                                                                                   microRNA 3156-2
ENSG00000265786                                                       long intergenic non-protein coding RNA 1906
ENSG00000264061                                                                                              &lt;NA&gt;
ENSG00000263618                                                                                              &lt;NA&gt;
ENSG00000266554                                                       long intergenic non-protein coding RNA 1443
ENSG00000264301                                                       long intergenic non-protein coding RNA 1444
ENSG00000263821                                                                                              &lt;NA&gt;
ENSG00000266522                                                                                              &lt;NA&gt;
ENSG00000263635                                                                                              &lt;NA&gt;
ENSG00000266544                                                                                              &lt;NA&gt;
ENSG00000264880                                                                                              &lt;NA&gt;
ENSG00000265015                                                                                              &lt;NA&gt;
ENSG00000265631                                                           BCL2 interacting protein 3 pseudogene 3
ENSG00000266818                                                                                              &lt;NA&gt;
ENSG00000215512                                                                                              &lt;NA&gt;
ENSG00000222087                                                             RNA, U6 small nuclear 721, pseudogene
ENSG00000067900                                            Rho associated coiled-coil containing protein kinase 1
ENSG00000216205                                                                                              &lt;NA&gt;
ENSG00000244527                                                              ribosomal protein L21 pseudogene 128
ENSG00000251886                                                             RNA, U6 small nuclear 120, pseudogene
ENSG00000263748                                                                                              &lt;NA&gt;
ENSG00000265984                                                                       GREB1L divergent transcript
ENSG00000141449                                                     GREB1 like retinoic acid receptor coactivator
ENSG00000265948                                                                                              &lt;NA&gt;
ENSG00000265751                                                                            GREB1L antisense RNA 1
ENSG00000221139                                                                       small nucleolar RNA SNORD23
ENSG00000141446                                  establishment of sister chromatid cohesion N-acetyltransferase 1
ENSG00000167088                                                    small nuclear ribonucleoprotein D1 polypeptide
ENSG00000263350                                                                                              &lt;NA&gt;
ENSG00000158201                                                    abhydrolase domain containing 3, phospholipase
ENSG00000264188                                                                                              &lt;NA&gt;
ENSG00000265656                                                                                              &lt;NA&gt;
ENSG00000221493                                                                                   microRNA 320c-1
ENSG00000101752                                                                 MIB E3 ubiquitin protein ligase 1
ENSG00000252677                                                                       small nucleolar RNA SNORA81
ENSG00000200750                                                                                              &lt;NA&gt;
ENSG00000264183                                                                                              &lt;NA&gt;
ENSG00000242971                                                             RNA, 7SL, cytoplasmic 233, pseudogene
ENSG00000199977                                                                small nucleolar RNA SNORA73 family
ENSG00000265142                                                                                MIR133A1 host gene
ENSG00000243303                                                               ribosomal protein L34 pseudogene 32
ENSG00000264149                                                                                              &lt;NA&gt;
ENSG00000252325                                                            RNA, U6 small nuclear 1038, pseudogene
ENSG00000264289                                                                                              &lt;NA&gt;
ENSG00000222520                                                                  RNA, 5S ribosomal pseudogene 451
ENSG00000265758                                                       long intergenic non-protein coding RNA 1900
ENSG00000265568                                                                                              &lt;NA&gt;
ENSG00000263588                                                                                              &lt;NA&gt;
ENSG00000221363                                                          RNA, U6atac small nuclear 20, pseudogene
ENSG00000266010                                                              GATA6 antisense RNA 1 (head to head)
ENSG00000141448                                                                            GATA binding protein 6
ENSG00000264012                                                                                              &lt;NA&gt;
ENSG00000201852                                                             RNA, U6 small nuclear 702, pseudogene
ENSG00000266283                                                                                              &lt;NA&gt;
ENSG00000264825                                                                                              &lt;NA&gt;
ENSG00000238907                                                                                              &lt;NA&gt;
ENSG00000273348                                                                                              &lt;NA&gt;
ENSG00000212710                                                    cutaneous T cell lymphoma-associated antigen 1
ENSG00000270855                                                      ATPase copper transporting beta pseudogene 1
ENSG00000239490                                                               ribosomal protein S4X pseudogene 18
ENSG00000206827                                                            RNA, U6 small nuclear 1032, pseudogene
ENSG00000265943                                                                                              &lt;NA&gt;
ENSG00000266850                                                                             RBBP8 antisense RNA 1
ENSG00000101773                                                                RB binding protein 8, endonuclease
ENSG00000273232                                                                                              &lt;NA&gt;
ENSG00000265939                                                    ubiquitin conjugating enzyme E2 C pseudogene 2
ENSG00000238537                                                                                              &lt;NA&gt;
ENSG00000264817                                                                                              &lt;NA&gt;
ENSG00000242182                                                             RNA, 7SL, cytoplasmic 745, pseudogene
ENSG00000223023                                                                                              &lt;NA&gt;
ENSG00000134508                                                                   Cdk5 and Abl enzyme substrate 1
ENSG00000222999                                                                                              &lt;NA&gt;
ENSG00000134490                                                                         transmembrane protein 241
ENSG00000266495                                                                                              &lt;NA&gt;
ENSG00000101782                                                                                      RIO kinase 3
ENSG00000199357                                                                                              &lt;NA&gt;
ENSG00000141452                                                                            regulator of MON1-CCZ1
ENSG00000141458                                                       NPC intracellular cholesterol transporter 1
ENSG00000199366                                                                                              &lt;NA&gt;
ENSG00000154065                                                                          ankyrin repeat domain 29
ENSG00000267752                                                               ribosomal protein S10 pseudogene 27
ENSG00000053747                                                                           laminin subunit alpha 3
ENSG00000267301                                                              ribosomal protein L23a pseudogene 77
ENSG00000221389                                                                                              &lt;NA&gt;
ENSG00000265752                                                       long intergenic non-protein coding RNA 2958
ENSG00000168234                                                               tetratricopeptide repeat domain 39C
ENSG00000264745                                                                            TTC39C antisense RNA 1
ENSG00000265204                                                                                              &lt;NA&gt;
ENSG00000264924                                                                                              &lt;NA&gt;
ENSG00000206863                                                              RNA, U5A small nuclear 6, pseudogene
ENSG00000154040                                                calcium binding tyrosine phosphorylation regulated
ENSG00000265750                                                                                              &lt;NA&gt;
ENSG00000141447                                                                 oxysterol binding protein like 1A
ENSG00000199874                                                                  RNA, 5S ribosomal pseudogene 452
ENSG00000206766                                                             RNA, U6 small nuclear 435, pseudogene
ENSG00000265259                                                                                              &lt;NA&gt;
ENSG00000212051                                                                                              &lt;NA&gt;
ENSG00000264365                                                                                              &lt;NA&gt;
ENSG00000273321                                                                                              &lt;NA&gt;
ENSG00000154059                                                                         impact RWD domain protein
ENSG00000199636                                                                                              &lt;NA&gt;
ENSG00000265094                                                                                              &lt;NA&gt;
ENSG00000134489                                                                             histamine receptor H4
ENSG00000264695                                                                                              &lt;NA&gt;
ENSG00000266489                                                                                              &lt;NA&gt;
ENSG00000266181                                                                                              &lt;NA&gt;
ENSG00000265485                                                       long intergenic non-protein coding RNA 1915
ENSG00000263553                                                                                              &lt;NA&gt;
ENSG00000266520                                                                                              &lt;NA&gt;
ENSG00000266809                                                          peptidylprolyl isomerase A pseudogene 57
ENSG00000266573                                                                                              &lt;NA&gt;
ENSG00000264345                                                                                              &lt;NA&gt;
ENSG00000229248                                                          WW domain binding protein 2 pseudogene 1
ENSG00000265552                                                                                              &lt;NA&gt;
ENSG00000198795                                                                           zinc finger protein 521
ENSG00000264434                                                                                              &lt;NA&gt;
ENSG00000242216                                                              RNA, 7SL, cytoplasmic 97, pseudogene
ENSG00000264193                                                                                              &lt;NA&gt;
ENSG00000141380                                                  SS18 subunit of BAF chromatin remodeling complex
ENSG00000243925                                                                                              &lt;NA&gt;
ENSG00000154611                                                                    proteasome 20S subunit alpha 8
ENSG00000188985                                                                                              &lt;NA&gt;
ENSG00000266227                                                                                              &lt;NA&gt;
ENSG00000141384                                                     TATA-box binding protein associated factor 4b
ENSG00000263829                                                                                              &lt;NA&gt;
ENSG00000266237                                                                                              &lt;NA&gt;
ENSG00000252921                                                                                              &lt;NA&gt;
ENSG00000264911                                                                zinc finger protein 347 pseudogene
ENSG00000207160                                                            RNA, U6 small nuclear 1289, pseudogene
ENSG00000263862                                                                                              &lt;NA&gt;
ENSG00000134504                                             potassium channel tetramerization domain containing 1
ENSG00000252846                                                                                              &lt;NA&gt;
ENSG00000263846                                                                                              &lt;NA&gt;
ENSG00000260372                                                                              AQP4 antisense RNA 1
ENSG00000265369                                                          prostate cancer associated transcript 18
ENSG00000263677                                                                                              &lt;NA&gt;
ENSG00000263382                                                                      uncharacterized LOC105372035
ENSG00000266184                                                                                              &lt;NA&gt;
ENSG00000171885                                                                                       aquaporin 4
ENSG00000154080                                                                   carbohydrate sulfotransferase 9
ENSG00000266549                                                                                              &lt;NA&gt;
ENSG00000265374                                                                      uncharacterized LOC105372040
ENSG00000264151                                                                      uncharacterized LOC107985126
ENSG00000264790                                                                                              &lt;NA&gt;
ENSG00000244329                            ubiquitin A-52 residue ribosomal protein fusion product 1 pseudogene 9
ENSG00000263611                                                                      uncharacterized LOC105372041
ENSG00000265097                                                         RNA binding motif protein 22 pseudogene 1
ENSG00000263405                                                                                              &lt;NA&gt;
ENSG00000170558                                                                                        cadherin 2
ENSG00000227279                                                                                              &lt;NA&gt;
ENSG00000266296                                                                                              &lt;NA&gt;
ENSG00000265994                                                                                              &lt;NA&gt;
ENSG00000271238                                                                                              &lt;NA&gt;
ENSG00000251719                                                             RNA, U6 small nuclear 408, pseudogene
ENSG00000265730                                                                                              &lt;NA&gt;
ENSG00000212085                                                                                              &lt;NA&gt;
ENSG00000266479                                                                                              &lt;NA&gt;
ENSG00000265980                                                                                              &lt;NA&gt;
ENSG00000221731                                                                                              &lt;NA&gt;
ENSG00000264587                                                                                              &lt;NA&gt;
ENSG00000266196                                                                                              &lt;NA&gt;
ENSG00000265670                                                                                              &lt;NA&gt;
ENSG00000251702                                                             RNA, U6 small nuclear 857, pseudogene
ENSG00000134762                                                                                     desmocollin 3
ENSG00000261521                                                                                              &lt;NA&gt;
ENSG00000134755                                                                                     desmocollin 2
ENSG00000238376                                                                                              &lt;NA&gt;
ENSG00000265888                                                                                              &lt;NA&gt;
ENSG00000134765                                                                                     desmocollin 1
ENSG00000263698                                                                                              &lt;NA&gt;
ENSG00000134760                                                                                      desmoglein 1
ENSG00000266729                                                                              DSG1 antisense RNA 1
ENSG00000207019                                                             RNA, U6 small nuclear 167, pseudogene
ENSG00000175065                                                                                      desmoglein 4
ENSG00000207240                                                                                              &lt;NA&gt;
ENSG00000134757                                                                                      desmoglein 3
ENSG00000266521                                                                                              &lt;NA&gt;
ENSG00000046604                                                                                      desmoglein 2
ENSG00000264859                                                                              DSG2 antisense RNA 1
ENSG00000118271                                                                                     transthyretin
ENSG00000118276                                                                  beta-1,4-galactosyltransferase 6
ENSG00000252379                                                                                              &lt;NA&gt;
ENSG00000259985                                                                                              &lt;NA&gt;
ENSG00000200472                                                                               RN7SK pseudogene 44
ENSG00000265158                                           leucine rich repeat containing 37 member A7, pseudogene
ENSG00000263772                                                   golgi SNAP receptor complex member 2 pseudogene
ENSG00000141437                                                                solute carrier family 25 member 52
ENSG00000153339                                                    trafficking protein particle complex subunit 8
ENSG00000263924                                                                                              &lt;NA&gt;
ENSG00000270518                                                                                              &lt;NA&gt;
ENSG00000270879                                                                                              &lt;NA&gt;
ENSG00000222320                                                            RNA, U6 small nuclear 1050, pseudogene
ENSG00000263823                                                                                              &lt;NA&gt;
ENSG00000265273                                                       phosphogluconate dehydrogenase pseudogene 1
ENSG00000266105                                                                                epsin 2 pseudogene
ENSG00000101695                                                                           ring finger protein 125
ENSG00000263917                                                                                              &lt;NA&gt;
ENSG00000265063                                                                                              &lt;NA&gt;
ENSG00000214917                                                              ribosomal protein S15a pseudogene 35
ENSG00000265008                                                                                              &lt;NA&gt;
ENSG00000134758                                                                           ring finger protein 138
ENSG00000238982                                                                                              &lt;NA&gt;
ENSG00000263393                                                                                              &lt;NA&gt;
ENSG00000141441                                                      GRB2 associated regulator of MAPK1 subtype 1
ENSG00000199373                                                                  RNA, 5S ribosomal pseudogene 453
ENSG00000141434                                                                             meprin A subunit beta
ENSG00000265279                                                       clustered mitochondria homolog pseudogene 6
ENSG00000263904                                                                                              &lt;NA&gt;
ENSG00000222395                                                                                              &lt;NA&gt;
ENSG00000264982                                                                                              &lt;NA&gt;
ENSG00000215492                                                                                              &lt;NA&gt;
 [ reached 'max' / getOption("max.print") -- omitted 32774 rows ]</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Breakfast</a:t>
            </a:r>
          </a:p>
        </p:txBody>
      </p:sp>
      <p:sp>
        <p:nvSpPr>
          <p:cNvPr id="3" name="Content Placeholder 2"/>
          <p:cNvSpPr>
            <a:spLocks noGrp="1"/>
          </p:cNvSpPr>
          <p:nvPr>
            <p:ph idx="1"/>
          </p:nvPr>
        </p:nvSpPr>
        <p:spPr/>
        <p:txBody>
          <a:bodyPr/>
          <a:lstStyle/>
          <a:p>
            <a:pPr lvl="0"/>
            <a:r>
              <a:rPr/>
              <a:t>Eat eggs</a:t>
            </a:r>
          </a:p>
          <a:p>
            <a:pPr lvl="0"/>
            <a:r>
              <a:rPr/>
              <a:t>Drink coffee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In the evening</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Dinner</a:t>
            </a:r>
          </a:p>
        </p:txBody>
      </p:sp>
      <p:sp>
        <p:nvSpPr>
          <p:cNvPr id="3" name="Content Placeholder 2"/>
          <p:cNvSpPr>
            <a:spLocks noGrp="1"/>
          </p:cNvSpPr>
          <p:nvPr>
            <p:ph idx="1"/>
          </p:nvPr>
        </p:nvSpPr>
        <p:spPr/>
        <p:txBody>
          <a:bodyPr/>
          <a:lstStyle/>
          <a:p>
            <a:pPr lvl="0"/>
            <a:r>
              <a:rPr/>
              <a:t>Eat spaghetti</a:t>
            </a:r>
          </a:p>
          <a:p>
            <a:pPr lvl="0"/>
            <a:r>
              <a:rPr/>
              <a:t>Drink wine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Going to sleep</a:t>
            </a:r>
          </a:p>
        </p:txBody>
      </p:sp>
      <p:sp>
        <p:nvSpPr>
          <p:cNvPr id="3" name="Content Placeholder 2"/>
          <p:cNvSpPr>
            <a:spLocks noGrp="1"/>
          </p:cNvSpPr>
          <p:nvPr>
            <p:ph idx="1"/>
          </p:nvPr>
        </p:nvSpPr>
        <p:spPr/>
        <p:txBody>
          <a:bodyPr/>
          <a:lstStyle/>
          <a:p>
            <a:pPr lvl="0"/>
            <a:r>
              <a:rPr/>
              <a:t>Get in bed</a:t>
            </a:r>
          </a:p>
          <a:p>
            <a:pPr lvl="0"/>
            <a:r>
              <a:rPr/>
              <a:t>Count sheep</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Habits</dc:title>
  <dc:creator>John Doe</dc:creator>
  <cp:keywords/>
  <dcterms:created xsi:type="dcterms:W3CDTF">2025-06-16T08:07:44Z</dcterms:created>
  <dcterms:modified xsi:type="dcterms:W3CDTF">2025-06-16T08:07:44Z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