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BIDS Projekt - G3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Constanze Leichtweiß</a:t>
            </a:r>
            <a:br/>
            <a:r>
              <a:rPr/>
              <a:t>Ivanna Marchesini</a:t>
            </a:r>
            <a:br/>
            <a:r>
              <a:rPr/>
              <a:t>Christoph Kovacs</a:t>
            </a:r>
            <a:br/>
            <a:r>
              <a:rPr/>
              <a:t>Enrico Wondra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_files/figure-pptx/unnamed-chunk-3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 Projekt - G3</dc:title>
  <dc:creator>Constanze Leichtweiß; Ivanna Marchesini; Christoph Kovacs; Enrico Wondra</dc:creator>
  <cp:keywords/>
  <dcterms:created xsi:type="dcterms:W3CDTF">2025-06-16T11:17:18Z</dcterms:created>
  <dcterms:modified xsi:type="dcterms:W3CDTF">2025-06-16T11:17:18Z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