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9" r:id="rId4"/>
    <p:sldId id="262" r:id="rId5"/>
    <p:sldId id="263" r:id="rId6"/>
    <p:sldId id="264" r:id="rId7"/>
    <p:sldId id="265" r:id="rId8"/>
    <p:sldId id="266" r:id="rId9"/>
    <p:sldId id="267" r:id="rId10"/>
    <p:sldId id="269" r:id="rId11"/>
    <p:sldId id="270" r:id="rId12"/>
    <p:sldId id="271" r:id="rId13"/>
    <p:sldId id="272" r:id="rId14"/>
    <p:sldId id="273" r:id="rId15"/>
    <p:sldId id="283" r:id="rId16"/>
    <p:sldId id="285" r:id="rId17"/>
    <p:sldId id="286" r:id="rId18"/>
    <p:sldId id="287" r:id="rId19"/>
    <p:sldId id="288" r:id="rId20"/>
    <p:sldId id="289" r:id="rId21"/>
    <p:sldId id="275" r:id="rId22"/>
    <p:sldId id="277" r:id="rId23"/>
    <p:sldId id="278" r:id="rId24"/>
    <p:sldId id="261" r:id="rId25"/>
    <p:sldId id="258" r:id="rId26"/>
    <p:sldId id="274" r:id="rId27"/>
    <p:sldId id="280" r:id="rId28"/>
    <p:sldId id="279" r:id="rId29"/>
    <p:sldId id="281" r:id="rId30"/>
    <p:sldId id="282" r:id="rId31"/>
    <p:sldId id="290" r:id="rId32"/>
    <p:sldId id="291" r:id="rId33"/>
    <p:sldId id="292" r:id="rId34"/>
    <p:sldId id="299" r:id="rId35"/>
    <p:sldId id="293" r:id="rId36"/>
    <p:sldId id="294" r:id="rId37"/>
    <p:sldId id="306" r:id="rId38"/>
    <p:sldId id="307" r:id="rId39"/>
    <p:sldId id="298" r:id="rId40"/>
    <p:sldId id="300" r:id="rId41"/>
    <p:sldId id="301" r:id="rId42"/>
    <p:sldId id="302" r:id="rId43"/>
    <p:sldId id="303" r:id="rId44"/>
    <p:sldId id="305" r:id="rId45"/>
    <p:sldId id="304" r:id="rId4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7" autoAdjust="0"/>
    <p:restoredTop sz="94660"/>
  </p:normalViewPr>
  <p:slideViewPr>
    <p:cSldViewPr snapToGrid="0">
      <p:cViewPr varScale="1">
        <p:scale>
          <a:sx n="70" d="100"/>
          <a:sy n="70" d="100"/>
        </p:scale>
        <p:origin x="96" y="10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DAEB7-1AF0-461A-887B-7EF6CBBF08D4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71EF0-5620-4235-A6DF-F6EE6C24C2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6418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DAEB7-1AF0-461A-887B-7EF6CBBF08D4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71EF0-5620-4235-A6DF-F6EE6C24C2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0524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DAEB7-1AF0-461A-887B-7EF6CBBF08D4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71EF0-5620-4235-A6DF-F6EE6C24C2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5139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DAEB7-1AF0-461A-887B-7EF6CBBF08D4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71EF0-5620-4235-A6DF-F6EE6C24C2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141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DAEB7-1AF0-461A-887B-7EF6CBBF08D4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71EF0-5620-4235-A6DF-F6EE6C24C2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3097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DAEB7-1AF0-461A-887B-7EF6CBBF08D4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71EF0-5620-4235-A6DF-F6EE6C24C2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3947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DAEB7-1AF0-461A-887B-7EF6CBBF08D4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71EF0-5620-4235-A6DF-F6EE6C24C2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8804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DAEB7-1AF0-461A-887B-7EF6CBBF08D4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71EF0-5620-4235-A6DF-F6EE6C24C2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919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DAEB7-1AF0-461A-887B-7EF6CBBF08D4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71EF0-5620-4235-A6DF-F6EE6C24C2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575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DAEB7-1AF0-461A-887B-7EF6CBBF08D4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71EF0-5620-4235-A6DF-F6EE6C24C2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7926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DAEB7-1AF0-461A-887B-7EF6CBBF08D4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71EF0-5620-4235-A6DF-F6EE6C24C2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391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DAEB7-1AF0-461A-887B-7EF6CBBF08D4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271EF0-5620-4235-A6DF-F6EE6C24C2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3873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286" y="188685"/>
            <a:ext cx="8128000" cy="638629"/>
          </a:xfrm>
        </p:spPr>
        <p:txBody>
          <a:bodyPr>
            <a:normAutofit/>
          </a:bodyPr>
          <a:lstStyle/>
          <a:p>
            <a:pPr algn="ctr"/>
            <a:r>
              <a:rPr lang="ko-KR" altLang="en-US" sz="3600" dirty="0" smtClean="0"/>
              <a:t>이클립스 </a:t>
            </a:r>
            <a:r>
              <a:rPr lang="ko-KR" altLang="en-US" sz="3600" dirty="0" err="1" smtClean="0"/>
              <a:t>깃허브</a:t>
            </a:r>
            <a:r>
              <a:rPr lang="ko-KR" altLang="en-US" sz="3600" dirty="0" smtClean="0"/>
              <a:t> 연동 활용</a:t>
            </a:r>
            <a:endParaRPr lang="ko-KR" altLang="en-US" sz="360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27315" y="2011693"/>
            <a:ext cx="4920342" cy="4396364"/>
          </a:xfrm>
        </p:spPr>
        <p:txBody>
          <a:bodyPr>
            <a:normAutofit/>
          </a:bodyPr>
          <a:lstStyle/>
          <a:p>
            <a:pPr marL="457200" indent="-457200">
              <a:buFont typeface="+mj-ea"/>
              <a:buAutoNum type="circleNumDbPlain"/>
            </a:pPr>
            <a:r>
              <a:rPr lang="ko-KR" altLang="en-US" sz="2000" dirty="0" smtClean="0"/>
              <a:t>이클립스의 </a:t>
            </a:r>
            <a:r>
              <a:rPr lang="en-US" altLang="ko-KR" sz="2000" dirty="0" smtClean="0"/>
              <a:t>Open Perspective</a:t>
            </a:r>
            <a:r>
              <a:rPr lang="ko-KR" altLang="en-US" sz="2000" dirty="0" smtClean="0"/>
              <a:t>를 클릭 </a:t>
            </a:r>
            <a:endParaRPr lang="en-US" altLang="ko-KR" sz="2000" dirty="0" smtClean="0"/>
          </a:p>
          <a:p>
            <a:pPr marL="457200" indent="-457200">
              <a:buFont typeface="+mj-ea"/>
              <a:buAutoNum type="circleNumDbPlain"/>
            </a:pPr>
            <a:endParaRPr lang="en-US" altLang="ko-KR" sz="2000" dirty="0" smtClean="0"/>
          </a:p>
        </p:txBody>
      </p:sp>
      <p:pic>
        <p:nvPicPr>
          <p:cNvPr id="17" name="그림 개체 틀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796" y="2648350"/>
            <a:ext cx="2729450" cy="3759707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83772" y="1157893"/>
            <a:ext cx="50945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1. </a:t>
            </a:r>
            <a:r>
              <a:rPr lang="ko-KR" altLang="en-US" sz="2800" dirty="0" err="1" smtClean="0"/>
              <a:t>깃허브</a:t>
            </a:r>
            <a:r>
              <a:rPr lang="ko-KR" altLang="en-US" sz="2800" dirty="0" smtClean="0"/>
              <a:t> 연동하기</a:t>
            </a:r>
            <a:endParaRPr lang="ko-KR" altLang="en-US" sz="2800" dirty="0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3316" y="2648350"/>
            <a:ext cx="3340570" cy="3702464"/>
          </a:xfrm>
          <a:prstGeom prst="rect">
            <a:avLst/>
          </a:prstGeom>
        </p:spPr>
      </p:pic>
      <p:sp>
        <p:nvSpPr>
          <p:cNvPr id="22" name="텍스트 개체 틀 3"/>
          <p:cNvSpPr txBox="1">
            <a:spLocks/>
          </p:cNvSpPr>
          <p:nvPr/>
        </p:nvSpPr>
        <p:spPr>
          <a:xfrm>
            <a:off x="6183086" y="2011692"/>
            <a:ext cx="4907869" cy="816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ea"/>
              <a:buAutoNum type="circleNumDbPlain" startAt="2"/>
            </a:pPr>
            <a:r>
              <a:rPr lang="en-US" altLang="ko-KR" sz="2000" dirty="0" err="1" smtClean="0"/>
              <a:t>Git</a:t>
            </a:r>
            <a:r>
              <a:rPr lang="en-US" altLang="ko-KR" sz="2000" dirty="0" smtClean="0"/>
              <a:t> </a:t>
            </a:r>
            <a:r>
              <a:rPr lang="ko-KR" altLang="en-US" sz="2000" dirty="0" err="1" smtClean="0"/>
              <a:t>선택후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Open </a:t>
            </a:r>
            <a:r>
              <a:rPr lang="ko-KR" altLang="en-US" sz="2000" dirty="0" smtClean="0"/>
              <a:t>클릭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10809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286" y="188685"/>
            <a:ext cx="8128000" cy="638629"/>
          </a:xfrm>
        </p:spPr>
        <p:txBody>
          <a:bodyPr>
            <a:normAutofit/>
          </a:bodyPr>
          <a:lstStyle/>
          <a:p>
            <a:pPr algn="ctr"/>
            <a:r>
              <a:rPr lang="ko-KR" altLang="en-US" sz="3600" dirty="0" smtClean="0"/>
              <a:t>이클립스 </a:t>
            </a:r>
            <a:r>
              <a:rPr lang="ko-KR" altLang="en-US" sz="3600" dirty="0" err="1" smtClean="0"/>
              <a:t>깃허브</a:t>
            </a:r>
            <a:r>
              <a:rPr lang="ko-KR" altLang="en-US" sz="3600" dirty="0" smtClean="0"/>
              <a:t> 연동 활용</a:t>
            </a:r>
            <a:endParaRPr lang="ko-KR" altLang="en-US" sz="360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7" y="2011693"/>
            <a:ext cx="4907869" cy="4396364"/>
          </a:xfrm>
        </p:spPr>
        <p:txBody>
          <a:bodyPr>
            <a:normAutofit/>
          </a:bodyPr>
          <a:lstStyle/>
          <a:p>
            <a:pPr marL="457200" indent="-457200">
              <a:buFont typeface="+mj-ea"/>
              <a:buAutoNum type="circleNumDbPlain" startAt="5"/>
            </a:pPr>
            <a:r>
              <a:rPr lang="ko-KR" altLang="en-US" sz="2000" dirty="0" smtClean="0"/>
              <a:t>다시 프로젝트 </a:t>
            </a:r>
            <a:r>
              <a:rPr lang="ko-KR" altLang="en-US" sz="2000" dirty="0" err="1" smtClean="0"/>
              <a:t>우클릭</a:t>
            </a:r>
            <a:r>
              <a:rPr lang="ko-KR" altLang="en-US" sz="2000" dirty="0" smtClean="0"/>
              <a:t> 후 </a:t>
            </a:r>
            <a:r>
              <a:rPr lang="en-US" altLang="ko-KR" sz="2000" dirty="0" smtClean="0"/>
              <a:t>team</a:t>
            </a:r>
            <a:r>
              <a:rPr lang="ko-KR" altLang="en-US" sz="2000" dirty="0" smtClean="0"/>
              <a:t>탭에서 </a:t>
            </a:r>
            <a:r>
              <a:rPr lang="en-US" altLang="ko-KR" sz="2000" dirty="0" smtClean="0"/>
              <a:t>Add to index</a:t>
            </a:r>
            <a:r>
              <a:rPr lang="ko-KR" altLang="en-US" sz="2000" dirty="0" smtClean="0"/>
              <a:t>를 클릭하여 </a:t>
            </a:r>
            <a:r>
              <a:rPr lang="ko-KR" altLang="en-US" sz="2000" dirty="0" err="1" smtClean="0"/>
              <a:t>깃허브에</a:t>
            </a:r>
            <a:r>
              <a:rPr lang="ko-KR" altLang="en-US" sz="2000" dirty="0" smtClean="0"/>
              <a:t> 보낼 준비를 완료합니다</a:t>
            </a:r>
            <a:r>
              <a:rPr lang="en-US" altLang="ko-KR" sz="2000" dirty="0" smtClean="0"/>
              <a:t>.</a:t>
            </a:r>
          </a:p>
          <a:p>
            <a:pPr marL="457200" indent="-457200">
              <a:buFont typeface="+mj-ea"/>
              <a:buAutoNum type="circleNumDbPlain" startAt="5"/>
            </a:pPr>
            <a:endParaRPr lang="en-US" altLang="ko-KR" sz="2000" dirty="0"/>
          </a:p>
          <a:p>
            <a:pPr marL="457200" indent="-457200">
              <a:buFont typeface="+mj-ea"/>
              <a:buAutoNum type="circleNumDbPlain" startAt="5"/>
            </a:pPr>
            <a:endParaRPr lang="en-US" altLang="ko-KR" sz="2000" dirty="0" smtClean="0"/>
          </a:p>
          <a:p>
            <a:pPr marL="457200" indent="-457200">
              <a:buFont typeface="+mj-ea"/>
              <a:buAutoNum type="circleNumDbPlain" startAt="5"/>
            </a:pPr>
            <a:endParaRPr lang="en-US" altLang="ko-KR" sz="2000" dirty="0"/>
          </a:p>
          <a:p>
            <a:pPr marL="457200" indent="-457200">
              <a:buFont typeface="+mj-ea"/>
              <a:buAutoNum type="circleNumDbPlain" startAt="5"/>
            </a:pPr>
            <a:r>
              <a:rPr lang="ko-KR" altLang="en-US" sz="2000" dirty="0" smtClean="0"/>
              <a:t>위처럼 </a:t>
            </a:r>
            <a:r>
              <a:rPr lang="en-US" altLang="ko-KR" sz="2000" dirty="0" smtClean="0"/>
              <a:t>Add</a:t>
            </a:r>
            <a:r>
              <a:rPr lang="ko-KR" altLang="en-US" sz="2000" dirty="0" smtClean="0"/>
              <a:t>후에 물음표 표시가 </a:t>
            </a:r>
            <a:r>
              <a:rPr lang="en-US" altLang="ko-KR" sz="2000" dirty="0" smtClean="0"/>
              <a:t>*</a:t>
            </a:r>
            <a:r>
              <a:rPr lang="ko-KR" altLang="en-US" sz="2000" dirty="0" smtClean="0"/>
              <a:t>표시로 바뀐 것을 확인할 수 있습니다</a:t>
            </a:r>
            <a:r>
              <a:rPr lang="en-US" altLang="ko-KR" sz="2000" dirty="0" smtClean="0"/>
              <a:t>.</a:t>
            </a:r>
          </a:p>
          <a:p>
            <a:pPr marL="457200" indent="-457200">
              <a:buFont typeface="+mj-ea"/>
              <a:buAutoNum type="circleNumDbPlain" startAt="5"/>
            </a:pPr>
            <a:endParaRPr lang="en-US" altLang="ko-KR" sz="2000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783772" y="1157893"/>
            <a:ext cx="50945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2</a:t>
            </a:r>
            <a:r>
              <a:rPr lang="en-US" altLang="ko-KR" sz="2800" dirty="0" smtClean="0"/>
              <a:t>. </a:t>
            </a:r>
            <a:r>
              <a:rPr lang="ko-KR" altLang="en-US" sz="2800" dirty="0" smtClean="0"/>
              <a:t>프로젝트 </a:t>
            </a:r>
            <a:r>
              <a:rPr lang="ko-KR" altLang="en-US" sz="2800" dirty="0" err="1" smtClean="0"/>
              <a:t>깃허브</a:t>
            </a:r>
            <a:r>
              <a:rPr lang="ko-KR" altLang="en-US" sz="2800" dirty="0" smtClean="0"/>
              <a:t> 연동하기</a:t>
            </a:r>
            <a:endParaRPr lang="ko-KR" altLang="en-US" sz="28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8286" y="1527402"/>
            <a:ext cx="5110415" cy="488065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875" y="3066875"/>
            <a:ext cx="222885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315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286" y="188685"/>
            <a:ext cx="8128000" cy="638629"/>
          </a:xfrm>
        </p:spPr>
        <p:txBody>
          <a:bodyPr>
            <a:normAutofit/>
          </a:bodyPr>
          <a:lstStyle/>
          <a:p>
            <a:pPr algn="ctr"/>
            <a:r>
              <a:rPr lang="ko-KR" altLang="en-US" sz="3600" dirty="0" smtClean="0"/>
              <a:t>이클립스 </a:t>
            </a:r>
            <a:r>
              <a:rPr lang="ko-KR" altLang="en-US" sz="3600" dirty="0" err="1" smtClean="0"/>
              <a:t>깃허브</a:t>
            </a:r>
            <a:r>
              <a:rPr lang="ko-KR" altLang="en-US" sz="3600" dirty="0" smtClean="0"/>
              <a:t> 연동 활용</a:t>
            </a:r>
            <a:endParaRPr lang="ko-KR" altLang="en-US" sz="360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7" y="2011693"/>
            <a:ext cx="4907869" cy="4396364"/>
          </a:xfrm>
        </p:spPr>
        <p:txBody>
          <a:bodyPr>
            <a:normAutofit/>
          </a:bodyPr>
          <a:lstStyle/>
          <a:p>
            <a:pPr marL="457200" indent="-457200">
              <a:buFont typeface="+mj-ea"/>
              <a:buAutoNum type="circleNumDbPlain" startAt="7"/>
            </a:pPr>
            <a:r>
              <a:rPr lang="en-US" altLang="ko-KR" sz="2000" dirty="0" err="1" smtClean="0"/>
              <a:t>Git</a:t>
            </a:r>
            <a:r>
              <a:rPr lang="en-US" altLang="ko-KR" sz="2000" dirty="0" smtClean="0"/>
              <a:t> Repositories</a:t>
            </a:r>
            <a:r>
              <a:rPr lang="ko-KR" altLang="en-US" sz="2000" dirty="0" smtClean="0"/>
              <a:t>로 가면 </a:t>
            </a:r>
            <a:r>
              <a:rPr lang="en-US" altLang="ko-KR" sz="2000" dirty="0" smtClean="0"/>
              <a:t>	     Staged Change</a:t>
            </a:r>
            <a:r>
              <a:rPr lang="ko-KR" altLang="en-US" sz="2000" dirty="0" smtClean="0"/>
              <a:t>에 </a:t>
            </a:r>
            <a:r>
              <a:rPr lang="en-US" altLang="ko-KR" sz="2000" dirty="0" smtClean="0"/>
              <a:t>Add to index</a:t>
            </a:r>
            <a:r>
              <a:rPr lang="ko-KR" altLang="en-US" sz="2000" dirty="0" smtClean="0"/>
              <a:t>한 </a:t>
            </a:r>
            <a:r>
              <a:rPr lang="en-US" altLang="ko-KR" sz="2000" dirty="0" smtClean="0"/>
              <a:t>	 </a:t>
            </a:r>
            <a:r>
              <a:rPr lang="ko-KR" altLang="en-US" sz="2000" dirty="0" smtClean="0"/>
              <a:t>프로젝트 내용들이 들어간 것을 확인할 수 있습니다</a:t>
            </a:r>
            <a:r>
              <a:rPr lang="en-US" altLang="ko-KR" sz="2000" dirty="0" smtClean="0"/>
              <a:t>.</a:t>
            </a:r>
          </a:p>
          <a:p>
            <a:pPr marL="457200" indent="-457200">
              <a:buFont typeface="+mj-ea"/>
              <a:buAutoNum type="circleNumDbPlain" startAt="7"/>
            </a:pPr>
            <a:endParaRPr lang="en-US" altLang="ko-KR" sz="2000" dirty="0"/>
          </a:p>
          <a:p>
            <a:pPr marL="457200" indent="-457200">
              <a:buFont typeface="+mj-ea"/>
              <a:buAutoNum type="circleNumDbPlain" startAt="7"/>
            </a:pPr>
            <a:r>
              <a:rPr lang="en-US" altLang="ko-KR" sz="2000" dirty="0" smtClean="0"/>
              <a:t>Commit Message</a:t>
            </a:r>
            <a:r>
              <a:rPr lang="ko-KR" altLang="en-US" sz="2000" dirty="0" smtClean="0"/>
              <a:t>에 보낼 내용을 작성한 후 </a:t>
            </a:r>
            <a:r>
              <a:rPr lang="en-US" altLang="ko-KR" sz="2000" dirty="0" smtClean="0"/>
              <a:t>Commit and Push</a:t>
            </a:r>
            <a:r>
              <a:rPr lang="ko-KR" altLang="en-US" sz="2000" dirty="0" smtClean="0"/>
              <a:t>를 눌러줍니다</a:t>
            </a:r>
            <a:r>
              <a:rPr lang="en-US" altLang="ko-KR" sz="2000" dirty="0" smtClean="0"/>
              <a:t>.</a:t>
            </a:r>
          </a:p>
          <a:p>
            <a:pPr marL="457200" indent="-457200">
              <a:buFont typeface="+mj-ea"/>
              <a:buAutoNum type="circleNumDbPlain" startAt="7"/>
            </a:pPr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783772" y="1157893"/>
            <a:ext cx="50945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2</a:t>
            </a:r>
            <a:r>
              <a:rPr lang="en-US" altLang="ko-KR" sz="2800" dirty="0" smtClean="0"/>
              <a:t>. </a:t>
            </a:r>
            <a:r>
              <a:rPr lang="ko-KR" altLang="en-US" sz="2800" dirty="0" smtClean="0"/>
              <a:t>프로젝트 </a:t>
            </a:r>
            <a:r>
              <a:rPr lang="ko-KR" altLang="en-US" sz="2800" dirty="0" err="1" smtClean="0"/>
              <a:t>깃허브</a:t>
            </a:r>
            <a:r>
              <a:rPr lang="ko-KR" altLang="en-US" sz="2800" dirty="0" smtClean="0"/>
              <a:t> 연동하기</a:t>
            </a:r>
            <a:endParaRPr lang="ko-KR" altLang="en-US" sz="28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8286" y="1157893"/>
            <a:ext cx="5685644" cy="5156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88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286" y="188685"/>
            <a:ext cx="8128000" cy="638629"/>
          </a:xfrm>
        </p:spPr>
        <p:txBody>
          <a:bodyPr>
            <a:normAutofit/>
          </a:bodyPr>
          <a:lstStyle/>
          <a:p>
            <a:pPr algn="ctr"/>
            <a:r>
              <a:rPr lang="ko-KR" altLang="en-US" sz="3600" dirty="0" smtClean="0"/>
              <a:t>이클립스 </a:t>
            </a:r>
            <a:r>
              <a:rPr lang="ko-KR" altLang="en-US" sz="3600" dirty="0" err="1" smtClean="0"/>
              <a:t>깃허브</a:t>
            </a:r>
            <a:r>
              <a:rPr lang="ko-KR" altLang="en-US" sz="3600" dirty="0" smtClean="0"/>
              <a:t> 연동 활용</a:t>
            </a:r>
            <a:endParaRPr lang="ko-KR" altLang="en-US" sz="360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7" y="2011693"/>
            <a:ext cx="4907869" cy="4396364"/>
          </a:xfrm>
        </p:spPr>
        <p:txBody>
          <a:bodyPr>
            <a:normAutofit/>
          </a:bodyPr>
          <a:lstStyle/>
          <a:p>
            <a:pPr marL="457200" indent="-457200">
              <a:buFont typeface="+mj-ea"/>
              <a:buAutoNum type="circleNumDbPlain" startAt="9"/>
            </a:pPr>
            <a:r>
              <a:rPr lang="ko-KR" altLang="en-US" sz="2000" dirty="0" smtClean="0"/>
              <a:t>본인의 </a:t>
            </a:r>
            <a:r>
              <a:rPr lang="ko-KR" altLang="en-US" sz="2000" dirty="0" err="1" smtClean="0"/>
              <a:t>깃허브</a:t>
            </a:r>
            <a:r>
              <a:rPr lang="ko-KR" altLang="en-US" sz="2000" dirty="0" smtClean="0"/>
              <a:t> 아이디와 및 패스워드를 입력 후 로그인 버튼을 눌러줍니다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783772" y="1157893"/>
            <a:ext cx="50945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2</a:t>
            </a:r>
            <a:r>
              <a:rPr lang="en-US" altLang="ko-KR" sz="2800" dirty="0" smtClean="0"/>
              <a:t>. </a:t>
            </a:r>
            <a:r>
              <a:rPr lang="ko-KR" altLang="en-US" sz="2800" dirty="0" smtClean="0"/>
              <a:t>프로젝트 </a:t>
            </a:r>
            <a:r>
              <a:rPr lang="ko-KR" altLang="en-US" sz="2800" dirty="0" err="1" smtClean="0"/>
              <a:t>깃허브</a:t>
            </a:r>
            <a:r>
              <a:rPr lang="ko-KR" altLang="en-US" sz="2800" dirty="0" smtClean="0"/>
              <a:t> 연동하기</a:t>
            </a:r>
            <a:endParaRPr lang="ko-KR" altLang="en-US" sz="2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8286" y="2011692"/>
            <a:ext cx="5499167" cy="3174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625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286" y="188685"/>
            <a:ext cx="8128000" cy="638629"/>
          </a:xfrm>
        </p:spPr>
        <p:txBody>
          <a:bodyPr>
            <a:normAutofit/>
          </a:bodyPr>
          <a:lstStyle/>
          <a:p>
            <a:pPr algn="ctr"/>
            <a:r>
              <a:rPr lang="ko-KR" altLang="en-US" sz="3600" dirty="0" smtClean="0"/>
              <a:t>이클립스 </a:t>
            </a:r>
            <a:r>
              <a:rPr lang="ko-KR" altLang="en-US" sz="3600" dirty="0" err="1" smtClean="0"/>
              <a:t>깃허브</a:t>
            </a:r>
            <a:r>
              <a:rPr lang="ko-KR" altLang="en-US" sz="3600" dirty="0" smtClean="0"/>
              <a:t> 연동 활용</a:t>
            </a:r>
            <a:endParaRPr lang="ko-KR" altLang="en-US" sz="360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7" y="2011693"/>
            <a:ext cx="4907869" cy="4396364"/>
          </a:xfrm>
        </p:spPr>
        <p:txBody>
          <a:bodyPr>
            <a:normAutofit/>
          </a:bodyPr>
          <a:lstStyle/>
          <a:p>
            <a:pPr marL="457200" indent="-457200">
              <a:buFont typeface="+mj-ea"/>
              <a:buAutoNum type="circleNumDbPlain" startAt="10"/>
            </a:pPr>
            <a:r>
              <a:rPr lang="en-US" altLang="ko-KR" sz="2000" dirty="0" smtClean="0"/>
              <a:t>Push Results: </a:t>
            </a:r>
            <a:r>
              <a:rPr lang="en-US" altLang="ko-KR" sz="2000" dirty="0" err="1" smtClean="0"/>
              <a:t>Git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창이 열리며 전송 결과를 표시해줍니다</a:t>
            </a:r>
            <a:r>
              <a:rPr lang="en-US" altLang="ko-KR" sz="2000" dirty="0" smtClean="0"/>
              <a:t>. 		 Close</a:t>
            </a:r>
            <a:r>
              <a:rPr lang="ko-KR" altLang="en-US" sz="2000" dirty="0" smtClean="0"/>
              <a:t>를 눌러주고 </a:t>
            </a:r>
            <a:r>
              <a:rPr lang="ko-KR" altLang="en-US" sz="2000" dirty="0" err="1" smtClean="0"/>
              <a:t>깃허브에</a:t>
            </a:r>
            <a:r>
              <a:rPr lang="ko-KR" altLang="en-US" sz="2000" dirty="0" smtClean="0"/>
              <a:t> 파일이 들어갔는지 확인합니다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 smtClean="0"/>
          </a:p>
          <a:p>
            <a:endParaRPr lang="en-US" altLang="ko-KR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783772" y="1157893"/>
            <a:ext cx="50945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2</a:t>
            </a:r>
            <a:r>
              <a:rPr lang="en-US" altLang="ko-KR" sz="2800" dirty="0" smtClean="0"/>
              <a:t>. </a:t>
            </a:r>
            <a:r>
              <a:rPr lang="ko-KR" altLang="en-US" sz="2800" dirty="0" smtClean="0"/>
              <a:t>프로젝트 </a:t>
            </a:r>
            <a:r>
              <a:rPr lang="ko-KR" altLang="en-US" sz="2800" dirty="0" err="1" smtClean="0"/>
              <a:t>깃허브</a:t>
            </a:r>
            <a:r>
              <a:rPr lang="ko-KR" altLang="en-US" sz="2800" dirty="0" smtClean="0"/>
              <a:t> 연동하기</a:t>
            </a:r>
            <a:endParaRPr lang="ko-KR" altLang="en-US" sz="28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7656" y="1681113"/>
            <a:ext cx="6219825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11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286" y="188685"/>
            <a:ext cx="8128000" cy="638629"/>
          </a:xfrm>
        </p:spPr>
        <p:txBody>
          <a:bodyPr>
            <a:normAutofit/>
          </a:bodyPr>
          <a:lstStyle/>
          <a:p>
            <a:pPr algn="ctr"/>
            <a:r>
              <a:rPr lang="ko-KR" altLang="en-US" sz="3600" dirty="0" smtClean="0"/>
              <a:t>이클립스 </a:t>
            </a:r>
            <a:r>
              <a:rPr lang="ko-KR" altLang="en-US" sz="3600" dirty="0" err="1" smtClean="0"/>
              <a:t>깃허브</a:t>
            </a:r>
            <a:r>
              <a:rPr lang="ko-KR" altLang="en-US" sz="3600" dirty="0" smtClean="0"/>
              <a:t> 연동 활용</a:t>
            </a:r>
            <a:endParaRPr lang="ko-KR" altLang="en-US" sz="360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7" y="2011693"/>
            <a:ext cx="4907869" cy="4396364"/>
          </a:xfrm>
        </p:spPr>
        <p:txBody>
          <a:bodyPr>
            <a:normAutofit/>
          </a:bodyPr>
          <a:lstStyle/>
          <a:p>
            <a:pPr marL="457200" indent="-457200">
              <a:buFont typeface="+mj-ea"/>
              <a:buAutoNum type="circleNumDbPlain" startAt="11"/>
            </a:pPr>
            <a:r>
              <a:rPr lang="ko-KR" altLang="en-US" sz="2000" dirty="0" err="1" smtClean="0"/>
              <a:t>깃허브</a:t>
            </a:r>
            <a:r>
              <a:rPr lang="ko-KR" altLang="en-US" sz="2000" dirty="0"/>
              <a:t> </a:t>
            </a:r>
            <a:r>
              <a:rPr lang="en-US" altLang="ko-KR" sz="2000" dirty="0" smtClean="0"/>
              <a:t>repository</a:t>
            </a:r>
            <a:r>
              <a:rPr lang="ko-KR" altLang="en-US" sz="2000" dirty="0" smtClean="0"/>
              <a:t>에 들어가보니 전송한 프로젝트가 정상적으로 들어간 것이 확인되었습니다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783772" y="1157893"/>
            <a:ext cx="50945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2</a:t>
            </a:r>
            <a:r>
              <a:rPr lang="en-US" altLang="ko-KR" sz="2800" dirty="0" smtClean="0"/>
              <a:t>. </a:t>
            </a:r>
            <a:r>
              <a:rPr lang="ko-KR" altLang="en-US" sz="2800" dirty="0" smtClean="0"/>
              <a:t>프로젝트 </a:t>
            </a:r>
            <a:r>
              <a:rPr lang="ko-KR" altLang="en-US" sz="2800" dirty="0" err="1" smtClean="0"/>
              <a:t>깃허브</a:t>
            </a:r>
            <a:r>
              <a:rPr lang="ko-KR" altLang="en-US" sz="2800" dirty="0" smtClean="0"/>
              <a:t> 연동하기</a:t>
            </a:r>
            <a:endParaRPr lang="ko-KR" altLang="en-US" sz="2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7656" y="2011692"/>
            <a:ext cx="6296512" cy="3447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36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286" y="188685"/>
            <a:ext cx="8128000" cy="638629"/>
          </a:xfrm>
        </p:spPr>
        <p:txBody>
          <a:bodyPr>
            <a:normAutofit/>
          </a:bodyPr>
          <a:lstStyle/>
          <a:p>
            <a:pPr algn="ctr"/>
            <a:r>
              <a:rPr lang="ko-KR" altLang="en-US" sz="3600" dirty="0" smtClean="0"/>
              <a:t>이클립스 </a:t>
            </a:r>
            <a:r>
              <a:rPr lang="ko-KR" altLang="en-US" sz="3600" dirty="0" err="1" smtClean="0"/>
              <a:t>깃허브</a:t>
            </a:r>
            <a:r>
              <a:rPr lang="ko-KR" altLang="en-US" sz="3600" dirty="0" smtClean="0"/>
              <a:t> 연동 활용</a:t>
            </a:r>
            <a:endParaRPr lang="ko-KR" altLang="en-US" sz="360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7" y="2011693"/>
            <a:ext cx="4907869" cy="4396364"/>
          </a:xfrm>
        </p:spPr>
        <p:txBody>
          <a:bodyPr>
            <a:normAutofit/>
          </a:bodyPr>
          <a:lstStyle/>
          <a:p>
            <a:pPr marL="457200" indent="-457200">
              <a:buFont typeface="+mj-ea"/>
              <a:buAutoNum type="circleNumDbPlain"/>
            </a:pPr>
            <a:r>
              <a:rPr lang="ko-KR" altLang="en-US" sz="2000" dirty="0" smtClean="0"/>
              <a:t>연동한 프로젝트에 새로운 클래스를 만들었고 이것을 </a:t>
            </a:r>
            <a:r>
              <a:rPr lang="ko-KR" altLang="en-US" sz="2000" dirty="0" err="1" smtClean="0"/>
              <a:t>깃허브에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업데이트</a:t>
            </a:r>
            <a:r>
              <a:rPr lang="en-US" altLang="ko-KR" sz="2000" dirty="0" smtClean="0"/>
              <a:t>(Push)</a:t>
            </a:r>
            <a:r>
              <a:rPr lang="ko-KR" altLang="en-US" sz="2000" dirty="0" smtClean="0"/>
              <a:t>하겠습니다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783771" y="1157893"/>
            <a:ext cx="62721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3. </a:t>
            </a:r>
            <a:r>
              <a:rPr lang="ko-KR" altLang="en-US" sz="2800" dirty="0" smtClean="0"/>
              <a:t>변경된 프로젝트 </a:t>
            </a:r>
            <a:r>
              <a:rPr lang="ko-KR" altLang="en-US" sz="2800" dirty="0" err="1" smtClean="0"/>
              <a:t>깃허브</a:t>
            </a:r>
            <a:r>
              <a:rPr lang="en-US" altLang="ko-KR" sz="2800" dirty="0"/>
              <a:t> </a:t>
            </a:r>
            <a:r>
              <a:rPr lang="en-US" altLang="ko-KR" sz="2800" dirty="0" smtClean="0"/>
              <a:t>Push</a:t>
            </a:r>
            <a:endParaRPr lang="ko-KR" altLang="en-US" sz="28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8286" y="2011692"/>
            <a:ext cx="5641358" cy="294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49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286" y="188685"/>
            <a:ext cx="8128000" cy="638629"/>
          </a:xfrm>
        </p:spPr>
        <p:txBody>
          <a:bodyPr>
            <a:normAutofit/>
          </a:bodyPr>
          <a:lstStyle/>
          <a:p>
            <a:pPr algn="ctr"/>
            <a:r>
              <a:rPr lang="ko-KR" altLang="en-US" sz="3600" dirty="0" smtClean="0"/>
              <a:t>이클립스 </a:t>
            </a:r>
            <a:r>
              <a:rPr lang="ko-KR" altLang="en-US" sz="3600" dirty="0" err="1" smtClean="0"/>
              <a:t>깃허브</a:t>
            </a:r>
            <a:r>
              <a:rPr lang="ko-KR" altLang="en-US" sz="3600" dirty="0" smtClean="0"/>
              <a:t> 연동 활용</a:t>
            </a:r>
            <a:endParaRPr lang="ko-KR" altLang="en-US" sz="360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7" y="2011693"/>
            <a:ext cx="4907869" cy="4396364"/>
          </a:xfrm>
        </p:spPr>
        <p:txBody>
          <a:bodyPr>
            <a:normAutofit/>
          </a:bodyPr>
          <a:lstStyle/>
          <a:p>
            <a:pPr marL="457200" indent="-457200">
              <a:buFont typeface="+mj-ea"/>
              <a:buAutoNum type="circleNumDbPlain" startAt="2"/>
            </a:pPr>
            <a:r>
              <a:rPr lang="en-US" altLang="ko-KR" sz="2000" dirty="0" smtClean="0"/>
              <a:t>Team – Add to Index</a:t>
            </a:r>
            <a:r>
              <a:rPr lang="ko-KR" altLang="en-US" sz="2000" dirty="0" smtClean="0"/>
              <a:t>를 클릭합니다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783771" y="1157893"/>
            <a:ext cx="62721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3. </a:t>
            </a:r>
            <a:r>
              <a:rPr lang="ko-KR" altLang="en-US" sz="2800" dirty="0" smtClean="0"/>
              <a:t>변경된 프로젝트 </a:t>
            </a:r>
            <a:r>
              <a:rPr lang="ko-KR" altLang="en-US" sz="2800" dirty="0" err="1" smtClean="0"/>
              <a:t>깃허브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Push</a:t>
            </a:r>
            <a:endParaRPr lang="ko-KR" altLang="en-US" sz="2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5892" y="1157893"/>
            <a:ext cx="4248495" cy="520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600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286" y="188685"/>
            <a:ext cx="8128000" cy="638629"/>
          </a:xfrm>
        </p:spPr>
        <p:txBody>
          <a:bodyPr>
            <a:normAutofit/>
          </a:bodyPr>
          <a:lstStyle/>
          <a:p>
            <a:pPr algn="ctr"/>
            <a:r>
              <a:rPr lang="ko-KR" altLang="en-US" sz="3600" dirty="0" smtClean="0"/>
              <a:t>이클립스 </a:t>
            </a:r>
            <a:r>
              <a:rPr lang="ko-KR" altLang="en-US" sz="3600" dirty="0" err="1" smtClean="0"/>
              <a:t>깃허브</a:t>
            </a:r>
            <a:r>
              <a:rPr lang="ko-KR" altLang="en-US" sz="3600" dirty="0" smtClean="0"/>
              <a:t> 연동 활용</a:t>
            </a:r>
            <a:endParaRPr lang="ko-KR" altLang="en-US" sz="360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7" y="2011693"/>
            <a:ext cx="4907869" cy="4396364"/>
          </a:xfrm>
        </p:spPr>
        <p:txBody>
          <a:bodyPr>
            <a:normAutofit/>
          </a:bodyPr>
          <a:lstStyle/>
          <a:p>
            <a:pPr marL="457200" indent="-457200">
              <a:buFont typeface="+mj-ea"/>
              <a:buAutoNum type="circleNumDbPlain" startAt="3"/>
            </a:pPr>
            <a:r>
              <a:rPr lang="en-US" altLang="ko-KR" sz="2000" dirty="0" smtClean="0"/>
              <a:t>Team – Push to origin</a:t>
            </a:r>
            <a:r>
              <a:rPr lang="ko-KR" altLang="en-US" sz="2000" dirty="0" smtClean="0"/>
              <a:t>을 클릭합니다</a:t>
            </a:r>
            <a:endParaRPr lang="en-US" altLang="ko-KR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783771" y="1157893"/>
            <a:ext cx="62721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3. </a:t>
            </a:r>
            <a:r>
              <a:rPr lang="ko-KR" altLang="en-US" sz="2800" dirty="0" smtClean="0"/>
              <a:t>변경된 프로젝트 </a:t>
            </a:r>
            <a:r>
              <a:rPr lang="ko-KR" altLang="en-US" sz="2800" dirty="0" err="1" smtClean="0"/>
              <a:t>깃허브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Push</a:t>
            </a:r>
            <a:endParaRPr lang="ko-KR" altLang="en-US" sz="28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4416" y="1157893"/>
            <a:ext cx="4546055" cy="493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67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286" y="188685"/>
            <a:ext cx="8128000" cy="638629"/>
          </a:xfrm>
        </p:spPr>
        <p:txBody>
          <a:bodyPr>
            <a:normAutofit/>
          </a:bodyPr>
          <a:lstStyle/>
          <a:p>
            <a:pPr algn="ctr"/>
            <a:r>
              <a:rPr lang="ko-KR" altLang="en-US" sz="3600" dirty="0" smtClean="0"/>
              <a:t>이클립스 </a:t>
            </a:r>
            <a:r>
              <a:rPr lang="ko-KR" altLang="en-US" sz="3600" dirty="0" err="1" smtClean="0"/>
              <a:t>깃허브</a:t>
            </a:r>
            <a:r>
              <a:rPr lang="ko-KR" altLang="en-US" sz="3600" dirty="0" smtClean="0"/>
              <a:t> 연동 활용</a:t>
            </a:r>
            <a:endParaRPr lang="ko-KR" altLang="en-US" sz="360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7" y="2011693"/>
            <a:ext cx="4907869" cy="4396364"/>
          </a:xfrm>
        </p:spPr>
        <p:txBody>
          <a:bodyPr>
            <a:normAutofit/>
          </a:bodyPr>
          <a:lstStyle/>
          <a:p>
            <a:pPr marL="457200" indent="-457200">
              <a:buFont typeface="+mj-ea"/>
              <a:buAutoNum type="circleNumDbPlain" startAt="4"/>
            </a:pPr>
            <a:r>
              <a:rPr lang="en-US" altLang="ko-KR" sz="2000" dirty="0" smtClean="0"/>
              <a:t>Team – Add to Index</a:t>
            </a:r>
            <a:r>
              <a:rPr lang="ko-KR" altLang="en-US" sz="2000" dirty="0" smtClean="0"/>
              <a:t>를 클릭합니다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783771" y="1157893"/>
            <a:ext cx="62721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3. </a:t>
            </a:r>
            <a:r>
              <a:rPr lang="ko-KR" altLang="en-US" sz="2800" dirty="0" smtClean="0"/>
              <a:t>변경된 프로젝트 </a:t>
            </a:r>
            <a:r>
              <a:rPr lang="ko-KR" altLang="en-US" sz="2800" dirty="0" err="1" smtClean="0"/>
              <a:t>깃허브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Push</a:t>
            </a:r>
            <a:endParaRPr lang="ko-KR" altLang="en-US" sz="2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5892" y="1157893"/>
            <a:ext cx="4248495" cy="520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12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286" y="188685"/>
            <a:ext cx="8128000" cy="638629"/>
          </a:xfrm>
        </p:spPr>
        <p:txBody>
          <a:bodyPr>
            <a:normAutofit/>
          </a:bodyPr>
          <a:lstStyle/>
          <a:p>
            <a:pPr algn="ctr"/>
            <a:r>
              <a:rPr lang="ko-KR" altLang="en-US" sz="3600" dirty="0" smtClean="0"/>
              <a:t>이클립스 </a:t>
            </a:r>
            <a:r>
              <a:rPr lang="ko-KR" altLang="en-US" sz="3600" dirty="0" err="1" smtClean="0"/>
              <a:t>깃허브</a:t>
            </a:r>
            <a:r>
              <a:rPr lang="ko-KR" altLang="en-US" sz="3600" dirty="0" smtClean="0"/>
              <a:t> 연동 활용</a:t>
            </a:r>
            <a:endParaRPr lang="ko-KR" altLang="en-US" sz="360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7" y="2011693"/>
            <a:ext cx="4907869" cy="4396364"/>
          </a:xfrm>
        </p:spPr>
        <p:txBody>
          <a:bodyPr>
            <a:normAutofit/>
          </a:bodyPr>
          <a:lstStyle/>
          <a:p>
            <a:pPr marL="457200" indent="-457200">
              <a:buFont typeface="+mj-ea"/>
              <a:buAutoNum type="circleNumDbPlain" startAt="5"/>
            </a:pPr>
            <a:r>
              <a:rPr lang="ko-KR" altLang="en-US" sz="2000" dirty="0" smtClean="0"/>
              <a:t>아이디와 비밀번호를 입력 후 로그인합니다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783771" y="1157893"/>
            <a:ext cx="62721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3. </a:t>
            </a:r>
            <a:r>
              <a:rPr lang="ko-KR" altLang="en-US" sz="2800" dirty="0" smtClean="0"/>
              <a:t>변경된 프로젝트 </a:t>
            </a:r>
            <a:r>
              <a:rPr lang="ko-KR" altLang="en-US" sz="2800" dirty="0" err="1" smtClean="0"/>
              <a:t>깃허브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Push</a:t>
            </a:r>
            <a:endParaRPr lang="ko-KR" altLang="en-US" sz="28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0279" y="2448920"/>
            <a:ext cx="4389817" cy="2477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29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286" y="188685"/>
            <a:ext cx="8128000" cy="638629"/>
          </a:xfrm>
        </p:spPr>
        <p:txBody>
          <a:bodyPr>
            <a:normAutofit/>
          </a:bodyPr>
          <a:lstStyle/>
          <a:p>
            <a:pPr algn="ctr"/>
            <a:r>
              <a:rPr lang="ko-KR" altLang="en-US" sz="3600" dirty="0" smtClean="0"/>
              <a:t>이클립스 </a:t>
            </a:r>
            <a:r>
              <a:rPr lang="ko-KR" altLang="en-US" sz="3600" dirty="0" err="1" smtClean="0"/>
              <a:t>깃허브</a:t>
            </a:r>
            <a:r>
              <a:rPr lang="ko-KR" altLang="en-US" sz="3600" dirty="0" smtClean="0"/>
              <a:t> 연동 활용</a:t>
            </a:r>
            <a:endParaRPr lang="ko-KR" altLang="en-US" sz="360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27315" y="2011693"/>
            <a:ext cx="4920342" cy="4396364"/>
          </a:xfrm>
        </p:spPr>
        <p:txBody>
          <a:bodyPr>
            <a:normAutofit/>
          </a:bodyPr>
          <a:lstStyle/>
          <a:p>
            <a:pPr marL="457200" indent="-457200">
              <a:buFont typeface="+mj-ea"/>
              <a:buAutoNum type="circleNumDbPlain" startAt="3"/>
            </a:pPr>
            <a:r>
              <a:rPr lang="en-US" altLang="ko-KR" sz="2000" dirty="0" smtClean="0"/>
              <a:t>Clone a </a:t>
            </a:r>
            <a:r>
              <a:rPr lang="en-US" altLang="ko-KR" sz="2000" dirty="0" err="1" smtClean="0"/>
              <a:t>Git</a:t>
            </a:r>
            <a:r>
              <a:rPr lang="en-US" altLang="ko-KR" sz="2000" dirty="0" smtClean="0"/>
              <a:t> repository </a:t>
            </a:r>
            <a:r>
              <a:rPr lang="ko-KR" altLang="en-US" sz="2000" dirty="0" smtClean="0"/>
              <a:t>클릭</a:t>
            </a:r>
            <a:endParaRPr lang="en-US" altLang="ko-KR" sz="2000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783772" y="1157893"/>
            <a:ext cx="50945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1. </a:t>
            </a:r>
            <a:r>
              <a:rPr lang="ko-KR" altLang="en-US" sz="2800" dirty="0" err="1" smtClean="0"/>
              <a:t>깃허브</a:t>
            </a:r>
            <a:r>
              <a:rPr lang="ko-KR" altLang="en-US" sz="2800" dirty="0" smtClean="0"/>
              <a:t> 연동하기</a:t>
            </a:r>
            <a:endParaRPr lang="ko-KR" altLang="en-US" sz="2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8286" y="1681113"/>
            <a:ext cx="3947885" cy="4250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04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286" y="188685"/>
            <a:ext cx="8128000" cy="638629"/>
          </a:xfrm>
        </p:spPr>
        <p:txBody>
          <a:bodyPr>
            <a:normAutofit/>
          </a:bodyPr>
          <a:lstStyle/>
          <a:p>
            <a:pPr algn="ctr"/>
            <a:r>
              <a:rPr lang="ko-KR" altLang="en-US" sz="3600" dirty="0" smtClean="0"/>
              <a:t>이클립스 </a:t>
            </a:r>
            <a:r>
              <a:rPr lang="ko-KR" altLang="en-US" sz="3600" dirty="0" err="1" smtClean="0"/>
              <a:t>깃허브</a:t>
            </a:r>
            <a:r>
              <a:rPr lang="ko-KR" altLang="en-US" sz="3600" dirty="0" smtClean="0"/>
              <a:t> 연동 활용</a:t>
            </a:r>
            <a:endParaRPr lang="ko-KR" altLang="en-US" sz="360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7" y="2011693"/>
            <a:ext cx="4907869" cy="4396364"/>
          </a:xfrm>
        </p:spPr>
        <p:txBody>
          <a:bodyPr>
            <a:normAutofit/>
          </a:bodyPr>
          <a:lstStyle/>
          <a:p>
            <a:pPr marL="457200" indent="-457200">
              <a:buFont typeface="+mj-ea"/>
              <a:buAutoNum type="circleNumDbPlain" startAt="6"/>
            </a:pPr>
            <a:r>
              <a:rPr lang="en-US" altLang="ko-KR" sz="2000" dirty="0" smtClean="0"/>
              <a:t>Push </a:t>
            </a:r>
            <a:r>
              <a:rPr lang="ko-KR" altLang="en-US" sz="2000" dirty="0" err="1" smtClean="0"/>
              <a:t>완료창이</a:t>
            </a:r>
            <a:r>
              <a:rPr lang="ko-KR" altLang="en-US" sz="2000" dirty="0" smtClean="0"/>
              <a:t> 뜨고 </a:t>
            </a:r>
            <a:r>
              <a:rPr lang="ko-KR" altLang="en-US" sz="2000" dirty="0" err="1" smtClean="0"/>
              <a:t>깃허브를</a:t>
            </a:r>
            <a:r>
              <a:rPr lang="ko-KR" altLang="en-US" sz="2000" dirty="0" smtClean="0"/>
              <a:t> 보면 새로운 클래스를 볼 수 있습니다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783771" y="1157893"/>
            <a:ext cx="62721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3. </a:t>
            </a:r>
            <a:r>
              <a:rPr lang="ko-KR" altLang="en-US" sz="2800" dirty="0" smtClean="0"/>
              <a:t>변경된 프로젝트 </a:t>
            </a:r>
            <a:r>
              <a:rPr lang="ko-KR" altLang="en-US" sz="2800" dirty="0" err="1" smtClean="0"/>
              <a:t>깃허브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Push</a:t>
            </a:r>
            <a:endParaRPr lang="ko-KR" altLang="en-US" sz="28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4225" y="1419503"/>
            <a:ext cx="5410200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75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286" y="188685"/>
            <a:ext cx="8128000" cy="638629"/>
          </a:xfrm>
        </p:spPr>
        <p:txBody>
          <a:bodyPr>
            <a:normAutofit/>
          </a:bodyPr>
          <a:lstStyle/>
          <a:p>
            <a:pPr algn="ctr"/>
            <a:r>
              <a:rPr lang="ko-KR" altLang="en-US" sz="3600" dirty="0" smtClean="0"/>
              <a:t>이클립스 </a:t>
            </a:r>
            <a:r>
              <a:rPr lang="ko-KR" altLang="en-US" sz="3600" dirty="0" err="1" smtClean="0"/>
              <a:t>깃허브</a:t>
            </a:r>
            <a:r>
              <a:rPr lang="ko-KR" altLang="en-US" sz="3600" dirty="0" smtClean="0"/>
              <a:t> 연동 활용</a:t>
            </a:r>
            <a:endParaRPr lang="ko-KR" altLang="en-US" sz="360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7" y="2011693"/>
            <a:ext cx="4907869" cy="4396364"/>
          </a:xfrm>
        </p:spPr>
        <p:txBody>
          <a:bodyPr>
            <a:normAutofit/>
          </a:bodyPr>
          <a:lstStyle/>
          <a:p>
            <a:pPr marL="457200" indent="-457200">
              <a:buFont typeface="+mj-ea"/>
              <a:buAutoNum type="circleNumDbPlain"/>
            </a:pPr>
            <a:r>
              <a:rPr lang="ko-KR" altLang="en-US" sz="2000" dirty="0" smtClean="0"/>
              <a:t>해당 프로젝트는 이전에 </a:t>
            </a:r>
            <a:r>
              <a:rPr lang="en-US" altLang="ko-KR" sz="2000" dirty="0" smtClean="0"/>
              <a:t>Team-Share Project</a:t>
            </a:r>
            <a:r>
              <a:rPr lang="ko-KR" altLang="en-US" sz="2000" dirty="0" smtClean="0"/>
              <a:t>를 했기 때문에 바로 </a:t>
            </a:r>
            <a:r>
              <a:rPr lang="en-US" altLang="ko-KR" sz="2000" dirty="0" smtClean="0"/>
              <a:t>Pull</a:t>
            </a:r>
            <a:r>
              <a:rPr lang="ko-KR" altLang="en-US" sz="2000" dirty="0" smtClean="0"/>
              <a:t>을 클릭하여 받아올 수 있습니다</a:t>
            </a:r>
            <a:r>
              <a:rPr lang="en-US" altLang="ko-KR" sz="2000" dirty="0" smtClean="0"/>
              <a:t>.</a:t>
            </a:r>
          </a:p>
          <a:p>
            <a:pPr marL="457200" indent="-457200">
              <a:buFont typeface="+mj-ea"/>
              <a:buAutoNum type="circleNumDbPlain"/>
            </a:pPr>
            <a:endParaRPr lang="en-US" altLang="ko-KR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783772" y="1157893"/>
            <a:ext cx="50945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4</a:t>
            </a:r>
            <a:r>
              <a:rPr lang="en-US" altLang="ko-KR" sz="2800" dirty="0" smtClean="0"/>
              <a:t>. </a:t>
            </a:r>
            <a:r>
              <a:rPr lang="ko-KR" altLang="en-US" sz="2800" dirty="0" smtClean="0"/>
              <a:t>프로젝트 </a:t>
            </a:r>
            <a:r>
              <a:rPr lang="ko-KR" altLang="en-US" sz="2800" dirty="0" err="1" smtClean="0"/>
              <a:t>깃허브</a:t>
            </a:r>
            <a:r>
              <a:rPr lang="ko-KR" altLang="en-US" sz="2800" dirty="0" smtClean="0"/>
              <a:t> 받아오기</a:t>
            </a:r>
            <a:endParaRPr lang="ko-KR" altLang="en-US" sz="28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5206" y="1157893"/>
            <a:ext cx="4813253" cy="541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894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286" y="188685"/>
            <a:ext cx="8128000" cy="638629"/>
          </a:xfrm>
        </p:spPr>
        <p:txBody>
          <a:bodyPr>
            <a:normAutofit/>
          </a:bodyPr>
          <a:lstStyle/>
          <a:p>
            <a:pPr algn="ctr"/>
            <a:r>
              <a:rPr lang="ko-KR" altLang="en-US" sz="3600" dirty="0" smtClean="0"/>
              <a:t>이클립스 </a:t>
            </a:r>
            <a:r>
              <a:rPr lang="ko-KR" altLang="en-US" sz="3600" dirty="0" err="1" smtClean="0"/>
              <a:t>깃허브</a:t>
            </a:r>
            <a:r>
              <a:rPr lang="ko-KR" altLang="en-US" sz="3600" dirty="0" smtClean="0"/>
              <a:t> 연동 활용</a:t>
            </a:r>
            <a:endParaRPr lang="ko-KR" altLang="en-US" sz="360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7" y="2011693"/>
            <a:ext cx="4907869" cy="4396364"/>
          </a:xfrm>
        </p:spPr>
        <p:txBody>
          <a:bodyPr>
            <a:normAutofit/>
          </a:bodyPr>
          <a:lstStyle/>
          <a:p>
            <a:pPr marL="457200" indent="-457200">
              <a:buFont typeface="+mj-ea"/>
              <a:buAutoNum type="circleNumDbPlain" startAt="2"/>
            </a:pPr>
            <a:r>
              <a:rPr lang="ko-KR" altLang="en-US" sz="2000" dirty="0" smtClean="0"/>
              <a:t>연결된 </a:t>
            </a:r>
            <a:r>
              <a:rPr lang="en-US" altLang="ko-KR" sz="2000" dirty="0" err="1" smtClean="0"/>
              <a:t>repositor</a:t>
            </a:r>
            <a:r>
              <a:rPr lang="ko-KR" altLang="en-US" sz="2000" dirty="0" smtClean="0"/>
              <a:t>를 확인 후 </a:t>
            </a:r>
            <a:r>
              <a:rPr lang="en-US" altLang="ko-KR" sz="2000" dirty="0" smtClean="0"/>
              <a:t>Finish</a:t>
            </a:r>
            <a:r>
              <a:rPr lang="ko-KR" altLang="en-US" sz="2000" dirty="0" smtClean="0"/>
              <a:t>를 눌러주면 완료됩니다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783772" y="1157893"/>
            <a:ext cx="50945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4</a:t>
            </a:r>
            <a:r>
              <a:rPr lang="en-US" altLang="ko-KR" sz="2800" dirty="0" smtClean="0"/>
              <a:t>. </a:t>
            </a:r>
            <a:r>
              <a:rPr lang="ko-KR" altLang="en-US" sz="2800" dirty="0" smtClean="0"/>
              <a:t>프로젝트 </a:t>
            </a:r>
            <a:r>
              <a:rPr lang="ko-KR" altLang="en-US" sz="2800" dirty="0" err="1" smtClean="0"/>
              <a:t>깃허브</a:t>
            </a:r>
            <a:r>
              <a:rPr lang="ko-KR" altLang="en-US" sz="2800" dirty="0" smtClean="0"/>
              <a:t> 받아오기</a:t>
            </a:r>
            <a:endParaRPr lang="ko-KR" altLang="en-US" sz="2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8411" y="1839580"/>
            <a:ext cx="5463004" cy="4568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77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286" y="188685"/>
            <a:ext cx="8128000" cy="638629"/>
          </a:xfrm>
        </p:spPr>
        <p:txBody>
          <a:bodyPr>
            <a:normAutofit/>
          </a:bodyPr>
          <a:lstStyle/>
          <a:p>
            <a:pPr algn="ctr"/>
            <a:r>
              <a:rPr lang="ko-KR" altLang="en-US" sz="3600" dirty="0" smtClean="0"/>
              <a:t>이클립스 </a:t>
            </a:r>
            <a:r>
              <a:rPr lang="ko-KR" altLang="en-US" sz="3600" dirty="0" err="1" smtClean="0"/>
              <a:t>깃허브</a:t>
            </a:r>
            <a:r>
              <a:rPr lang="ko-KR" altLang="en-US" sz="3600" dirty="0" smtClean="0"/>
              <a:t> 연동 활용</a:t>
            </a:r>
            <a:endParaRPr lang="ko-KR" altLang="en-US" sz="360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7" y="2011693"/>
            <a:ext cx="4907869" cy="4396364"/>
          </a:xfrm>
        </p:spPr>
        <p:txBody>
          <a:bodyPr>
            <a:normAutofit/>
          </a:bodyPr>
          <a:lstStyle/>
          <a:p>
            <a:pPr marL="457200" indent="-457200">
              <a:buFont typeface="+mj-ea"/>
              <a:buAutoNum type="circleNumDbPlain" startAt="3"/>
            </a:pPr>
            <a:r>
              <a:rPr lang="ko-KR" altLang="en-US" sz="2000" dirty="0" smtClean="0"/>
              <a:t>만약 프로젝트가 </a:t>
            </a:r>
            <a:r>
              <a:rPr lang="ko-KR" altLang="en-US" sz="2000" dirty="0" err="1" smtClean="0"/>
              <a:t>깃허브에서</a:t>
            </a:r>
            <a:r>
              <a:rPr lang="ko-KR" altLang="en-US" sz="2000" dirty="0" smtClean="0"/>
              <a:t> 새롭게 변경된 점이 없다면 </a:t>
            </a:r>
            <a:r>
              <a:rPr lang="en-US" altLang="ko-KR" sz="2000" dirty="0" smtClean="0"/>
              <a:t>Pull Result for </a:t>
            </a:r>
            <a:r>
              <a:rPr lang="en-US" altLang="ko-KR" sz="2000" dirty="0" err="1" smtClean="0"/>
              <a:t>Git</a:t>
            </a:r>
            <a:r>
              <a:rPr lang="ko-KR" altLang="en-US" sz="2000" dirty="0" smtClean="0"/>
              <a:t> 창에서 </a:t>
            </a:r>
            <a:r>
              <a:rPr lang="en-US" altLang="ko-KR" sz="2000" dirty="0" smtClean="0"/>
              <a:t>Fetch Result</a:t>
            </a:r>
            <a:r>
              <a:rPr lang="ko-KR" altLang="en-US" sz="2000" dirty="0" smtClean="0"/>
              <a:t>와 </a:t>
            </a:r>
            <a:r>
              <a:rPr lang="en-US" altLang="ko-KR" sz="2000" dirty="0" smtClean="0"/>
              <a:t>Update Result</a:t>
            </a:r>
            <a:r>
              <a:rPr lang="ko-KR" altLang="en-US" sz="2000" dirty="0" smtClean="0"/>
              <a:t>에서 받아올 게 없다고 표시를 해줍니다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783772" y="1157893"/>
            <a:ext cx="50945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4</a:t>
            </a:r>
            <a:r>
              <a:rPr lang="en-US" altLang="ko-KR" sz="2800" dirty="0" smtClean="0"/>
              <a:t>. </a:t>
            </a:r>
            <a:r>
              <a:rPr lang="ko-KR" altLang="en-US" sz="2800" dirty="0" smtClean="0"/>
              <a:t>프로젝트 </a:t>
            </a:r>
            <a:r>
              <a:rPr lang="ko-KR" altLang="en-US" sz="2800" dirty="0" err="1" smtClean="0"/>
              <a:t>깃허브</a:t>
            </a:r>
            <a:r>
              <a:rPr lang="ko-KR" altLang="en-US" sz="2800" dirty="0" smtClean="0"/>
              <a:t> 받아오기</a:t>
            </a:r>
            <a:endParaRPr lang="ko-KR" altLang="en-US" sz="28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9354" y="2011693"/>
            <a:ext cx="5149589" cy="3056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064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286" y="188685"/>
            <a:ext cx="8128000" cy="638629"/>
          </a:xfrm>
        </p:spPr>
        <p:txBody>
          <a:bodyPr>
            <a:normAutofit/>
          </a:bodyPr>
          <a:lstStyle/>
          <a:p>
            <a:pPr algn="ctr"/>
            <a:r>
              <a:rPr lang="ko-KR" altLang="en-US" sz="3600" dirty="0" smtClean="0"/>
              <a:t>이클립스 </a:t>
            </a:r>
            <a:r>
              <a:rPr lang="ko-KR" altLang="en-US" sz="3600" dirty="0" err="1" smtClean="0"/>
              <a:t>깃허브</a:t>
            </a:r>
            <a:r>
              <a:rPr lang="ko-KR" altLang="en-US" sz="3600" dirty="0" smtClean="0"/>
              <a:t> 연동 활용</a:t>
            </a:r>
            <a:endParaRPr lang="ko-KR" altLang="en-US" sz="360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7" y="2011693"/>
            <a:ext cx="4907869" cy="4396364"/>
          </a:xfrm>
        </p:spPr>
        <p:txBody>
          <a:bodyPr>
            <a:normAutofit/>
          </a:bodyPr>
          <a:lstStyle/>
          <a:p>
            <a:pPr marL="457200" indent="-457200">
              <a:buFont typeface="+mj-ea"/>
              <a:buAutoNum type="circleNumDbPlain"/>
            </a:pPr>
            <a:r>
              <a:rPr lang="ko-KR" altLang="en-US" sz="2000" dirty="0" smtClean="0"/>
              <a:t>이클립스의 </a:t>
            </a:r>
            <a:r>
              <a:rPr lang="en-US" altLang="ko-KR" sz="2000" dirty="0" smtClean="0"/>
              <a:t>Project Explorer</a:t>
            </a:r>
            <a:r>
              <a:rPr lang="ko-KR" altLang="en-US" sz="2000" dirty="0" smtClean="0"/>
              <a:t>의 </a:t>
            </a:r>
            <a:r>
              <a:rPr lang="ko-KR" altLang="en-US" sz="2000" dirty="0" err="1" smtClean="0"/>
              <a:t>빈공간에</a:t>
            </a:r>
            <a:r>
              <a:rPr lang="ko-KR" altLang="en-US" sz="2000" dirty="0" smtClean="0"/>
              <a:t> 마우스 </a:t>
            </a:r>
            <a:r>
              <a:rPr lang="ko-KR" altLang="en-US" sz="2000" dirty="0" err="1" smtClean="0"/>
              <a:t>우클릭</a:t>
            </a:r>
            <a:r>
              <a:rPr lang="ko-KR" altLang="en-US" sz="2000" dirty="0" smtClean="0"/>
              <a:t> 후 </a:t>
            </a:r>
            <a:r>
              <a:rPr lang="en-US" altLang="ko-KR" sz="2000" dirty="0" smtClean="0"/>
              <a:t>import</a:t>
            </a:r>
            <a:r>
              <a:rPr lang="ko-KR" altLang="en-US" sz="2000" dirty="0" smtClean="0"/>
              <a:t>를 눌러줍니다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 smtClean="0"/>
          </a:p>
          <a:p>
            <a:pPr marL="457200" indent="-457200">
              <a:buFont typeface="+mj-ea"/>
              <a:buAutoNum type="circleNumDbPlain"/>
            </a:pPr>
            <a:endParaRPr lang="en-US" altLang="ko-KR" sz="2000" dirty="0" smtClean="0"/>
          </a:p>
        </p:txBody>
      </p:sp>
      <p:pic>
        <p:nvPicPr>
          <p:cNvPr id="17" name="그림 개체 틀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5" b="690"/>
          <a:stretch/>
        </p:blipFill>
        <p:spPr>
          <a:xfrm>
            <a:off x="7373463" y="1157893"/>
            <a:ext cx="3510429" cy="525016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83772" y="1157893"/>
            <a:ext cx="56443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5</a:t>
            </a:r>
            <a:r>
              <a:rPr lang="en-US" altLang="ko-KR" sz="2800" dirty="0" smtClean="0"/>
              <a:t>. </a:t>
            </a:r>
            <a:r>
              <a:rPr lang="ko-KR" altLang="en-US" sz="2800" dirty="0" err="1" smtClean="0"/>
              <a:t>깃허브에서</a:t>
            </a:r>
            <a:r>
              <a:rPr lang="ko-KR" altLang="en-US" sz="2800" dirty="0" smtClean="0"/>
              <a:t> 프로젝트 불러오기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9909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286" y="188685"/>
            <a:ext cx="8128000" cy="638629"/>
          </a:xfrm>
        </p:spPr>
        <p:txBody>
          <a:bodyPr>
            <a:normAutofit/>
          </a:bodyPr>
          <a:lstStyle/>
          <a:p>
            <a:pPr algn="ctr"/>
            <a:r>
              <a:rPr lang="ko-KR" altLang="en-US" sz="3600" dirty="0" smtClean="0"/>
              <a:t>이클립스 </a:t>
            </a:r>
            <a:r>
              <a:rPr lang="ko-KR" altLang="en-US" sz="3600" dirty="0" err="1" smtClean="0"/>
              <a:t>깃허브</a:t>
            </a:r>
            <a:r>
              <a:rPr lang="ko-KR" altLang="en-US" sz="3600" dirty="0" smtClean="0"/>
              <a:t> 연동 활용</a:t>
            </a:r>
            <a:endParaRPr lang="ko-KR" altLang="en-US" sz="360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7" y="2011693"/>
            <a:ext cx="4907869" cy="4396364"/>
          </a:xfrm>
        </p:spPr>
        <p:txBody>
          <a:bodyPr>
            <a:normAutofit/>
          </a:bodyPr>
          <a:lstStyle/>
          <a:p>
            <a:pPr marL="457200" indent="-457200">
              <a:buFont typeface="+mj-ea"/>
              <a:buAutoNum type="circleNumDbPlain" startAt="2"/>
            </a:pPr>
            <a:r>
              <a:rPr lang="en-US" altLang="ko-KR" sz="2000" dirty="0" err="1" smtClean="0"/>
              <a:t>Git</a:t>
            </a:r>
            <a:r>
              <a:rPr lang="ko-KR" altLang="en-US" sz="2000" dirty="0" smtClean="0"/>
              <a:t>폴더에서 </a:t>
            </a:r>
            <a:r>
              <a:rPr lang="en-US" altLang="ko-KR" sz="2000" dirty="0" smtClean="0"/>
              <a:t>Projects from </a:t>
            </a:r>
            <a:r>
              <a:rPr lang="en-US" altLang="ko-KR" sz="2000" dirty="0" err="1" smtClean="0"/>
              <a:t>Git</a:t>
            </a:r>
            <a:r>
              <a:rPr lang="ko-KR" altLang="en-US" sz="2000" dirty="0" smtClean="0"/>
              <a:t>을 클릭하고 </a:t>
            </a:r>
            <a:r>
              <a:rPr lang="en-US" altLang="ko-KR" sz="2000" dirty="0" smtClean="0"/>
              <a:t>Next</a:t>
            </a:r>
            <a:r>
              <a:rPr lang="ko-KR" altLang="en-US" sz="2000" dirty="0" smtClean="0"/>
              <a:t>를 눌러줍니다</a:t>
            </a:r>
            <a:r>
              <a:rPr lang="en-US" altLang="ko-KR" sz="2000" dirty="0" smtClean="0"/>
              <a:t>.</a:t>
            </a:r>
          </a:p>
        </p:txBody>
      </p:sp>
      <p:pic>
        <p:nvPicPr>
          <p:cNvPr id="17" name="그림 개체 틀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463" y="1894841"/>
            <a:ext cx="3510429" cy="3776267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83772" y="1157893"/>
            <a:ext cx="56443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5. </a:t>
            </a:r>
            <a:r>
              <a:rPr lang="ko-KR" altLang="en-US" sz="2800" dirty="0" err="1" smtClean="0"/>
              <a:t>깃허브에서</a:t>
            </a:r>
            <a:r>
              <a:rPr lang="ko-KR" altLang="en-US" sz="2800" dirty="0" smtClean="0"/>
              <a:t> 프로젝트 불러오기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87545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286" y="188685"/>
            <a:ext cx="8128000" cy="638629"/>
          </a:xfrm>
        </p:spPr>
        <p:txBody>
          <a:bodyPr>
            <a:normAutofit/>
          </a:bodyPr>
          <a:lstStyle/>
          <a:p>
            <a:pPr algn="ctr"/>
            <a:r>
              <a:rPr lang="ko-KR" altLang="en-US" sz="3600" dirty="0" smtClean="0"/>
              <a:t>이클립스 </a:t>
            </a:r>
            <a:r>
              <a:rPr lang="ko-KR" altLang="en-US" sz="3600" dirty="0" err="1" smtClean="0"/>
              <a:t>깃허브</a:t>
            </a:r>
            <a:r>
              <a:rPr lang="ko-KR" altLang="en-US" sz="3600" dirty="0" smtClean="0"/>
              <a:t> 연동 활용</a:t>
            </a:r>
            <a:endParaRPr lang="ko-KR" altLang="en-US" sz="360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7" y="2011693"/>
            <a:ext cx="4907869" cy="4396364"/>
          </a:xfrm>
        </p:spPr>
        <p:txBody>
          <a:bodyPr>
            <a:normAutofit/>
          </a:bodyPr>
          <a:lstStyle/>
          <a:p>
            <a:pPr marL="457200" indent="-457200">
              <a:buFont typeface="+mj-ea"/>
              <a:buAutoNum type="circleNumDbPlain" startAt="3"/>
            </a:pPr>
            <a:r>
              <a:rPr lang="ko-KR" altLang="en-US" sz="2000" dirty="0" smtClean="0"/>
              <a:t>이전에 연동한 </a:t>
            </a:r>
            <a:r>
              <a:rPr lang="en-US" altLang="ko-KR" sz="2000" dirty="0" smtClean="0"/>
              <a:t>repository</a:t>
            </a:r>
            <a:r>
              <a:rPr lang="ko-KR" altLang="en-US" sz="2000" dirty="0" smtClean="0"/>
              <a:t>에서 불러온다면 </a:t>
            </a:r>
            <a:r>
              <a:rPr lang="en-US" altLang="ko-KR" sz="2000" dirty="0" err="1" smtClean="0"/>
              <a:t>Exsisting</a:t>
            </a:r>
            <a:r>
              <a:rPr lang="en-US" altLang="ko-KR" sz="2000" dirty="0" smtClean="0"/>
              <a:t> local repository</a:t>
            </a:r>
            <a:r>
              <a:rPr lang="ko-KR" altLang="en-US" sz="2000" dirty="0" smtClean="0"/>
              <a:t>를 선택 후 </a:t>
            </a:r>
            <a:r>
              <a:rPr lang="en-US" altLang="ko-KR" sz="2000" dirty="0" smtClean="0"/>
              <a:t>Next</a:t>
            </a:r>
            <a:r>
              <a:rPr lang="ko-KR" altLang="en-US" sz="2000" dirty="0" smtClean="0"/>
              <a:t>를 합니다</a:t>
            </a:r>
            <a:r>
              <a:rPr lang="en-US" altLang="ko-KR" sz="2000" dirty="0" smtClean="0"/>
              <a:t>.</a:t>
            </a:r>
            <a:br>
              <a:rPr lang="en-US" altLang="ko-KR" sz="2000" dirty="0" smtClean="0"/>
            </a:br>
            <a:endParaRPr lang="en-US" altLang="ko-KR" sz="2000" dirty="0" smtClean="0"/>
          </a:p>
          <a:p>
            <a:pPr marL="457200" indent="-457200">
              <a:buFont typeface="+mj-ea"/>
              <a:buAutoNum type="circleNumDbPlain" startAt="3"/>
            </a:pPr>
            <a:r>
              <a:rPr lang="en-US" altLang="ko-KR" sz="2000" dirty="0" smtClean="0"/>
              <a:t>Clone URI</a:t>
            </a:r>
            <a:r>
              <a:rPr lang="ko-KR" altLang="en-US" sz="2000" dirty="0" smtClean="0"/>
              <a:t>는 사전에 연동하지 않은 </a:t>
            </a:r>
            <a:r>
              <a:rPr lang="ko-KR" altLang="en-US" sz="2000" dirty="0" err="1" smtClean="0"/>
              <a:t>깃허브의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repository</a:t>
            </a:r>
            <a:r>
              <a:rPr lang="ko-KR" altLang="en-US" sz="2000" dirty="0" smtClean="0"/>
              <a:t>를 연동과 함께 프로젝트 등을 불러들이는 기능을 합니다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방식은 이전에 </a:t>
            </a:r>
            <a:r>
              <a:rPr lang="ko-KR" altLang="en-US" sz="2000" dirty="0" err="1" smtClean="0"/>
              <a:t>깃허브를</a:t>
            </a:r>
            <a:r>
              <a:rPr lang="ko-KR" altLang="en-US" sz="2000" dirty="0" smtClean="0"/>
              <a:t> 연동하는 방법과 비슷하므로 생략하겠습니다</a:t>
            </a:r>
            <a:r>
              <a:rPr lang="en-US" altLang="ko-KR" sz="2000" dirty="0" smtClean="0"/>
              <a:t>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83772" y="1157893"/>
            <a:ext cx="56443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5</a:t>
            </a:r>
            <a:r>
              <a:rPr lang="en-US" altLang="ko-KR" sz="2800" dirty="0" smtClean="0"/>
              <a:t>. </a:t>
            </a:r>
            <a:r>
              <a:rPr lang="ko-KR" altLang="en-US" sz="2800" dirty="0" err="1" smtClean="0"/>
              <a:t>깃허브에서</a:t>
            </a:r>
            <a:r>
              <a:rPr lang="ko-KR" altLang="en-US" sz="2800" dirty="0" smtClean="0"/>
              <a:t> 프로젝트 불러오기</a:t>
            </a:r>
            <a:endParaRPr lang="ko-KR" altLang="en-US" sz="2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8993" y="1157893"/>
            <a:ext cx="4886325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28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286" y="188685"/>
            <a:ext cx="8128000" cy="638629"/>
          </a:xfrm>
        </p:spPr>
        <p:txBody>
          <a:bodyPr>
            <a:normAutofit/>
          </a:bodyPr>
          <a:lstStyle/>
          <a:p>
            <a:pPr algn="ctr"/>
            <a:r>
              <a:rPr lang="ko-KR" altLang="en-US" sz="3600" dirty="0" smtClean="0"/>
              <a:t>이클립스 </a:t>
            </a:r>
            <a:r>
              <a:rPr lang="ko-KR" altLang="en-US" sz="3600" dirty="0" err="1" smtClean="0"/>
              <a:t>깃허브</a:t>
            </a:r>
            <a:r>
              <a:rPr lang="ko-KR" altLang="en-US" sz="3600" dirty="0" smtClean="0"/>
              <a:t> 연동 활용</a:t>
            </a:r>
            <a:endParaRPr lang="ko-KR" altLang="en-US" sz="360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7" y="2011693"/>
            <a:ext cx="4907869" cy="4396364"/>
          </a:xfrm>
        </p:spPr>
        <p:txBody>
          <a:bodyPr>
            <a:normAutofit/>
          </a:bodyPr>
          <a:lstStyle/>
          <a:p>
            <a:pPr marL="457200" indent="-457200">
              <a:buFont typeface="+mj-ea"/>
              <a:buAutoNum type="circleNumDbPlain" startAt="5"/>
            </a:pPr>
            <a:r>
              <a:rPr lang="ko-KR" altLang="en-US" sz="2000" dirty="0" err="1" smtClean="0"/>
              <a:t>연동해놓은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repository </a:t>
            </a:r>
            <a:r>
              <a:rPr lang="ko-KR" altLang="en-US" sz="2000" dirty="0" smtClean="0"/>
              <a:t>중 불러들일 것을 선택 후 </a:t>
            </a:r>
            <a:r>
              <a:rPr lang="en-US" altLang="ko-KR" sz="2000" dirty="0" smtClean="0"/>
              <a:t>Next</a:t>
            </a:r>
            <a:r>
              <a:rPr lang="ko-KR" altLang="en-US" sz="2000" dirty="0" smtClean="0"/>
              <a:t>를 눌러줍니다</a:t>
            </a:r>
            <a:r>
              <a:rPr lang="en-US" altLang="ko-KR" sz="2000" dirty="0" smtClean="0"/>
              <a:t>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83772" y="1157893"/>
            <a:ext cx="56443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5. </a:t>
            </a:r>
            <a:r>
              <a:rPr lang="ko-KR" altLang="en-US" sz="2800" dirty="0" err="1" smtClean="0"/>
              <a:t>깃허브에서</a:t>
            </a:r>
            <a:r>
              <a:rPr lang="ko-KR" altLang="en-US" sz="2800" dirty="0" smtClean="0"/>
              <a:t> 프로젝트 불러오기</a:t>
            </a:r>
            <a:endParaRPr lang="ko-KR" altLang="en-US" sz="28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3248" y="1159782"/>
            <a:ext cx="4943475" cy="5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01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286" y="188685"/>
            <a:ext cx="8128000" cy="638629"/>
          </a:xfrm>
        </p:spPr>
        <p:txBody>
          <a:bodyPr>
            <a:normAutofit/>
          </a:bodyPr>
          <a:lstStyle/>
          <a:p>
            <a:pPr algn="ctr"/>
            <a:r>
              <a:rPr lang="ko-KR" altLang="en-US" sz="3600" dirty="0" smtClean="0"/>
              <a:t>이클립스 </a:t>
            </a:r>
            <a:r>
              <a:rPr lang="ko-KR" altLang="en-US" sz="3600" dirty="0" err="1" smtClean="0"/>
              <a:t>깃허브</a:t>
            </a:r>
            <a:r>
              <a:rPr lang="ko-KR" altLang="en-US" sz="3600" dirty="0" smtClean="0"/>
              <a:t> 연동 활용</a:t>
            </a:r>
            <a:endParaRPr lang="ko-KR" altLang="en-US" sz="360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7" y="2011693"/>
            <a:ext cx="4907869" cy="4396364"/>
          </a:xfrm>
        </p:spPr>
        <p:txBody>
          <a:bodyPr>
            <a:normAutofit/>
          </a:bodyPr>
          <a:lstStyle/>
          <a:p>
            <a:pPr marL="457200" indent="-457200">
              <a:buFont typeface="+mj-ea"/>
              <a:buAutoNum type="circleNumDbPlain" startAt="6"/>
            </a:pPr>
            <a:r>
              <a:rPr lang="en-US" altLang="ko-KR" sz="2000" dirty="0" smtClean="0"/>
              <a:t>Import existing Eclipse projects</a:t>
            </a:r>
            <a:r>
              <a:rPr lang="ko-KR" altLang="en-US" sz="2000" dirty="0" smtClean="0"/>
              <a:t>는</a:t>
            </a:r>
            <a:r>
              <a:rPr lang="en-US" altLang="ko-KR" sz="2000" dirty="0"/>
              <a:t>	 </a:t>
            </a:r>
            <a:r>
              <a:rPr lang="en-US" altLang="ko-KR" sz="2000" dirty="0" smtClean="0"/>
              <a:t>  repository</a:t>
            </a:r>
            <a:r>
              <a:rPr lang="ko-KR" altLang="en-US" sz="2000" dirty="0" smtClean="0"/>
              <a:t>에 있는 모든 것들을 불러들이는 것을 뜻합니다</a:t>
            </a:r>
            <a:r>
              <a:rPr lang="en-US" altLang="ko-KR" sz="2000" dirty="0" smtClean="0"/>
              <a:t>.</a:t>
            </a:r>
            <a:r>
              <a:rPr lang="ko-KR" altLang="en-US" sz="2000" dirty="0" smtClean="0"/>
              <a:t> 이것을 선택 후 </a:t>
            </a:r>
            <a:r>
              <a:rPr lang="en-US" altLang="ko-KR" sz="2000" dirty="0" smtClean="0"/>
              <a:t>Next</a:t>
            </a:r>
            <a:r>
              <a:rPr lang="ko-KR" altLang="en-US" sz="2000" dirty="0" smtClean="0"/>
              <a:t>를 눌러줍니다</a:t>
            </a:r>
            <a:r>
              <a:rPr lang="en-US" altLang="ko-KR" sz="2000" dirty="0" smtClean="0"/>
              <a:t>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83772" y="1157893"/>
            <a:ext cx="56443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5. </a:t>
            </a:r>
            <a:r>
              <a:rPr lang="ko-KR" altLang="en-US" sz="2800" dirty="0" err="1" smtClean="0"/>
              <a:t>깃허브에서</a:t>
            </a:r>
            <a:r>
              <a:rPr lang="ko-KR" altLang="en-US" sz="2800" dirty="0" smtClean="0"/>
              <a:t> 프로젝트 불러오기</a:t>
            </a:r>
            <a:endParaRPr lang="ko-KR" altLang="en-US" sz="28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0411" y="1188357"/>
            <a:ext cx="4905375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76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286" y="188685"/>
            <a:ext cx="8128000" cy="638629"/>
          </a:xfrm>
        </p:spPr>
        <p:txBody>
          <a:bodyPr>
            <a:normAutofit/>
          </a:bodyPr>
          <a:lstStyle/>
          <a:p>
            <a:pPr algn="ctr"/>
            <a:r>
              <a:rPr lang="ko-KR" altLang="en-US" sz="3600" dirty="0" smtClean="0"/>
              <a:t>이클립스 </a:t>
            </a:r>
            <a:r>
              <a:rPr lang="ko-KR" altLang="en-US" sz="3600" dirty="0" err="1" smtClean="0"/>
              <a:t>깃허브</a:t>
            </a:r>
            <a:r>
              <a:rPr lang="ko-KR" altLang="en-US" sz="3600" dirty="0" smtClean="0"/>
              <a:t> 연동 활용</a:t>
            </a:r>
            <a:endParaRPr lang="ko-KR" altLang="en-US" sz="360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7" y="2011693"/>
            <a:ext cx="4907869" cy="4396364"/>
          </a:xfrm>
        </p:spPr>
        <p:txBody>
          <a:bodyPr>
            <a:normAutofit/>
          </a:bodyPr>
          <a:lstStyle/>
          <a:p>
            <a:pPr marL="457200" indent="-457200">
              <a:buFont typeface="+mj-ea"/>
              <a:buAutoNum type="circleNumDbPlain" startAt="7"/>
            </a:pPr>
            <a:r>
              <a:rPr lang="ko-KR" altLang="en-US" sz="2000" dirty="0" smtClean="0"/>
              <a:t>깃허브에서의 </a:t>
            </a:r>
            <a:r>
              <a:rPr lang="en-US" altLang="ko-KR" sz="2000" dirty="0" smtClean="0"/>
              <a:t>repository</a:t>
            </a:r>
            <a:r>
              <a:rPr lang="ko-KR" altLang="en-US" sz="2000" dirty="0"/>
              <a:t>가</a:t>
            </a:r>
            <a:r>
              <a:rPr lang="ko-KR" altLang="en-US" sz="2000" dirty="0" smtClean="0"/>
              <a:t> 추가된 부분이 있으면 이와 같이 </a:t>
            </a:r>
            <a:r>
              <a:rPr lang="en-US" altLang="ko-KR" sz="2000" dirty="0" smtClean="0"/>
              <a:t>Finish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버튼이 활성화됩니다</a:t>
            </a:r>
            <a:r>
              <a:rPr lang="en-US" altLang="ko-KR" sz="2000" dirty="0" smtClean="0"/>
              <a:t>. Finish</a:t>
            </a:r>
            <a:r>
              <a:rPr lang="ko-KR" altLang="en-US" sz="2000" dirty="0" smtClean="0"/>
              <a:t>를 눌러주면 완료가 됩니다</a:t>
            </a:r>
            <a:r>
              <a:rPr lang="en-US" altLang="ko-KR" sz="2000" dirty="0" smtClean="0"/>
              <a:t>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83772" y="1157893"/>
            <a:ext cx="56443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5. </a:t>
            </a:r>
            <a:r>
              <a:rPr lang="ko-KR" altLang="en-US" sz="2800" dirty="0" err="1" smtClean="0"/>
              <a:t>깃허브에서</a:t>
            </a:r>
            <a:r>
              <a:rPr lang="ko-KR" altLang="en-US" sz="2800" dirty="0" smtClean="0"/>
              <a:t> 프로젝트 불러오기</a:t>
            </a:r>
            <a:endParaRPr lang="ko-KR" altLang="en-US" sz="2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4230" y="1157893"/>
            <a:ext cx="4895850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01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286" y="188685"/>
            <a:ext cx="8128000" cy="638629"/>
          </a:xfrm>
        </p:spPr>
        <p:txBody>
          <a:bodyPr>
            <a:normAutofit/>
          </a:bodyPr>
          <a:lstStyle/>
          <a:p>
            <a:pPr algn="ctr"/>
            <a:r>
              <a:rPr lang="ko-KR" altLang="en-US" sz="3600" dirty="0" smtClean="0"/>
              <a:t>이클립스 </a:t>
            </a:r>
            <a:r>
              <a:rPr lang="ko-KR" altLang="en-US" sz="3600" dirty="0" err="1" smtClean="0"/>
              <a:t>깃허브</a:t>
            </a:r>
            <a:r>
              <a:rPr lang="ko-KR" altLang="en-US" sz="3600" dirty="0" smtClean="0"/>
              <a:t> 연동 활용</a:t>
            </a:r>
            <a:endParaRPr lang="ko-KR" altLang="en-US" sz="360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7" y="2011693"/>
            <a:ext cx="4907869" cy="4396364"/>
          </a:xfrm>
        </p:spPr>
        <p:txBody>
          <a:bodyPr>
            <a:normAutofit/>
          </a:bodyPr>
          <a:lstStyle/>
          <a:p>
            <a:pPr marL="457200" indent="-457200">
              <a:buFont typeface="+mj-ea"/>
              <a:buAutoNum type="circleNumDbPlain" startAt="4"/>
            </a:pPr>
            <a:r>
              <a:rPr lang="en-US" altLang="ko-KR" sz="2000" dirty="0" smtClean="0"/>
              <a:t>URI</a:t>
            </a:r>
            <a:r>
              <a:rPr lang="ko-KR" altLang="en-US" sz="2000" dirty="0" smtClean="0"/>
              <a:t>에 </a:t>
            </a:r>
            <a:r>
              <a:rPr lang="en-US" altLang="ko-KR" sz="2000" dirty="0" smtClean="0"/>
              <a:t>Clone</a:t>
            </a:r>
            <a:r>
              <a:rPr lang="ko-KR" altLang="en-US" sz="2000" dirty="0" smtClean="0"/>
              <a:t>할 </a:t>
            </a:r>
            <a:r>
              <a:rPr lang="en-US" altLang="ko-KR" sz="2000" dirty="0" smtClean="0"/>
              <a:t>repository</a:t>
            </a:r>
            <a:r>
              <a:rPr lang="ko-KR" altLang="en-US" sz="2000" dirty="0" smtClean="0"/>
              <a:t>의 링크를 복사하여 붙여주면 </a:t>
            </a:r>
            <a:r>
              <a:rPr lang="en-US" altLang="ko-KR" sz="2000" dirty="0" smtClean="0"/>
              <a:t>Host</a:t>
            </a:r>
            <a:r>
              <a:rPr lang="ko-KR" altLang="en-US" sz="2000" dirty="0" smtClean="0"/>
              <a:t>와 </a:t>
            </a:r>
            <a:r>
              <a:rPr lang="en-US" altLang="ko-KR" sz="2000" dirty="0" smtClean="0"/>
              <a:t>repository</a:t>
            </a:r>
            <a:r>
              <a:rPr lang="ko-KR" altLang="en-US" sz="2000" dirty="0" smtClean="0"/>
              <a:t>의 경로는 자동으로 붙여집니다</a:t>
            </a:r>
            <a:endParaRPr lang="en-US" altLang="ko-KR" sz="2000" dirty="0" smtClean="0"/>
          </a:p>
          <a:p>
            <a:pPr marL="457200" indent="-457200">
              <a:buFont typeface="+mj-ea"/>
              <a:buAutoNum type="circleNumDbPlain" startAt="4"/>
            </a:pPr>
            <a:endParaRPr lang="en-US" altLang="ko-KR" sz="2000" dirty="0"/>
          </a:p>
          <a:p>
            <a:pPr marL="457200" indent="-457200">
              <a:buFont typeface="+mj-ea"/>
              <a:buAutoNum type="circleNumDbPlain" startAt="4"/>
            </a:pPr>
            <a:r>
              <a:rPr lang="ko-KR" altLang="en-US" sz="2000" dirty="0" smtClean="0"/>
              <a:t>아래 접근권한에서 아이디와 비밀번호를 입력 후 </a:t>
            </a:r>
            <a:r>
              <a:rPr lang="en-US" altLang="ko-KR" sz="2000" dirty="0" smtClean="0"/>
              <a:t>Next</a:t>
            </a:r>
            <a:r>
              <a:rPr lang="ko-KR" altLang="en-US" sz="2000" dirty="0" smtClean="0"/>
              <a:t>를 눌러줍니다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pPr marL="457200" indent="-457200">
              <a:buFont typeface="+mj-ea"/>
              <a:buAutoNum type="circleNumDbPlain"/>
            </a:pPr>
            <a:endParaRPr lang="en-US" altLang="ko-KR" sz="2000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783772" y="1157893"/>
            <a:ext cx="50945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1. </a:t>
            </a:r>
            <a:r>
              <a:rPr lang="ko-KR" altLang="en-US" sz="2800" dirty="0" err="1" smtClean="0"/>
              <a:t>깃허브</a:t>
            </a:r>
            <a:r>
              <a:rPr lang="ko-KR" altLang="en-US" sz="2800" dirty="0" smtClean="0"/>
              <a:t> 연동하기</a:t>
            </a:r>
            <a:endParaRPr lang="ko-KR" altLang="en-US" sz="28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0211" y="1681113"/>
            <a:ext cx="4467445" cy="4650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61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286" y="188685"/>
            <a:ext cx="8128000" cy="638629"/>
          </a:xfrm>
        </p:spPr>
        <p:txBody>
          <a:bodyPr>
            <a:normAutofit/>
          </a:bodyPr>
          <a:lstStyle/>
          <a:p>
            <a:pPr algn="ctr"/>
            <a:r>
              <a:rPr lang="ko-KR" altLang="en-US" sz="3600" dirty="0" smtClean="0"/>
              <a:t>이클립스 </a:t>
            </a:r>
            <a:r>
              <a:rPr lang="ko-KR" altLang="en-US" sz="3600" dirty="0" err="1" smtClean="0"/>
              <a:t>깃허브</a:t>
            </a:r>
            <a:r>
              <a:rPr lang="ko-KR" altLang="en-US" sz="3600" dirty="0" smtClean="0"/>
              <a:t> 연동 활용</a:t>
            </a:r>
            <a:endParaRPr lang="ko-KR" altLang="en-US" sz="360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7" y="2011693"/>
            <a:ext cx="4907869" cy="4396364"/>
          </a:xfrm>
        </p:spPr>
        <p:txBody>
          <a:bodyPr>
            <a:normAutofit/>
          </a:bodyPr>
          <a:lstStyle/>
          <a:p>
            <a:pPr marL="457200" indent="-457200">
              <a:buFont typeface="+mj-ea"/>
              <a:buAutoNum type="circleNumDbPlain"/>
            </a:pPr>
            <a:r>
              <a:rPr lang="en-US" altLang="ko-KR" sz="2000" dirty="0" smtClean="0"/>
              <a:t>Team – Switch To – New Branch</a:t>
            </a:r>
            <a:r>
              <a:rPr lang="ko-KR" altLang="en-US" sz="2000" dirty="0" smtClean="0"/>
              <a:t>를 클릭합니다</a:t>
            </a:r>
            <a:endParaRPr lang="en-US" altLang="ko-KR" sz="2000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783772" y="1157893"/>
            <a:ext cx="56443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6</a:t>
            </a:r>
            <a:r>
              <a:rPr lang="en-US" altLang="ko-KR" sz="2800" dirty="0" smtClean="0"/>
              <a:t>. </a:t>
            </a:r>
            <a:r>
              <a:rPr lang="ko-KR" altLang="en-US" sz="2800" dirty="0" err="1" smtClean="0"/>
              <a:t>브랜치</a:t>
            </a:r>
            <a:r>
              <a:rPr lang="ko-KR" altLang="en-US" sz="2800" dirty="0" smtClean="0"/>
              <a:t> 생성</a:t>
            </a:r>
            <a:endParaRPr lang="ko-KR" altLang="en-US" sz="28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4846" y="1681113"/>
            <a:ext cx="5422480" cy="4726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76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286" y="188685"/>
            <a:ext cx="8128000" cy="638629"/>
          </a:xfrm>
        </p:spPr>
        <p:txBody>
          <a:bodyPr>
            <a:normAutofit/>
          </a:bodyPr>
          <a:lstStyle/>
          <a:p>
            <a:pPr algn="ctr"/>
            <a:r>
              <a:rPr lang="ko-KR" altLang="en-US" sz="3600" dirty="0" smtClean="0"/>
              <a:t>이클립스 </a:t>
            </a:r>
            <a:r>
              <a:rPr lang="ko-KR" altLang="en-US" sz="3600" dirty="0" err="1" smtClean="0"/>
              <a:t>깃허브</a:t>
            </a:r>
            <a:r>
              <a:rPr lang="ko-KR" altLang="en-US" sz="3600" dirty="0" smtClean="0"/>
              <a:t> 연동 활용</a:t>
            </a:r>
            <a:endParaRPr lang="ko-KR" altLang="en-US" sz="360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7" y="2011693"/>
            <a:ext cx="4907869" cy="4396364"/>
          </a:xfrm>
        </p:spPr>
        <p:txBody>
          <a:bodyPr>
            <a:normAutofit/>
          </a:bodyPr>
          <a:lstStyle/>
          <a:p>
            <a:pPr marL="457200" indent="-457200">
              <a:buFont typeface="+mj-ea"/>
              <a:buAutoNum type="circleNumDbPlain" startAt="2"/>
            </a:pPr>
            <a:r>
              <a:rPr lang="ko-KR" altLang="en-US" sz="2000" dirty="0" err="1" smtClean="0"/>
              <a:t>브랜치</a:t>
            </a:r>
            <a:r>
              <a:rPr lang="ko-KR" altLang="en-US" sz="2000" dirty="0" smtClean="0"/>
              <a:t> 네임을 작성 후 </a:t>
            </a:r>
            <a:r>
              <a:rPr lang="en-US" altLang="ko-KR" sz="2000" dirty="0" smtClean="0"/>
              <a:t>Finish</a:t>
            </a:r>
            <a:r>
              <a:rPr lang="ko-KR" altLang="en-US" sz="2000" dirty="0" smtClean="0"/>
              <a:t>를 눌러줍니다</a:t>
            </a:r>
            <a:r>
              <a:rPr lang="en-US" altLang="ko-KR" sz="2000" dirty="0" smtClean="0"/>
              <a:t>. Check out new </a:t>
            </a:r>
            <a:r>
              <a:rPr lang="en-US" altLang="ko-KR" sz="2000" dirty="0" err="1" smtClean="0"/>
              <a:t>banch</a:t>
            </a:r>
            <a:r>
              <a:rPr lang="ko-KR" altLang="en-US" sz="2000" dirty="0" smtClean="0"/>
              <a:t>는 바로 해당 </a:t>
            </a:r>
            <a:r>
              <a:rPr lang="ko-KR" altLang="en-US" sz="2000" dirty="0" err="1" smtClean="0"/>
              <a:t>브랜치로</a:t>
            </a:r>
            <a:r>
              <a:rPr lang="ko-KR" altLang="en-US" sz="2000" dirty="0" smtClean="0"/>
              <a:t> 시작하는 기능입니다</a:t>
            </a:r>
            <a:r>
              <a:rPr lang="en-US" altLang="ko-KR" sz="2000" dirty="0" smtClean="0"/>
              <a:t>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83772" y="1157893"/>
            <a:ext cx="56443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6</a:t>
            </a:r>
            <a:r>
              <a:rPr lang="en-US" altLang="ko-KR" sz="2800" dirty="0" smtClean="0"/>
              <a:t>. </a:t>
            </a:r>
            <a:r>
              <a:rPr lang="ko-KR" altLang="en-US" sz="2800" dirty="0" err="1" smtClean="0"/>
              <a:t>브랜치</a:t>
            </a:r>
            <a:r>
              <a:rPr lang="ko-KR" altLang="en-US" sz="2800" dirty="0" smtClean="0"/>
              <a:t> 생성</a:t>
            </a:r>
            <a:endParaRPr lang="ko-KR" altLang="en-US" sz="2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4769" y="1681113"/>
            <a:ext cx="6160543" cy="457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16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286" y="188685"/>
            <a:ext cx="8128000" cy="638629"/>
          </a:xfrm>
        </p:spPr>
        <p:txBody>
          <a:bodyPr>
            <a:normAutofit/>
          </a:bodyPr>
          <a:lstStyle/>
          <a:p>
            <a:pPr algn="ctr"/>
            <a:r>
              <a:rPr lang="ko-KR" altLang="en-US" sz="3600" dirty="0" smtClean="0"/>
              <a:t>이클립스 </a:t>
            </a:r>
            <a:r>
              <a:rPr lang="ko-KR" altLang="en-US" sz="3600" dirty="0" err="1" smtClean="0"/>
              <a:t>깃허브</a:t>
            </a:r>
            <a:r>
              <a:rPr lang="ko-KR" altLang="en-US" sz="3600" dirty="0" smtClean="0"/>
              <a:t> 연동 활용</a:t>
            </a:r>
            <a:endParaRPr lang="ko-KR" altLang="en-US" sz="360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7" y="2011693"/>
            <a:ext cx="4907869" cy="4396364"/>
          </a:xfrm>
        </p:spPr>
        <p:txBody>
          <a:bodyPr>
            <a:normAutofit/>
          </a:bodyPr>
          <a:lstStyle/>
          <a:p>
            <a:pPr marL="457200" indent="-457200">
              <a:buFont typeface="+mj-ea"/>
              <a:buAutoNum type="circleNumDbPlain" startAt="3"/>
            </a:pPr>
            <a:r>
              <a:rPr lang="ko-KR" altLang="en-US" sz="2000" dirty="0" smtClean="0"/>
              <a:t>현재 프로젝트가 </a:t>
            </a:r>
            <a:r>
              <a:rPr lang="en-US" altLang="ko-KR" sz="2000" dirty="0" smtClean="0"/>
              <a:t>team1 </a:t>
            </a:r>
            <a:r>
              <a:rPr lang="ko-KR" altLang="en-US" sz="2000" dirty="0" err="1" smtClean="0"/>
              <a:t>브랜치로</a:t>
            </a:r>
            <a:r>
              <a:rPr lang="ko-KR" altLang="en-US" sz="2000" dirty="0" smtClean="0"/>
              <a:t> 이동된 것을 확인할 수 있습니다</a:t>
            </a:r>
            <a:r>
              <a:rPr lang="en-US" altLang="ko-KR" sz="2000" dirty="0" smtClean="0"/>
              <a:t>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83772" y="1157893"/>
            <a:ext cx="56443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6</a:t>
            </a:r>
            <a:r>
              <a:rPr lang="en-US" altLang="ko-KR" sz="2800" dirty="0" smtClean="0"/>
              <a:t>. </a:t>
            </a:r>
            <a:r>
              <a:rPr lang="ko-KR" altLang="en-US" sz="2800" dirty="0" err="1" smtClean="0"/>
              <a:t>브랜치</a:t>
            </a:r>
            <a:r>
              <a:rPr lang="ko-KR" altLang="en-US" sz="2800" dirty="0" smtClean="0"/>
              <a:t> 생성</a:t>
            </a:r>
            <a:endParaRPr lang="ko-KR" altLang="en-US" sz="28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0423" y="2011692"/>
            <a:ext cx="4412126" cy="4337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286" y="188685"/>
            <a:ext cx="8128000" cy="638629"/>
          </a:xfrm>
        </p:spPr>
        <p:txBody>
          <a:bodyPr>
            <a:normAutofit/>
          </a:bodyPr>
          <a:lstStyle/>
          <a:p>
            <a:pPr algn="ctr"/>
            <a:r>
              <a:rPr lang="ko-KR" altLang="en-US" sz="3600" dirty="0" smtClean="0"/>
              <a:t>이클립스 </a:t>
            </a:r>
            <a:r>
              <a:rPr lang="ko-KR" altLang="en-US" sz="3600" dirty="0" err="1" smtClean="0"/>
              <a:t>깃허브</a:t>
            </a:r>
            <a:r>
              <a:rPr lang="ko-KR" altLang="en-US" sz="3600" dirty="0" smtClean="0"/>
              <a:t> 연동 활용</a:t>
            </a:r>
            <a:endParaRPr lang="ko-KR" altLang="en-US" sz="360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7" y="2011693"/>
            <a:ext cx="4907869" cy="4396364"/>
          </a:xfrm>
        </p:spPr>
        <p:txBody>
          <a:bodyPr>
            <a:normAutofit/>
          </a:bodyPr>
          <a:lstStyle/>
          <a:p>
            <a:pPr marL="457200" indent="-457200">
              <a:buFont typeface="+mj-ea"/>
              <a:buAutoNum type="circleNumDbPlain"/>
            </a:pPr>
            <a:r>
              <a:rPr lang="ko-KR" altLang="en-US" sz="2000" dirty="0" smtClean="0"/>
              <a:t>변경한 내용을 </a:t>
            </a:r>
            <a:r>
              <a:rPr lang="ko-KR" altLang="en-US" sz="2000" dirty="0" err="1" smtClean="0"/>
              <a:t>커밋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및 </a:t>
            </a:r>
            <a:r>
              <a:rPr lang="ko-KR" altLang="en-US" sz="2000" dirty="0" err="1" smtClean="0"/>
              <a:t>푸시를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하겠습니다</a:t>
            </a:r>
            <a:r>
              <a:rPr lang="en-US" altLang="ko-KR" sz="2000" dirty="0" smtClean="0"/>
              <a:t>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83772" y="1157893"/>
            <a:ext cx="56443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6</a:t>
            </a:r>
            <a:r>
              <a:rPr lang="en-US" altLang="ko-KR" sz="2800" dirty="0" smtClean="0"/>
              <a:t>. </a:t>
            </a:r>
            <a:r>
              <a:rPr lang="ko-KR" altLang="en-US" sz="2800" dirty="0" err="1" smtClean="0"/>
              <a:t>브랜치</a:t>
            </a:r>
            <a:r>
              <a:rPr lang="ko-KR" altLang="en-US" sz="2800" dirty="0" smtClean="0"/>
              <a:t> </a:t>
            </a:r>
            <a:r>
              <a:rPr lang="en-US" altLang="ko-KR" sz="2800" dirty="0" err="1" smtClean="0"/>
              <a:t>Commit&amp;Push</a:t>
            </a:r>
            <a:endParaRPr lang="ko-KR" altLang="en-US" sz="28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8286" y="1813873"/>
            <a:ext cx="5764280" cy="3740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833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286" y="188685"/>
            <a:ext cx="8128000" cy="638629"/>
          </a:xfrm>
        </p:spPr>
        <p:txBody>
          <a:bodyPr>
            <a:normAutofit/>
          </a:bodyPr>
          <a:lstStyle/>
          <a:p>
            <a:pPr algn="ctr"/>
            <a:r>
              <a:rPr lang="ko-KR" altLang="en-US" sz="3600" dirty="0" smtClean="0"/>
              <a:t>이클립스 </a:t>
            </a:r>
            <a:r>
              <a:rPr lang="ko-KR" altLang="en-US" sz="3600" dirty="0" err="1" smtClean="0"/>
              <a:t>깃허브</a:t>
            </a:r>
            <a:r>
              <a:rPr lang="ko-KR" altLang="en-US" sz="3600" dirty="0" smtClean="0"/>
              <a:t> 연동 활용</a:t>
            </a:r>
            <a:endParaRPr lang="ko-KR" altLang="en-US" sz="360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7" y="2011693"/>
            <a:ext cx="4907869" cy="4396364"/>
          </a:xfrm>
        </p:spPr>
        <p:txBody>
          <a:bodyPr>
            <a:normAutofit/>
          </a:bodyPr>
          <a:lstStyle/>
          <a:p>
            <a:pPr marL="457200" indent="-457200">
              <a:buFont typeface="+mj-ea"/>
              <a:buAutoNum type="circleNumDbPlain" startAt="2"/>
            </a:pPr>
            <a:r>
              <a:rPr lang="en-US" altLang="ko-KR" sz="2000" dirty="0" smtClean="0"/>
              <a:t>team – add to Index </a:t>
            </a:r>
            <a:r>
              <a:rPr lang="ko-KR" altLang="en-US" sz="2000" dirty="0" smtClean="0"/>
              <a:t>클릭합니다</a:t>
            </a:r>
            <a:r>
              <a:rPr lang="en-US" altLang="ko-KR" sz="2000" dirty="0" smtClean="0"/>
              <a:t>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83772" y="1157893"/>
            <a:ext cx="56443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6</a:t>
            </a:r>
            <a:r>
              <a:rPr lang="en-US" altLang="ko-KR" sz="2800" dirty="0" smtClean="0"/>
              <a:t>. </a:t>
            </a:r>
            <a:r>
              <a:rPr lang="ko-KR" altLang="en-US" sz="2800" dirty="0" err="1" smtClean="0"/>
              <a:t>브랜치</a:t>
            </a:r>
            <a:r>
              <a:rPr lang="ko-KR" altLang="en-US" sz="2800" dirty="0" smtClean="0"/>
              <a:t> </a:t>
            </a:r>
            <a:r>
              <a:rPr lang="en-US" altLang="ko-KR" sz="2800" dirty="0" err="1" smtClean="0"/>
              <a:t>Commit&amp;Push</a:t>
            </a:r>
            <a:endParaRPr lang="ko-KR" altLang="en-US" sz="2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5517" y="1906825"/>
            <a:ext cx="3916907" cy="4501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711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286" y="188685"/>
            <a:ext cx="8128000" cy="638629"/>
          </a:xfrm>
        </p:spPr>
        <p:txBody>
          <a:bodyPr>
            <a:normAutofit/>
          </a:bodyPr>
          <a:lstStyle/>
          <a:p>
            <a:pPr algn="ctr"/>
            <a:r>
              <a:rPr lang="ko-KR" altLang="en-US" sz="3600" dirty="0" smtClean="0"/>
              <a:t>이클립스 </a:t>
            </a:r>
            <a:r>
              <a:rPr lang="ko-KR" altLang="en-US" sz="3600" dirty="0" err="1" smtClean="0"/>
              <a:t>깃허브</a:t>
            </a:r>
            <a:r>
              <a:rPr lang="ko-KR" altLang="en-US" sz="3600" dirty="0" smtClean="0"/>
              <a:t> 연동 활용</a:t>
            </a:r>
            <a:endParaRPr lang="ko-KR" altLang="en-US" sz="360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7" y="2011693"/>
            <a:ext cx="4907869" cy="4396364"/>
          </a:xfrm>
        </p:spPr>
        <p:txBody>
          <a:bodyPr>
            <a:normAutofit/>
          </a:bodyPr>
          <a:lstStyle/>
          <a:p>
            <a:pPr marL="457200" indent="-457200">
              <a:buFont typeface="+mj-ea"/>
              <a:buAutoNum type="circleNumDbPlain" startAt="3"/>
            </a:pPr>
            <a:r>
              <a:rPr lang="en-US" altLang="ko-KR" sz="2000" dirty="0" smtClean="0"/>
              <a:t>Team-Commit</a:t>
            </a:r>
            <a:r>
              <a:rPr lang="ko-KR" altLang="en-US" sz="2000" dirty="0" smtClean="0"/>
              <a:t>을 클릭합니다</a:t>
            </a:r>
            <a:r>
              <a:rPr lang="en-US" altLang="ko-KR" sz="2000" dirty="0" smtClean="0"/>
              <a:t>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83772" y="1157893"/>
            <a:ext cx="56443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6</a:t>
            </a:r>
            <a:r>
              <a:rPr lang="en-US" altLang="ko-KR" sz="2800" dirty="0" smtClean="0"/>
              <a:t>. </a:t>
            </a:r>
            <a:r>
              <a:rPr lang="ko-KR" altLang="en-US" sz="2800" dirty="0" err="1" smtClean="0"/>
              <a:t>브랜치</a:t>
            </a:r>
            <a:r>
              <a:rPr lang="ko-KR" altLang="en-US" sz="2800" dirty="0" smtClean="0"/>
              <a:t> </a:t>
            </a:r>
            <a:r>
              <a:rPr lang="en-US" altLang="ko-KR" sz="2800" dirty="0" err="1" smtClean="0"/>
              <a:t>Commit&amp;Push</a:t>
            </a:r>
            <a:endParaRPr lang="ko-KR" altLang="en-US" sz="28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3631" y="1157893"/>
            <a:ext cx="4700164" cy="539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938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286" y="188685"/>
            <a:ext cx="8128000" cy="638629"/>
          </a:xfrm>
        </p:spPr>
        <p:txBody>
          <a:bodyPr>
            <a:normAutofit/>
          </a:bodyPr>
          <a:lstStyle/>
          <a:p>
            <a:pPr algn="ctr"/>
            <a:r>
              <a:rPr lang="ko-KR" altLang="en-US" sz="3600" dirty="0" smtClean="0"/>
              <a:t>이클립스 </a:t>
            </a:r>
            <a:r>
              <a:rPr lang="ko-KR" altLang="en-US" sz="3600" dirty="0" err="1" smtClean="0"/>
              <a:t>깃허브</a:t>
            </a:r>
            <a:r>
              <a:rPr lang="ko-KR" altLang="en-US" sz="3600" dirty="0" smtClean="0"/>
              <a:t> 연동 활용</a:t>
            </a:r>
            <a:endParaRPr lang="ko-KR" altLang="en-US" sz="360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7" y="2011693"/>
            <a:ext cx="4907869" cy="4396364"/>
          </a:xfrm>
        </p:spPr>
        <p:txBody>
          <a:bodyPr>
            <a:normAutofit/>
          </a:bodyPr>
          <a:lstStyle/>
          <a:p>
            <a:pPr marL="457200" indent="-457200">
              <a:buFont typeface="+mj-ea"/>
              <a:buAutoNum type="circleNumDbPlain" startAt="4"/>
            </a:pPr>
            <a:r>
              <a:rPr lang="ko-KR" altLang="en-US" sz="2000" dirty="0" smtClean="0"/>
              <a:t>변경된 사항을 확인 후 </a:t>
            </a:r>
            <a:r>
              <a:rPr lang="en-US" altLang="ko-KR" sz="2000" dirty="0" smtClean="0"/>
              <a:t>Commit and Push</a:t>
            </a:r>
            <a:r>
              <a:rPr lang="ko-KR" altLang="en-US" sz="2000" dirty="0" smtClean="0"/>
              <a:t>를 눌러줍니다</a:t>
            </a:r>
            <a:r>
              <a:rPr lang="en-US" altLang="ko-KR" sz="2000" dirty="0" smtClean="0"/>
              <a:t>.			 </a:t>
            </a:r>
            <a:endParaRPr lang="en-US" altLang="ko-KR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0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주의사항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만일 </a:t>
            </a:r>
            <a:r>
              <a:rPr lang="en-US" altLang="ko-KR" sz="2000" dirty="0" smtClean="0"/>
              <a:t>Merge</a:t>
            </a:r>
            <a:r>
              <a:rPr lang="ko-KR" altLang="en-US" sz="2000" dirty="0" smtClean="0"/>
              <a:t>를 </a:t>
            </a:r>
            <a:r>
              <a:rPr lang="ko-KR" altLang="en-US" sz="2000" dirty="0" err="1" smtClean="0"/>
              <a:t>깃허브가</a:t>
            </a:r>
            <a:r>
              <a:rPr lang="ko-KR" altLang="en-US" sz="2000" dirty="0" smtClean="0"/>
              <a:t> 아닌 이클립스</a:t>
            </a:r>
            <a:r>
              <a:rPr lang="en-US" altLang="ko-KR" sz="2000" dirty="0" smtClean="0"/>
              <a:t>(Local)</a:t>
            </a:r>
            <a:r>
              <a:rPr lang="ko-KR" altLang="en-US" sz="2000" dirty="0" smtClean="0"/>
              <a:t>에서 한다면 </a:t>
            </a:r>
            <a:r>
              <a:rPr lang="en-US" altLang="ko-KR" sz="2000" dirty="0" smtClean="0"/>
              <a:t>Commit</a:t>
            </a:r>
            <a:r>
              <a:rPr lang="ko-KR" altLang="en-US" sz="2000" dirty="0" smtClean="0"/>
              <a:t>을 눌러줍니다</a:t>
            </a:r>
            <a:r>
              <a:rPr lang="en-US" altLang="ko-KR" sz="2000" dirty="0" smtClean="0"/>
              <a:t>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83772" y="1157893"/>
            <a:ext cx="56443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6</a:t>
            </a:r>
            <a:r>
              <a:rPr lang="en-US" altLang="ko-KR" sz="2800" dirty="0" smtClean="0"/>
              <a:t>. </a:t>
            </a:r>
            <a:r>
              <a:rPr lang="ko-KR" altLang="en-US" sz="2800" dirty="0" err="1" smtClean="0"/>
              <a:t>브랜치</a:t>
            </a:r>
            <a:r>
              <a:rPr lang="ko-KR" altLang="en-US" sz="2800" dirty="0" smtClean="0"/>
              <a:t> </a:t>
            </a:r>
            <a:r>
              <a:rPr lang="en-US" altLang="ko-KR" sz="2800" dirty="0" err="1" smtClean="0"/>
              <a:t>Commit&amp;Push</a:t>
            </a:r>
            <a:endParaRPr lang="ko-KR" altLang="en-US" sz="2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8286" y="1681113"/>
            <a:ext cx="5648325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994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286" y="188685"/>
            <a:ext cx="8128000" cy="638629"/>
          </a:xfrm>
        </p:spPr>
        <p:txBody>
          <a:bodyPr>
            <a:normAutofit/>
          </a:bodyPr>
          <a:lstStyle/>
          <a:p>
            <a:pPr algn="ctr"/>
            <a:r>
              <a:rPr lang="ko-KR" altLang="en-US" sz="3600" dirty="0" smtClean="0"/>
              <a:t>이클립스 </a:t>
            </a:r>
            <a:r>
              <a:rPr lang="ko-KR" altLang="en-US" sz="3600" dirty="0" err="1" smtClean="0"/>
              <a:t>깃허브</a:t>
            </a:r>
            <a:r>
              <a:rPr lang="ko-KR" altLang="en-US" sz="3600" dirty="0" smtClean="0"/>
              <a:t> 연동 활용</a:t>
            </a:r>
            <a:endParaRPr lang="ko-KR" altLang="en-US" sz="360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7" y="2011693"/>
            <a:ext cx="4907869" cy="4396364"/>
          </a:xfrm>
        </p:spPr>
        <p:txBody>
          <a:bodyPr>
            <a:normAutofit/>
          </a:bodyPr>
          <a:lstStyle/>
          <a:p>
            <a:pPr marL="457200" indent="-457200">
              <a:buFont typeface="+mj-ea"/>
              <a:buAutoNum type="circleNumDbPlain" startAt="5"/>
            </a:pPr>
            <a:r>
              <a:rPr lang="en-US" altLang="ko-KR" sz="2000" dirty="0" err="1" smtClean="0"/>
              <a:t>Commit&amp;Push</a:t>
            </a:r>
            <a:r>
              <a:rPr lang="ko-KR" altLang="en-US" sz="2000" dirty="0" smtClean="0"/>
              <a:t>를 한다면 아직 </a:t>
            </a:r>
            <a:r>
              <a:rPr lang="ko-KR" altLang="en-US" sz="2000" dirty="0" err="1" smtClean="0"/>
              <a:t>브랜치가</a:t>
            </a:r>
            <a:r>
              <a:rPr lang="ko-KR" altLang="en-US" sz="2000" dirty="0" smtClean="0"/>
              <a:t> 이클립스에만 존재하고 </a:t>
            </a:r>
            <a:r>
              <a:rPr lang="ko-KR" altLang="en-US" sz="2000" dirty="0" err="1" smtClean="0"/>
              <a:t>깃허브에</a:t>
            </a:r>
            <a:r>
              <a:rPr lang="ko-KR" altLang="en-US" sz="2000" dirty="0" smtClean="0"/>
              <a:t> 등록되지 않았으므로 해당 창이 뜨며 </a:t>
            </a:r>
            <a:r>
              <a:rPr lang="en-US" altLang="ko-KR" sz="2000" dirty="0" smtClean="0"/>
              <a:t>Preview</a:t>
            </a:r>
            <a:r>
              <a:rPr lang="ko-KR" altLang="en-US" sz="2000" dirty="0" smtClean="0"/>
              <a:t>를 누르고 로그인 창이 뜨면 </a:t>
            </a:r>
            <a:r>
              <a:rPr lang="ko-KR" altLang="en-US" sz="2000" dirty="0" err="1" smtClean="0"/>
              <a:t>로그인을</a:t>
            </a:r>
            <a:r>
              <a:rPr lang="ko-KR" altLang="en-US" sz="2000" dirty="0" smtClean="0"/>
              <a:t> 합니다</a:t>
            </a:r>
            <a:r>
              <a:rPr lang="en-US" altLang="ko-KR" sz="2000" dirty="0" smtClean="0"/>
              <a:t>. </a:t>
            </a:r>
          </a:p>
          <a:p>
            <a:r>
              <a:rPr lang="en-US" altLang="ko-KR" sz="2000" dirty="0" smtClean="0"/>
              <a:t>     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이미지는 </a:t>
            </a:r>
            <a:r>
              <a:rPr lang="ko-KR" altLang="en-US" sz="1800" dirty="0" err="1" smtClean="0"/>
              <a:t>브랜치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team2</a:t>
            </a:r>
            <a:r>
              <a:rPr lang="ko-KR" altLang="en-US" sz="1800" dirty="0" smtClean="0"/>
              <a:t>로 대체합니다</a:t>
            </a:r>
            <a:r>
              <a:rPr lang="en-US" altLang="ko-KR" sz="1800" dirty="0" smtClean="0"/>
              <a:t>.)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83772" y="1157893"/>
            <a:ext cx="56443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6</a:t>
            </a:r>
            <a:r>
              <a:rPr lang="en-US" altLang="ko-KR" sz="2800" dirty="0" smtClean="0"/>
              <a:t>. </a:t>
            </a:r>
            <a:r>
              <a:rPr lang="ko-KR" altLang="en-US" sz="2800" dirty="0" err="1" smtClean="0"/>
              <a:t>브랜치</a:t>
            </a:r>
            <a:r>
              <a:rPr lang="ko-KR" altLang="en-US" sz="2800" dirty="0" smtClean="0"/>
              <a:t> </a:t>
            </a:r>
            <a:r>
              <a:rPr lang="en-US" altLang="ko-KR" sz="2800" dirty="0" err="1" smtClean="0"/>
              <a:t>Commit&amp;Push</a:t>
            </a:r>
            <a:endParaRPr lang="ko-KR" altLang="en-US" sz="28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8096" y="1157893"/>
            <a:ext cx="4933950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3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286" y="188685"/>
            <a:ext cx="8128000" cy="638629"/>
          </a:xfrm>
        </p:spPr>
        <p:txBody>
          <a:bodyPr>
            <a:normAutofit/>
          </a:bodyPr>
          <a:lstStyle/>
          <a:p>
            <a:pPr algn="ctr"/>
            <a:r>
              <a:rPr lang="ko-KR" altLang="en-US" sz="3600" dirty="0" smtClean="0"/>
              <a:t>이클립스 </a:t>
            </a:r>
            <a:r>
              <a:rPr lang="ko-KR" altLang="en-US" sz="3600" dirty="0" err="1" smtClean="0"/>
              <a:t>깃허브</a:t>
            </a:r>
            <a:r>
              <a:rPr lang="ko-KR" altLang="en-US" sz="3600" dirty="0" smtClean="0"/>
              <a:t> 연동 활용</a:t>
            </a:r>
            <a:endParaRPr lang="ko-KR" altLang="en-US" sz="360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7" y="2011693"/>
            <a:ext cx="4907869" cy="4396364"/>
          </a:xfrm>
        </p:spPr>
        <p:txBody>
          <a:bodyPr>
            <a:normAutofit/>
          </a:bodyPr>
          <a:lstStyle/>
          <a:p>
            <a:pPr marL="457200" indent="-457200">
              <a:buFont typeface="+mj-ea"/>
              <a:buAutoNum type="circleNumDbPlain" startAt="6"/>
            </a:pPr>
            <a:r>
              <a:rPr lang="ko-KR" altLang="en-US" sz="2000" dirty="0" smtClean="0"/>
              <a:t>해당 창이 뜨면 새로운 </a:t>
            </a:r>
            <a:r>
              <a:rPr lang="ko-KR" altLang="en-US" sz="2000" dirty="0" err="1" smtClean="0"/>
              <a:t>브랜치가</a:t>
            </a:r>
            <a:r>
              <a:rPr lang="ko-KR" altLang="en-US" sz="2000" dirty="0" smtClean="0"/>
              <a:t> 만들어 진 것이고 </a:t>
            </a:r>
            <a:r>
              <a:rPr lang="en-US" altLang="ko-KR" sz="2000" dirty="0" smtClean="0"/>
              <a:t>Push</a:t>
            </a:r>
            <a:r>
              <a:rPr lang="ko-KR" altLang="en-US" sz="2000" dirty="0" smtClean="0"/>
              <a:t>를 눌러 자료를 전송합니다</a:t>
            </a:r>
            <a:r>
              <a:rPr lang="en-US" altLang="ko-KR" sz="2000" dirty="0" smtClean="0"/>
              <a:t>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83772" y="1157893"/>
            <a:ext cx="56443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6</a:t>
            </a:r>
            <a:r>
              <a:rPr lang="en-US" altLang="ko-KR" sz="2800" dirty="0" smtClean="0"/>
              <a:t>. </a:t>
            </a:r>
            <a:r>
              <a:rPr lang="ko-KR" altLang="en-US" sz="2800" dirty="0" err="1" smtClean="0"/>
              <a:t>브랜치</a:t>
            </a:r>
            <a:r>
              <a:rPr lang="ko-KR" altLang="en-US" sz="2800" dirty="0" smtClean="0"/>
              <a:t> </a:t>
            </a:r>
            <a:r>
              <a:rPr lang="en-US" altLang="ko-KR" sz="2800" dirty="0" err="1" smtClean="0"/>
              <a:t>Commit&amp;Push</a:t>
            </a:r>
            <a:endParaRPr lang="ko-KR" altLang="en-US" sz="2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174" y="1157893"/>
            <a:ext cx="4895850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32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286" y="188685"/>
            <a:ext cx="8128000" cy="638629"/>
          </a:xfrm>
        </p:spPr>
        <p:txBody>
          <a:bodyPr>
            <a:normAutofit/>
          </a:bodyPr>
          <a:lstStyle/>
          <a:p>
            <a:pPr algn="ctr"/>
            <a:r>
              <a:rPr lang="ko-KR" altLang="en-US" sz="3600" dirty="0" smtClean="0"/>
              <a:t>이클립스 </a:t>
            </a:r>
            <a:r>
              <a:rPr lang="ko-KR" altLang="en-US" sz="3600" dirty="0" err="1" smtClean="0"/>
              <a:t>깃허브</a:t>
            </a:r>
            <a:r>
              <a:rPr lang="ko-KR" altLang="en-US" sz="3600" dirty="0" smtClean="0"/>
              <a:t> 연동 활용</a:t>
            </a:r>
            <a:endParaRPr lang="ko-KR" altLang="en-US" sz="360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7" y="2011693"/>
            <a:ext cx="4907869" cy="4396364"/>
          </a:xfrm>
        </p:spPr>
        <p:txBody>
          <a:bodyPr>
            <a:normAutofit/>
          </a:bodyPr>
          <a:lstStyle/>
          <a:p>
            <a:pPr marL="457200" indent="-457200">
              <a:buFont typeface="+mj-ea"/>
              <a:buAutoNum type="circleNumDbPlain" startAt="7"/>
            </a:pPr>
            <a:r>
              <a:rPr lang="ko-KR" altLang="en-US" sz="2000" dirty="0" smtClean="0"/>
              <a:t>아이디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비밀번호 입력 후 로그인하면 푸시 </a:t>
            </a:r>
            <a:r>
              <a:rPr lang="ko-KR" altLang="en-US" sz="2000" dirty="0" err="1" smtClean="0"/>
              <a:t>완료창이</a:t>
            </a:r>
            <a:r>
              <a:rPr lang="ko-KR" altLang="en-US" sz="2000" dirty="0" smtClean="0"/>
              <a:t> 뜹니다</a:t>
            </a:r>
            <a:r>
              <a:rPr lang="en-US" altLang="ko-KR" sz="2000" dirty="0" smtClean="0"/>
              <a:t>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83772" y="1157893"/>
            <a:ext cx="56443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6</a:t>
            </a:r>
            <a:r>
              <a:rPr lang="en-US" altLang="ko-KR" sz="2800" dirty="0" smtClean="0"/>
              <a:t>. </a:t>
            </a:r>
            <a:r>
              <a:rPr lang="ko-KR" altLang="en-US" sz="2800" dirty="0" err="1" smtClean="0"/>
              <a:t>브랜치</a:t>
            </a:r>
            <a:r>
              <a:rPr lang="ko-KR" altLang="en-US" sz="2800" dirty="0" smtClean="0"/>
              <a:t> </a:t>
            </a:r>
            <a:r>
              <a:rPr lang="en-US" altLang="ko-KR" sz="2800" dirty="0" err="1" smtClean="0"/>
              <a:t>Commit&amp;Push</a:t>
            </a:r>
            <a:endParaRPr lang="ko-KR" altLang="en-US" sz="28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7656" y="1681113"/>
            <a:ext cx="6172200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43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286" y="188685"/>
            <a:ext cx="8128000" cy="638629"/>
          </a:xfrm>
        </p:spPr>
        <p:txBody>
          <a:bodyPr>
            <a:normAutofit/>
          </a:bodyPr>
          <a:lstStyle/>
          <a:p>
            <a:pPr algn="ctr"/>
            <a:r>
              <a:rPr lang="ko-KR" altLang="en-US" sz="3600" dirty="0" smtClean="0"/>
              <a:t>이클립스 </a:t>
            </a:r>
            <a:r>
              <a:rPr lang="ko-KR" altLang="en-US" sz="3600" dirty="0" err="1" smtClean="0"/>
              <a:t>깃허브</a:t>
            </a:r>
            <a:r>
              <a:rPr lang="ko-KR" altLang="en-US" sz="3600" dirty="0" smtClean="0"/>
              <a:t> 연동 활용</a:t>
            </a:r>
            <a:endParaRPr lang="ko-KR" altLang="en-US" sz="360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7" y="2011693"/>
            <a:ext cx="4907869" cy="4396364"/>
          </a:xfrm>
        </p:spPr>
        <p:txBody>
          <a:bodyPr>
            <a:normAutofit/>
          </a:bodyPr>
          <a:lstStyle/>
          <a:p>
            <a:pPr marL="457200" indent="-457200">
              <a:buFont typeface="+mj-ea"/>
              <a:buAutoNum type="circleNumDbPlain" startAt="6"/>
            </a:pPr>
            <a:r>
              <a:rPr lang="ko-KR" altLang="en-US" sz="2000" dirty="0" smtClean="0"/>
              <a:t>아래는 태그를 불러올지 선택하는 부분입니다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그대로 </a:t>
            </a:r>
            <a:r>
              <a:rPr lang="en-US" altLang="ko-KR" sz="2000" dirty="0" smtClean="0"/>
              <a:t>Next</a:t>
            </a:r>
            <a:r>
              <a:rPr lang="ko-KR" altLang="en-US" sz="2000" dirty="0" smtClean="0"/>
              <a:t>를 눌러줍니다</a:t>
            </a:r>
            <a:r>
              <a:rPr lang="en-US" altLang="ko-KR" sz="2000" dirty="0" smtClean="0"/>
              <a:t>. </a:t>
            </a:r>
          </a:p>
          <a:p>
            <a:pPr marL="457200" indent="-457200">
              <a:buFont typeface="+mj-ea"/>
              <a:buAutoNum type="circleNumDbPlain"/>
            </a:pPr>
            <a:endParaRPr lang="en-US" altLang="ko-KR" sz="2000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783772" y="1157893"/>
            <a:ext cx="50945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1. </a:t>
            </a:r>
            <a:r>
              <a:rPr lang="ko-KR" altLang="en-US" sz="2800" dirty="0" err="1" smtClean="0"/>
              <a:t>깃허브</a:t>
            </a:r>
            <a:r>
              <a:rPr lang="ko-KR" altLang="en-US" sz="2800" dirty="0" smtClean="0"/>
              <a:t> 연동하기</a:t>
            </a:r>
            <a:endParaRPr lang="ko-KR" altLang="en-US" sz="2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0915" y="1681113"/>
            <a:ext cx="4848225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58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286" y="188685"/>
            <a:ext cx="8128000" cy="638629"/>
          </a:xfrm>
        </p:spPr>
        <p:txBody>
          <a:bodyPr>
            <a:normAutofit/>
          </a:bodyPr>
          <a:lstStyle/>
          <a:p>
            <a:pPr algn="ctr"/>
            <a:r>
              <a:rPr lang="ko-KR" altLang="en-US" sz="3600" dirty="0" smtClean="0"/>
              <a:t>이클립스 </a:t>
            </a:r>
            <a:r>
              <a:rPr lang="ko-KR" altLang="en-US" sz="3600" dirty="0" err="1" smtClean="0"/>
              <a:t>깃허브</a:t>
            </a:r>
            <a:r>
              <a:rPr lang="ko-KR" altLang="en-US" sz="3600" dirty="0" smtClean="0"/>
              <a:t> 연동 활용</a:t>
            </a:r>
            <a:endParaRPr lang="ko-KR" altLang="en-US" sz="360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7" y="2011693"/>
            <a:ext cx="4907869" cy="4396364"/>
          </a:xfrm>
        </p:spPr>
        <p:txBody>
          <a:bodyPr>
            <a:normAutofit/>
          </a:bodyPr>
          <a:lstStyle/>
          <a:p>
            <a:pPr marL="457200" indent="-457200">
              <a:buFont typeface="+mj-ea"/>
              <a:buAutoNum type="circleNumDbPlain" startAt="8"/>
            </a:pPr>
            <a:r>
              <a:rPr lang="ko-KR" altLang="en-US" sz="2000" dirty="0" err="1" smtClean="0"/>
              <a:t>깃허브에서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브랜치를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team1</a:t>
            </a:r>
            <a:r>
              <a:rPr lang="ko-KR" altLang="en-US" sz="2000" dirty="0" smtClean="0"/>
              <a:t>로 이동 후 변경된 내용을 확인합니다</a:t>
            </a:r>
            <a:r>
              <a:rPr lang="en-US" altLang="ko-KR" sz="2000" dirty="0"/>
              <a:t>.</a:t>
            </a:r>
            <a:endParaRPr lang="en-US" altLang="ko-KR" sz="2000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783772" y="1157893"/>
            <a:ext cx="56443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6</a:t>
            </a:r>
            <a:r>
              <a:rPr lang="en-US" altLang="ko-KR" sz="2800" dirty="0" smtClean="0"/>
              <a:t>. </a:t>
            </a:r>
            <a:r>
              <a:rPr lang="ko-KR" altLang="en-US" sz="2800" dirty="0" err="1" smtClean="0"/>
              <a:t>브랜치</a:t>
            </a:r>
            <a:r>
              <a:rPr lang="ko-KR" altLang="en-US" sz="2800" dirty="0" smtClean="0"/>
              <a:t> </a:t>
            </a:r>
            <a:r>
              <a:rPr lang="en-US" altLang="ko-KR" sz="2800" dirty="0" err="1" smtClean="0"/>
              <a:t>Commit&amp;Push</a:t>
            </a:r>
            <a:endParaRPr lang="ko-KR" altLang="en-US" sz="28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5206" y="1169815"/>
            <a:ext cx="4232500" cy="5238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10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286" y="188685"/>
            <a:ext cx="8128000" cy="638629"/>
          </a:xfrm>
        </p:spPr>
        <p:txBody>
          <a:bodyPr>
            <a:normAutofit/>
          </a:bodyPr>
          <a:lstStyle/>
          <a:p>
            <a:pPr algn="ctr"/>
            <a:r>
              <a:rPr lang="ko-KR" altLang="en-US" sz="3600" dirty="0" smtClean="0"/>
              <a:t>이클립스 </a:t>
            </a:r>
            <a:r>
              <a:rPr lang="ko-KR" altLang="en-US" sz="3600" dirty="0" err="1" smtClean="0"/>
              <a:t>깃허브</a:t>
            </a:r>
            <a:r>
              <a:rPr lang="ko-KR" altLang="en-US" sz="3600" dirty="0" smtClean="0"/>
              <a:t> 연동 활용</a:t>
            </a:r>
            <a:endParaRPr lang="ko-KR" altLang="en-US" sz="360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7" y="2011693"/>
            <a:ext cx="4907869" cy="4396364"/>
          </a:xfrm>
        </p:spPr>
        <p:txBody>
          <a:bodyPr>
            <a:normAutofit/>
          </a:bodyPr>
          <a:lstStyle/>
          <a:p>
            <a:pPr marL="457200" indent="-457200">
              <a:buFont typeface="+mj-ea"/>
              <a:buAutoNum type="circleNumDbPlain"/>
            </a:pPr>
            <a:r>
              <a:rPr lang="en-US" altLang="ko-KR" sz="2000" dirty="0" smtClean="0"/>
              <a:t>Team - Switch to – </a:t>
            </a:r>
            <a:r>
              <a:rPr lang="ko-KR" altLang="en-US" sz="2000" dirty="0" smtClean="0"/>
              <a:t>원하는 </a:t>
            </a:r>
            <a:r>
              <a:rPr lang="ko-KR" altLang="en-US" sz="2000" dirty="0" err="1" smtClean="0"/>
              <a:t>브랜치를</a:t>
            </a:r>
            <a:r>
              <a:rPr lang="ko-KR" altLang="en-US" sz="2000" dirty="0" smtClean="0"/>
              <a:t> 클릭하면 간단하게 이동이 됩니다</a:t>
            </a:r>
            <a:r>
              <a:rPr lang="en-US" altLang="ko-KR" sz="2000" dirty="0" smtClean="0"/>
              <a:t>.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83772" y="1157893"/>
            <a:ext cx="56443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7. </a:t>
            </a:r>
            <a:r>
              <a:rPr lang="ko-KR" altLang="en-US" sz="2800" dirty="0" err="1" smtClean="0"/>
              <a:t>브랜치</a:t>
            </a:r>
            <a:r>
              <a:rPr lang="ko-KR" altLang="en-US" sz="2800" dirty="0" smtClean="0"/>
              <a:t> 이동</a:t>
            </a:r>
            <a:endParaRPr lang="ko-KR" altLang="en-US" sz="2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7656" y="1157893"/>
            <a:ext cx="5463943" cy="525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923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286" y="188685"/>
            <a:ext cx="8128000" cy="638629"/>
          </a:xfrm>
        </p:spPr>
        <p:txBody>
          <a:bodyPr>
            <a:normAutofit/>
          </a:bodyPr>
          <a:lstStyle/>
          <a:p>
            <a:pPr algn="ctr"/>
            <a:r>
              <a:rPr lang="ko-KR" altLang="en-US" sz="3600" dirty="0" smtClean="0"/>
              <a:t>이클립스 </a:t>
            </a:r>
            <a:r>
              <a:rPr lang="ko-KR" altLang="en-US" sz="3600" dirty="0" err="1" smtClean="0"/>
              <a:t>깃허브</a:t>
            </a:r>
            <a:r>
              <a:rPr lang="ko-KR" altLang="en-US" sz="3600" dirty="0" smtClean="0"/>
              <a:t> 연동 활용</a:t>
            </a:r>
            <a:endParaRPr lang="ko-KR" altLang="en-US" sz="360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7" y="2011693"/>
            <a:ext cx="4907869" cy="4396364"/>
          </a:xfrm>
        </p:spPr>
        <p:txBody>
          <a:bodyPr>
            <a:normAutofit/>
          </a:bodyPr>
          <a:lstStyle/>
          <a:p>
            <a:pPr marL="457200" indent="-457200">
              <a:buFont typeface="+mj-ea"/>
              <a:buAutoNum type="circleNumDbPlain"/>
            </a:pPr>
            <a:r>
              <a:rPr lang="ko-KR" altLang="en-US" sz="2000" dirty="0" err="1" smtClean="0"/>
              <a:t>브랜치를</a:t>
            </a:r>
            <a:r>
              <a:rPr lang="ko-KR" altLang="en-US" sz="2000" dirty="0" smtClean="0"/>
              <a:t> </a:t>
            </a:r>
            <a:r>
              <a:rPr lang="en-US" altLang="ko-KR" sz="2000" dirty="0" err="1" smtClean="0"/>
              <a:t>maste</a:t>
            </a:r>
            <a:r>
              <a:rPr lang="ko-KR" altLang="en-US" sz="2000" dirty="0" smtClean="0"/>
              <a:t>로 변경 후 </a:t>
            </a:r>
            <a:r>
              <a:rPr lang="en-US" altLang="ko-KR" sz="2000" dirty="0" smtClean="0"/>
              <a:t>	       Team – Merge</a:t>
            </a:r>
            <a:r>
              <a:rPr lang="ko-KR" altLang="en-US" sz="2000" dirty="0" smtClean="0"/>
              <a:t>를 클릭합니다</a:t>
            </a:r>
            <a:r>
              <a:rPr lang="en-US" altLang="ko-KR" sz="2000" dirty="0" smtClean="0"/>
              <a:t>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83772" y="1157893"/>
            <a:ext cx="56443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8</a:t>
            </a:r>
            <a:r>
              <a:rPr lang="en-US" altLang="ko-KR" sz="2800" dirty="0" smtClean="0"/>
              <a:t>. </a:t>
            </a:r>
            <a:r>
              <a:rPr lang="ko-KR" altLang="en-US" sz="2800" dirty="0" err="1" smtClean="0"/>
              <a:t>브랜치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merge</a:t>
            </a:r>
            <a:endParaRPr lang="ko-KR" altLang="en-US" sz="28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6507" y="1312410"/>
            <a:ext cx="5305851" cy="5095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23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286" y="188685"/>
            <a:ext cx="8128000" cy="638629"/>
          </a:xfrm>
        </p:spPr>
        <p:txBody>
          <a:bodyPr>
            <a:normAutofit/>
          </a:bodyPr>
          <a:lstStyle/>
          <a:p>
            <a:pPr algn="ctr"/>
            <a:r>
              <a:rPr lang="ko-KR" altLang="en-US" sz="3600" dirty="0" smtClean="0"/>
              <a:t>이클립스 </a:t>
            </a:r>
            <a:r>
              <a:rPr lang="ko-KR" altLang="en-US" sz="3600" dirty="0" err="1" smtClean="0"/>
              <a:t>깃허브</a:t>
            </a:r>
            <a:r>
              <a:rPr lang="ko-KR" altLang="en-US" sz="3600" dirty="0" smtClean="0"/>
              <a:t> 연동 활용</a:t>
            </a:r>
            <a:endParaRPr lang="ko-KR" altLang="en-US" sz="360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7" y="2011693"/>
            <a:ext cx="4907869" cy="4396364"/>
          </a:xfrm>
        </p:spPr>
        <p:txBody>
          <a:bodyPr>
            <a:normAutofit/>
          </a:bodyPr>
          <a:lstStyle/>
          <a:p>
            <a:pPr marL="457200" indent="-457200">
              <a:buFont typeface="+mj-ea"/>
              <a:buAutoNum type="circleNumDbPlain" startAt="2"/>
            </a:pPr>
            <a:r>
              <a:rPr lang="en-US" altLang="ko-KR" sz="2000" dirty="0" smtClean="0"/>
              <a:t>Merge</a:t>
            </a:r>
            <a:r>
              <a:rPr lang="ko-KR" altLang="en-US" sz="2000" dirty="0" smtClean="0"/>
              <a:t>할 </a:t>
            </a:r>
            <a:r>
              <a:rPr lang="ko-KR" altLang="en-US" sz="2000" dirty="0" err="1" smtClean="0"/>
              <a:t>브랜치를</a:t>
            </a:r>
            <a:r>
              <a:rPr lang="ko-KR" altLang="en-US" sz="2000" dirty="0" smtClean="0"/>
              <a:t> 선택 후 </a:t>
            </a:r>
            <a:r>
              <a:rPr lang="en-US" altLang="ko-KR" sz="2000" dirty="0" smtClean="0"/>
              <a:t>Merge</a:t>
            </a:r>
            <a:r>
              <a:rPr lang="ko-KR" altLang="en-US" sz="2000" dirty="0" smtClean="0"/>
              <a:t>를 눌러줍니다</a:t>
            </a:r>
            <a:r>
              <a:rPr lang="en-US" altLang="ko-KR" sz="2000" dirty="0" smtClean="0"/>
              <a:t>. 		       (Local</a:t>
            </a:r>
            <a:r>
              <a:rPr lang="ko-KR" altLang="en-US" sz="2000" dirty="0" smtClean="0"/>
              <a:t>에서의 </a:t>
            </a:r>
            <a:r>
              <a:rPr lang="ko-KR" altLang="en-US" sz="2000" dirty="0" err="1" smtClean="0"/>
              <a:t>브랜치와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Remote</a:t>
            </a:r>
            <a:r>
              <a:rPr lang="ko-KR" altLang="en-US" sz="2000" dirty="0" smtClean="0"/>
              <a:t>에서의 </a:t>
            </a:r>
            <a:r>
              <a:rPr lang="ko-KR" altLang="en-US" sz="2000" dirty="0" err="1" smtClean="0"/>
              <a:t>브랜치가</a:t>
            </a:r>
            <a:r>
              <a:rPr lang="ko-KR" altLang="en-US" sz="2000" dirty="0" smtClean="0"/>
              <a:t> 자료 차이가 있는지 주의해야합니다</a:t>
            </a:r>
            <a:r>
              <a:rPr lang="en-US" altLang="ko-KR" sz="2000" dirty="0" smtClean="0"/>
              <a:t>.)</a:t>
            </a:r>
            <a:r>
              <a:rPr lang="ko-KR" altLang="en-US" sz="2000" dirty="0" smtClean="0"/>
              <a:t> </a:t>
            </a: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Commit : </a:t>
            </a:r>
            <a:r>
              <a:rPr lang="ko-KR" altLang="en-US" sz="2000" dirty="0" smtClean="0"/>
              <a:t>일반 병합 </a:t>
            </a:r>
            <a:r>
              <a:rPr lang="ko-KR" altLang="en-US" sz="2000" dirty="0" err="1" smtClean="0"/>
              <a:t>커밋</a:t>
            </a: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No Commit : </a:t>
            </a:r>
            <a:r>
              <a:rPr lang="ko-KR" altLang="en-US" sz="2000" dirty="0" smtClean="0"/>
              <a:t>병합 </a:t>
            </a:r>
            <a:r>
              <a:rPr lang="ko-KR" altLang="en-US" sz="2000" dirty="0" err="1" smtClean="0"/>
              <a:t>커밋을</a:t>
            </a:r>
            <a:r>
              <a:rPr lang="ko-KR" altLang="en-US" sz="2000" dirty="0" smtClean="0"/>
              <a:t> 준비하지만 커밋하지 않는다</a:t>
            </a:r>
            <a:r>
              <a:rPr lang="en-US" altLang="ko-KR" sz="20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Squash : </a:t>
            </a:r>
            <a:r>
              <a:rPr lang="ko-KR" altLang="en-US" sz="2000" dirty="0" smtClean="0"/>
              <a:t>해당 </a:t>
            </a:r>
            <a:r>
              <a:rPr lang="ko-KR" altLang="en-US" sz="2000" dirty="0" err="1" smtClean="0"/>
              <a:t>브랜치의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커밋</a:t>
            </a:r>
            <a:r>
              <a:rPr lang="ko-KR" altLang="en-US" sz="2000" dirty="0" smtClean="0"/>
              <a:t> 전체를 통합한 </a:t>
            </a:r>
            <a:r>
              <a:rPr lang="ko-KR" altLang="en-US" sz="2000" dirty="0" err="1" smtClean="0"/>
              <a:t>커밋을</a:t>
            </a:r>
            <a:r>
              <a:rPr lang="ko-KR" altLang="en-US" sz="2000" dirty="0" smtClean="0"/>
              <a:t> 추가한다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단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병합 </a:t>
            </a:r>
            <a:r>
              <a:rPr lang="ko-KR" altLang="en-US" sz="2000" dirty="0" err="1" smtClean="0"/>
              <a:t>커밋을</a:t>
            </a:r>
            <a:r>
              <a:rPr lang="ko-KR" altLang="en-US" sz="2000" dirty="0" smtClean="0"/>
              <a:t> 생성하지는 않는다</a:t>
            </a:r>
            <a:r>
              <a:rPr lang="en-US" altLang="ko-KR" sz="2000" dirty="0" smtClean="0"/>
              <a:t>. (</a:t>
            </a:r>
            <a:r>
              <a:rPr lang="ko-KR" altLang="en-US" sz="2000" dirty="0" smtClean="0"/>
              <a:t>워킹 디렉토리에서만 병합한다고 하면 된다</a:t>
            </a:r>
            <a:r>
              <a:rPr lang="en-US" altLang="ko-KR" sz="2000" dirty="0" smtClean="0"/>
              <a:t>.)</a:t>
            </a:r>
          </a:p>
          <a:p>
            <a:endParaRPr lang="en-US" altLang="ko-KR" sz="2000" dirty="0" smtClean="0"/>
          </a:p>
          <a:p>
            <a:pPr marL="457200" indent="-457200">
              <a:buFont typeface="+mj-ea"/>
              <a:buAutoNum type="circleNumDbPlain" startAt="2"/>
            </a:pPr>
            <a:endParaRPr lang="en-US" altLang="ko-KR" sz="2000" dirty="0" smtClean="0"/>
          </a:p>
          <a:p>
            <a:pPr marL="457200" indent="-457200">
              <a:buFont typeface="+mj-ea"/>
              <a:buAutoNum type="circleNumDbPlain" startAt="2"/>
            </a:pPr>
            <a:endParaRPr lang="en-US" altLang="ko-KR" sz="2000" dirty="0" smtClean="0"/>
          </a:p>
          <a:p>
            <a:pPr marL="457200" indent="-457200">
              <a:buFont typeface="+mj-ea"/>
              <a:buAutoNum type="circleNumDbPlain" startAt="2"/>
            </a:pPr>
            <a:endParaRPr lang="en-US" altLang="ko-KR" sz="2000" dirty="0" smtClean="0"/>
          </a:p>
          <a:p>
            <a:pPr marL="457200" indent="-457200">
              <a:buFont typeface="+mj-ea"/>
              <a:buAutoNum type="circleNumDbPlain" startAt="2"/>
            </a:pPr>
            <a:endParaRPr lang="en-US" altLang="ko-KR" sz="2000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783772" y="1157893"/>
            <a:ext cx="56443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8</a:t>
            </a:r>
            <a:r>
              <a:rPr lang="en-US" altLang="ko-KR" sz="2800" dirty="0" smtClean="0"/>
              <a:t>. </a:t>
            </a:r>
            <a:r>
              <a:rPr lang="ko-KR" altLang="en-US" sz="2800" dirty="0" err="1" smtClean="0"/>
              <a:t>브랜치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Merge</a:t>
            </a:r>
            <a:endParaRPr lang="ko-KR" altLang="en-US" sz="2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3262" y="1261707"/>
            <a:ext cx="4214000" cy="5357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46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286" y="188685"/>
            <a:ext cx="8128000" cy="638629"/>
          </a:xfrm>
        </p:spPr>
        <p:txBody>
          <a:bodyPr>
            <a:normAutofit/>
          </a:bodyPr>
          <a:lstStyle/>
          <a:p>
            <a:pPr algn="ctr"/>
            <a:r>
              <a:rPr lang="ko-KR" altLang="en-US" sz="3600" dirty="0" smtClean="0"/>
              <a:t>이클립스 </a:t>
            </a:r>
            <a:r>
              <a:rPr lang="ko-KR" altLang="en-US" sz="3600" dirty="0" err="1" smtClean="0"/>
              <a:t>깃허브</a:t>
            </a:r>
            <a:r>
              <a:rPr lang="ko-KR" altLang="en-US" sz="3600" dirty="0" smtClean="0"/>
              <a:t> 연동 활용</a:t>
            </a:r>
            <a:endParaRPr lang="ko-KR" altLang="en-US" sz="360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7" y="2011693"/>
            <a:ext cx="4907869" cy="439636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fast-forward : </a:t>
            </a:r>
            <a:r>
              <a:rPr lang="ko-KR" altLang="en-US" sz="2000" dirty="0" smtClean="0"/>
              <a:t>변경 내용이 있는 </a:t>
            </a:r>
            <a:r>
              <a:rPr lang="ko-KR" altLang="en-US" sz="2000" dirty="0" err="1" smtClean="0"/>
              <a:t>브랜치</a:t>
            </a:r>
            <a:r>
              <a:rPr lang="en-US" altLang="ko-KR" sz="2000" dirty="0" smtClean="0"/>
              <a:t>(hotfix)</a:t>
            </a:r>
            <a:r>
              <a:rPr lang="ko-KR" altLang="en-US" sz="2000" dirty="0" smtClean="0"/>
              <a:t>가 더 최신 내용을 담고 있고 병합하려는 </a:t>
            </a:r>
            <a:r>
              <a:rPr lang="ko-KR" altLang="en-US" sz="2000" dirty="0" err="1" smtClean="0"/>
              <a:t>브랜치</a:t>
            </a:r>
            <a:r>
              <a:rPr lang="en-US" altLang="ko-KR" sz="2000" dirty="0" smtClean="0"/>
              <a:t>(master)</a:t>
            </a:r>
            <a:r>
              <a:rPr lang="ko-KR" altLang="en-US" sz="2000" dirty="0" smtClean="0"/>
              <a:t>의 내용을 모두 포함하는 경우</a:t>
            </a:r>
            <a:r>
              <a:rPr lang="en-US" altLang="ko-KR" sz="2000" dirty="0" smtClean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If a fast-forward, only update the branch pointer : fast-forward</a:t>
            </a:r>
            <a:r>
              <a:rPr lang="ko-KR" altLang="en-US" sz="2000" dirty="0" err="1" smtClean="0"/>
              <a:t>일경우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브랜치</a:t>
            </a:r>
            <a:r>
              <a:rPr lang="ko-KR" altLang="en-US" sz="2000" dirty="0" smtClean="0"/>
              <a:t> 포인터를 업데이트 한다</a:t>
            </a:r>
            <a:r>
              <a:rPr lang="en-US" altLang="ko-KR" sz="20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 If a fast-forward, create a merge commit : fast-forward</a:t>
            </a:r>
            <a:r>
              <a:rPr lang="ko-KR" altLang="en-US" sz="2000" dirty="0" err="1" smtClean="0"/>
              <a:t>일경우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병합 </a:t>
            </a:r>
            <a:r>
              <a:rPr lang="ko-KR" altLang="en-US" sz="2000" dirty="0" err="1" smtClean="0"/>
              <a:t>커밋을</a:t>
            </a:r>
            <a:r>
              <a:rPr lang="ko-KR" altLang="en-US" sz="2000" dirty="0" smtClean="0"/>
              <a:t> 생성한다</a:t>
            </a:r>
            <a:r>
              <a:rPr lang="en-US" altLang="ko-KR" sz="20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 If not a fast-forward, fail : fast-forward</a:t>
            </a:r>
            <a:r>
              <a:rPr lang="ko-KR" altLang="en-US" sz="2000" dirty="0" smtClean="0"/>
              <a:t>가 아닐 경우 병합하지 않는다</a:t>
            </a:r>
            <a:r>
              <a:rPr lang="en-US" altLang="ko-KR" sz="2000" dirty="0" smtClean="0"/>
              <a:t>. </a:t>
            </a:r>
          </a:p>
          <a:p>
            <a:pPr marL="457200" indent="-457200">
              <a:buFont typeface="+mj-ea"/>
              <a:buAutoNum type="circleNumDbPlain" startAt="2"/>
            </a:pPr>
            <a:endParaRPr lang="en-US" altLang="ko-KR" sz="2000" dirty="0" smtClean="0"/>
          </a:p>
          <a:p>
            <a:pPr marL="457200" indent="-457200">
              <a:buFont typeface="+mj-ea"/>
              <a:buAutoNum type="circleNumDbPlain" startAt="2"/>
            </a:pPr>
            <a:endParaRPr lang="en-US" altLang="ko-KR" sz="2000" dirty="0" smtClean="0"/>
          </a:p>
          <a:p>
            <a:pPr marL="457200" indent="-457200">
              <a:buFont typeface="+mj-ea"/>
              <a:buAutoNum type="circleNumDbPlain" startAt="2"/>
            </a:pPr>
            <a:endParaRPr lang="en-US" altLang="ko-KR" sz="2000" dirty="0" smtClean="0"/>
          </a:p>
          <a:p>
            <a:pPr marL="457200" indent="-457200">
              <a:buFont typeface="+mj-ea"/>
              <a:buAutoNum type="circleNumDbPlain" startAt="2"/>
            </a:pPr>
            <a:endParaRPr lang="en-US" altLang="ko-KR" sz="2000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783772" y="1157893"/>
            <a:ext cx="56443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8</a:t>
            </a:r>
            <a:r>
              <a:rPr lang="en-US" altLang="ko-KR" sz="2800" dirty="0" smtClean="0"/>
              <a:t>. </a:t>
            </a:r>
            <a:r>
              <a:rPr lang="ko-KR" altLang="en-US" sz="2800" dirty="0" err="1" smtClean="0"/>
              <a:t>브랜치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Merge</a:t>
            </a:r>
            <a:endParaRPr lang="ko-KR" altLang="en-US" sz="28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2059" y="2946069"/>
            <a:ext cx="5783242" cy="163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7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286" y="188685"/>
            <a:ext cx="8128000" cy="638629"/>
          </a:xfrm>
        </p:spPr>
        <p:txBody>
          <a:bodyPr>
            <a:normAutofit/>
          </a:bodyPr>
          <a:lstStyle/>
          <a:p>
            <a:pPr algn="ctr"/>
            <a:r>
              <a:rPr lang="ko-KR" altLang="en-US" sz="3600" dirty="0" smtClean="0"/>
              <a:t>이클립스 </a:t>
            </a:r>
            <a:r>
              <a:rPr lang="ko-KR" altLang="en-US" sz="3600" dirty="0" err="1" smtClean="0"/>
              <a:t>깃허브</a:t>
            </a:r>
            <a:r>
              <a:rPr lang="ko-KR" altLang="en-US" sz="3600" dirty="0" smtClean="0"/>
              <a:t> 연동 활용</a:t>
            </a:r>
            <a:endParaRPr lang="ko-KR" altLang="en-US" sz="360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7" y="2011693"/>
            <a:ext cx="4907869" cy="4396364"/>
          </a:xfrm>
        </p:spPr>
        <p:txBody>
          <a:bodyPr>
            <a:normAutofit/>
          </a:bodyPr>
          <a:lstStyle/>
          <a:p>
            <a:pPr marL="457200" indent="-457200">
              <a:buFont typeface="+mj-ea"/>
              <a:buAutoNum type="circleNumDbPlain" startAt="3"/>
            </a:pPr>
            <a:r>
              <a:rPr lang="en-US" altLang="ko-KR" sz="2000" dirty="0" smtClean="0"/>
              <a:t>Merge</a:t>
            </a:r>
            <a:r>
              <a:rPr lang="ko-KR" altLang="en-US" sz="2000" dirty="0" smtClean="0"/>
              <a:t>할 </a:t>
            </a:r>
            <a:r>
              <a:rPr lang="ko-KR" altLang="en-US" sz="2000" dirty="0" err="1" smtClean="0"/>
              <a:t>브랜치를</a:t>
            </a:r>
            <a:r>
              <a:rPr lang="ko-KR" altLang="en-US" sz="2000" dirty="0" smtClean="0"/>
              <a:t> 선택 후 </a:t>
            </a:r>
            <a:r>
              <a:rPr lang="en-US" altLang="ko-KR" sz="2000" dirty="0" smtClean="0"/>
              <a:t>Merge</a:t>
            </a:r>
            <a:r>
              <a:rPr lang="ko-KR" altLang="en-US" sz="2000" dirty="0" smtClean="0"/>
              <a:t>를 눌러주면 완료가 되었습니다</a:t>
            </a:r>
            <a:r>
              <a:rPr lang="en-US" altLang="ko-KR" sz="2000" dirty="0" smtClean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아직 </a:t>
            </a:r>
            <a:r>
              <a:rPr lang="ko-KR" altLang="en-US" sz="2000" dirty="0" err="1" smtClean="0"/>
              <a:t>깃허브에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전송되지 않은 상태이므로 마지막으로 </a:t>
            </a:r>
            <a:r>
              <a:rPr lang="en-US" altLang="ko-KR" sz="2000" dirty="0" smtClean="0"/>
              <a:t>Team – Commit</a:t>
            </a:r>
            <a:r>
              <a:rPr lang="ko-KR" altLang="en-US" sz="2000" dirty="0" smtClean="0"/>
              <a:t>으로 </a:t>
            </a:r>
            <a:r>
              <a:rPr lang="ko-KR" altLang="en-US" sz="2000" dirty="0" err="1" smtClean="0"/>
              <a:t>깃허브에</a:t>
            </a:r>
            <a:r>
              <a:rPr lang="ko-KR" altLang="en-US" sz="2000" dirty="0" smtClean="0"/>
              <a:t> </a:t>
            </a:r>
            <a:r>
              <a:rPr lang="en-US" altLang="ko-KR" sz="2000" dirty="0" err="1" smtClean="0"/>
              <a:t>Commit&amp;Push</a:t>
            </a:r>
            <a:r>
              <a:rPr lang="ko-KR" altLang="en-US" sz="2000" dirty="0" smtClean="0"/>
              <a:t>를 하면 됩니다</a:t>
            </a:r>
            <a:r>
              <a:rPr lang="en-US" altLang="ko-KR" sz="2000" dirty="0" smtClean="0"/>
              <a:t>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83772" y="1157893"/>
            <a:ext cx="56443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8</a:t>
            </a:r>
            <a:r>
              <a:rPr lang="en-US" altLang="ko-KR" sz="2800" dirty="0" smtClean="0"/>
              <a:t>. </a:t>
            </a:r>
            <a:r>
              <a:rPr lang="ko-KR" altLang="en-US" sz="2800" dirty="0" err="1" smtClean="0"/>
              <a:t>브랜치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Merge</a:t>
            </a:r>
            <a:endParaRPr lang="ko-KR" altLang="en-US" sz="28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7656" y="2011692"/>
            <a:ext cx="5905500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5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286" y="188685"/>
            <a:ext cx="8128000" cy="638629"/>
          </a:xfrm>
        </p:spPr>
        <p:txBody>
          <a:bodyPr>
            <a:normAutofit/>
          </a:bodyPr>
          <a:lstStyle/>
          <a:p>
            <a:pPr algn="ctr"/>
            <a:r>
              <a:rPr lang="ko-KR" altLang="en-US" sz="3600" dirty="0" smtClean="0"/>
              <a:t>이클립스 </a:t>
            </a:r>
            <a:r>
              <a:rPr lang="ko-KR" altLang="en-US" sz="3600" dirty="0" err="1" smtClean="0"/>
              <a:t>깃허브</a:t>
            </a:r>
            <a:r>
              <a:rPr lang="ko-KR" altLang="en-US" sz="3600" dirty="0" smtClean="0"/>
              <a:t> 연동 활용</a:t>
            </a:r>
            <a:endParaRPr lang="ko-KR" altLang="en-US" sz="360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7" y="2011693"/>
            <a:ext cx="4907869" cy="4396364"/>
          </a:xfrm>
        </p:spPr>
        <p:txBody>
          <a:bodyPr>
            <a:normAutofit/>
          </a:bodyPr>
          <a:lstStyle/>
          <a:p>
            <a:pPr marL="457200" indent="-457200">
              <a:buFont typeface="+mj-ea"/>
              <a:buAutoNum type="circleNumDbPlain" startAt="7"/>
            </a:pPr>
            <a:r>
              <a:rPr lang="en-US" altLang="ko-KR" sz="2000" dirty="0" smtClean="0"/>
              <a:t>Clone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폴더 경로를 확인하고 </a:t>
            </a:r>
            <a:r>
              <a:rPr lang="en-US" altLang="ko-KR" sz="2000" dirty="0" smtClean="0"/>
              <a:t>Finish</a:t>
            </a:r>
            <a:r>
              <a:rPr lang="ko-KR" altLang="en-US" sz="2000" dirty="0" smtClean="0"/>
              <a:t>를 눌러줍니다</a:t>
            </a:r>
            <a:r>
              <a:rPr lang="en-US" altLang="ko-KR" sz="2000" dirty="0" smtClean="0"/>
              <a:t>. </a:t>
            </a:r>
          </a:p>
          <a:p>
            <a:pPr marL="457200" indent="-457200">
              <a:buFont typeface="+mj-ea"/>
              <a:buAutoNum type="circleNumDbPlain"/>
            </a:pPr>
            <a:endParaRPr lang="en-US" altLang="ko-KR" sz="2000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783772" y="1157893"/>
            <a:ext cx="50945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1. </a:t>
            </a:r>
            <a:r>
              <a:rPr lang="ko-KR" altLang="en-US" sz="2800" dirty="0" err="1" smtClean="0"/>
              <a:t>깃허브</a:t>
            </a:r>
            <a:r>
              <a:rPr lang="ko-KR" altLang="en-US" sz="2800" dirty="0" smtClean="0"/>
              <a:t> 연동하기</a:t>
            </a:r>
            <a:endParaRPr lang="ko-KR" altLang="en-US" sz="28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2400" y="1419503"/>
            <a:ext cx="4876800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866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286" y="188685"/>
            <a:ext cx="8128000" cy="638629"/>
          </a:xfrm>
        </p:spPr>
        <p:txBody>
          <a:bodyPr>
            <a:normAutofit/>
          </a:bodyPr>
          <a:lstStyle/>
          <a:p>
            <a:pPr algn="ctr"/>
            <a:r>
              <a:rPr lang="ko-KR" altLang="en-US" sz="3600" dirty="0" smtClean="0"/>
              <a:t>이클립스 </a:t>
            </a:r>
            <a:r>
              <a:rPr lang="ko-KR" altLang="en-US" sz="3600" dirty="0" err="1" smtClean="0"/>
              <a:t>깃허브</a:t>
            </a:r>
            <a:r>
              <a:rPr lang="ko-KR" altLang="en-US" sz="3600" dirty="0" smtClean="0"/>
              <a:t> 연동 활용</a:t>
            </a:r>
            <a:endParaRPr lang="ko-KR" altLang="en-US" sz="360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7" y="2011693"/>
            <a:ext cx="4907869" cy="4396364"/>
          </a:xfrm>
        </p:spPr>
        <p:txBody>
          <a:bodyPr>
            <a:normAutofit/>
          </a:bodyPr>
          <a:lstStyle/>
          <a:p>
            <a:pPr marL="457200" indent="-457200">
              <a:buFont typeface="+mj-ea"/>
              <a:buAutoNum type="circleNumDbPlain" startAt="8"/>
            </a:pPr>
            <a:r>
              <a:rPr lang="en-US" altLang="ko-KR" sz="2000" dirty="0" err="1" smtClean="0"/>
              <a:t>Git</a:t>
            </a:r>
            <a:r>
              <a:rPr lang="en-US" altLang="ko-KR" sz="2000" dirty="0" smtClean="0"/>
              <a:t> repositories</a:t>
            </a:r>
            <a:r>
              <a:rPr lang="ko-KR" altLang="en-US" sz="2000" dirty="0" smtClean="0"/>
              <a:t>에서 생성된 </a:t>
            </a:r>
            <a:r>
              <a:rPr lang="en-US" altLang="ko-KR" sz="2000" dirty="0" smtClean="0"/>
              <a:t>repository</a:t>
            </a:r>
            <a:r>
              <a:rPr lang="ko-KR" altLang="en-US" sz="2000" dirty="0" smtClean="0"/>
              <a:t>를 확인하면 </a:t>
            </a:r>
            <a:r>
              <a:rPr lang="ko-KR" altLang="en-US" sz="2000" dirty="0" err="1" smtClean="0"/>
              <a:t>깃허브와</a:t>
            </a:r>
            <a:r>
              <a:rPr lang="ko-KR" altLang="en-US" sz="2000" dirty="0" smtClean="0"/>
              <a:t> 이클립스의 연동이 완료되었습니다</a:t>
            </a:r>
            <a:r>
              <a:rPr lang="en-US" altLang="ko-KR" sz="2000" dirty="0" smtClean="0"/>
              <a:t>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83772" y="1157893"/>
            <a:ext cx="50945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1. </a:t>
            </a:r>
            <a:r>
              <a:rPr lang="ko-KR" altLang="en-US" sz="2800" dirty="0" err="1" smtClean="0"/>
              <a:t>깃허브</a:t>
            </a:r>
            <a:r>
              <a:rPr lang="ko-KR" altLang="en-US" sz="2800" dirty="0" smtClean="0"/>
              <a:t> 연동하기</a:t>
            </a:r>
            <a:endParaRPr lang="ko-KR" altLang="en-US" sz="2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3802" y="2011693"/>
            <a:ext cx="3981835" cy="361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576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286" y="188685"/>
            <a:ext cx="8128000" cy="638629"/>
          </a:xfrm>
        </p:spPr>
        <p:txBody>
          <a:bodyPr>
            <a:normAutofit/>
          </a:bodyPr>
          <a:lstStyle/>
          <a:p>
            <a:pPr algn="ctr"/>
            <a:r>
              <a:rPr lang="ko-KR" altLang="en-US" sz="3600" dirty="0" smtClean="0"/>
              <a:t>이클립스 </a:t>
            </a:r>
            <a:r>
              <a:rPr lang="ko-KR" altLang="en-US" sz="3600" dirty="0" err="1" smtClean="0"/>
              <a:t>깃허브</a:t>
            </a:r>
            <a:r>
              <a:rPr lang="ko-KR" altLang="en-US" sz="3600" dirty="0" smtClean="0"/>
              <a:t> 연동 활용</a:t>
            </a:r>
            <a:endParaRPr lang="ko-KR" altLang="en-US" sz="360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7" y="2011693"/>
            <a:ext cx="4907869" cy="4396364"/>
          </a:xfrm>
        </p:spPr>
        <p:txBody>
          <a:bodyPr>
            <a:normAutofit/>
          </a:bodyPr>
          <a:lstStyle/>
          <a:p>
            <a:pPr marL="457200" indent="-457200">
              <a:buFont typeface="+mj-ea"/>
              <a:buAutoNum type="circleNumDbPlain"/>
            </a:pPr>
            <a:r>
              <a:rPr lang="ko-KR" altLang="en-US" sz="2000" dirty="0" smtClean="0"/>
              <a:t>연동을 원하는 프로젝트를 마우스    </a:t>
            </a:r>
            <a:r>
              <a:rPr lang="ko-KR" altLang="en-US" sz="2000" dirty="0" err="1" smtClean="0"/>
              <a:t>우클릭</a:t>
            </a:r>
            <a:r>
              <a:rPr lang="ko-KR" altLang="en-US" sz="2000" dirty="0" smtClean="0"/>
              <a:t> 후 </a:t>
            </a:r>
            <a:r>
              <a:rPr lang="en-US" altLang="ko-KR" sz="2000" dirty="0" smtClean="0"/>
              <a:t>Team </a:t>
            </a:r>
            <a:r>
              <a:rPr lang="ko-KR" altLang="en-US" sz="2000" dirty="0" smtClean="0"/>
              <a:t>탭에서 </a:t>
            </a:r>
            <a:r>
              <a:rPr lang="en-US" altLang="ko-KR" sz="2000" dirty="0" smtClean="0"/>
              <a:t>Share Project</a:t>
            </a:r>
            <a:r>
              <a:rPr lang="ko-KR" altLang="en-US" sz="2000" dirty="0" smtClean="0"/>
              <a:t>를 클릭합니다</a:t>
            </a:r>
            <a:r>
              <a:rPr lang="en-US" altLang="ko-KR" sz="2000" dirty="0" smtClean="0"/>
              <a:t>.</a:t>
            </a:r>
          </a:p>
          <a:p>
            <a:pPr marL="457200" indent="-457200">
              <a:buFont typeface="+mj-ea"/>
              <a:buAutoNum type="circleNumDbPlain"/>
            </a:pPr>
            <a:endParaRPr lang="en-US" altLang="ko-KR" sz="2000" dirty="0"/>
          </a:p>
          <a:p>
            <a:pPr marL="457200" indent="-457200">
              <a:buFont typeface="+mj-ea"/>
              <a:buAutoNum type="circleNumDbPlain"/>
            </a:pPr>
            <a:r>
              <a:rPr lang="ko-KR" altLang="en-US" sz="2000" dirty="0" smtClean="0"/>
              <a:t>여기서 </a:t>
            </a:r>
            <a:r>
              <a:rPr lang="en-US" altLang="ko-KR" sz="2000" dirty="0" smtClean="0"/>
              <a:t>Team</a:t>
            </a:r>
            <a:r>
              <a:rPr lang="ko-KR" altLang="en-US" sz="2000" dirty="0" smtClean="0"/>
              <a:t>은 </a:t>
            </a:r>
            <a:r>
              <a:rPr lang="ko-KR" altLang="en-US" sz="2000" dirty="0" err="1" smtClean="0"/>
              <a:t>깃허브가</a:t>
            </a:r>
            <a:r>
              <a:rPr lang="ko-KR" altLang="en-US" sz="2000" dirty="0" smtClean="0"/>
              <a:t> 팀과 협업을 하기 위해 만들어진 것이므로 의미가 정의된 것이고 팀에게 프로젝트를 공유를 하기 위해</a:t>
            </a:r>
            <a:r>
              <a:rPr lang="en-US" altLang="ko-KR" sz="2000" dirty="0" smtClean="0"/>
              <a:t> Share Project</a:t>
            </a:r>
            <a:r>
              <a:rPr lang="ko-KR" altLang="en-US" sz="2000" dirty="0" smtClean="0"/>
              <a:t>를 하게 됩니다</a:t>
            </a:r>
            <a:r>
              <a:rPr lang="en-US" altLang="ko-KR" sz="2000" dirty="0" smtClean="0"/>
              <a:t>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83772" y="1157893"/>
            <a:ext cx="50945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2</a:t>
            </a:r>
            <a:r>
              <a:rPr lang="en-US" altLang="ko-KR" sz="2800" dirty="0" smtClean="0"/>
              <a:t>. </a:t>
            </a:r>
            <a:r>
              <a:rPr lang="ko-KR" altLang="en-US" sz="2800" dirty="0" smtClean="0"/>
              <a:t>프로젝트 </a:t>
            </a:r>
            <a:r>
              <a:rPr lang="ko-KR" altLang="en-US" sz="2800" dirty="0" err="1" smtClean="0"/>
              <a:t>깃허브</a:t>
            </a:r>
            <a:r>
              <a:rPr lang="ko-KR" altLang="en-US" sz="2800" dirty="0" smtClean="0"/>
              <a:t> 연동하기</a:t>
            </a:r>
            <a:endParaRPr lang="ko-KR" altLang="en-US" sz="28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9999" y="1291771"/>
            <a:ext cx="3735598" cy="511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804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286" y="188685"/>
            <a:ext cx="8128000" cy="638629"/>
          </a:xfrm>
        </p:spPr>
        <p:txBody>
          <a:bodyPr>
            <a:normAutofit/>
          </a:bodyPr>
          <a:lstStyle/>
          <a:p>
            <a:pPr algn="ctr"/>
            <a:r>
              <a:rPr lang="ko-KR" altLang="en-US" sz="3600" dirty="0" smtClean="0"/>
              <a:t>이클립스 </a:t>
            </a:r>
            <a:r>
              <a:rPr lang="ko-KR" altLang="en-US" sz="3600" dirty="0" err="1" smtClean="0"/>
              <a:t>깃허브</a:t>
            </a:r>
            <a:r>
              <a:rPr lang="ko-KR" altLang="en-US" sz="3600" dirty="0" smtClean="0"/>
              <a:t> 연동 활용</a:t>
            </a:r>
            <a:endParaRPr lang="ko-KR" altLang="en-US" sz="360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7" y="2011693"/>
            <a:ext cx="4907869" cy="4396364"/>
          </a:xfrm>
        </p:spPr>
        <p:txBody>
          <a:bodyPr>
            <a:normAutofit/>
          </a:bodyPr>
          <a:lstStyle/>
          <a:p>
            <a:pPr marL="457200" indent="-457200">
              <a:buFont typeface="+mj-ea"/>
              <a:buAutoNum type="circleNumDbPlain" startAt="3"/>
            </a:pPr>
            <a:r>
              <a:rPr lang="en-US" altLang="ko-KR" sz="2000" dirty="0" smtClean="0"/>
              <a:t>Repository</a:t>
            </a:r>
            <a:r>
              <a:rPr lang="ko-KR" altLang="en-US" sz="2000" dirty="0" smtClean="0"/>
              <a:t>에 연동할 </a:t>
            </a:r>
            <a:r>
              <a:rPr lang="en-US" altLang="ko-KR" sz="2000" dirty="0" smtClean="0"/>
              <a:t>repository</a:t>
            </a:r>
            <a:r>
              <a:rPr lang="ko-KR" altLang="en-US" sz="2000" dirty="0" smtClean="0"/>
              <a:t>를 넣어주고 </a:t>
            </a:r>
            <a:r>
              <a:rPr lang="en-US" altLang="ko-KR" sz="2000" dirty="0" smtClean="0"/>
              <a:t>Finish</a:t>
            </a:r>
            <a:r>
              <a:rPr lang="ko-KR" altLang="en-US" sz="2000" dirty="0" smtClean="0"/>
              <a:t>를 눌러줍니다 </a:t>
            </a:r>
            <a:endParaRPr lang="en-US" altLang="ko-KR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783772" y="1157893"/>
            <a:ext cx="50945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2</a:t>
            </a:r>
            <a:r>
              <a:rPr lang="en-US" altLang="ko-KR" sz="2800" dirty="0" smtClean="0"/>
              <a:t>. </a:t>
            </a:r>
            <a:r>
              <a:rPr lang="ko-KR" altLang="en-US" sz="2800" dirty="0" smtClean="0"/>
              <a:t>프로젝트 </a:t>
            </a:r>
            <a:r>
              <a:rPr lang="ko-KR" altLang="en-US" sz="2800" dirty="0" err="1" smtClean="0"/>
              <a:t>깃허브</a:t>
            </a:r>
            <a:r>
              <a:rPr lang="ko-KR" altLang="en-US" sz="2800" dirty="0" smtClean="0"/>
              <a:t> 연동하기</a:t>
            </a:r>
            <a:endParaRPr lang="ko-KR" altLang="en-US" sz="28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8286" y="1881064"/>
            <a:ext cx="5810101" cy="337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52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286" y="188685"/>
            <a:ext cx="8128000" cy="638629"/>
          </a:xfrm>
        </p:spPr>
        <p:txBody>
          <a:bodyPr>
            <a:normAutofit/>
          </a:bodyPr>
          <a:lstStyle/>
          <a:p>
            <a:pPr algn="ctr"/>
            <a:r>
              <a:rPr lang="ko-KR" altLang="en-US" sz="3600" dirty="0" smtClean="0"/>
              <a:t>이클립스 </a:t>
            </a:r>
            <a:r>
              <a:rPr lang="ko-KR" altLang="en-US" sz="3600" dirty="0" err="1" smtClean="0"/>
              <a:t>깃허브</a:t>
            </a:r>
            <a:r>
              <a:rPr lang="ko-KR" altLang="en-US" sz="3600" dirty="0" smtClean="0"/>
              <a:t> 연동 활용</a:t>
            </a:r>
            <a:endParaRPr lang="ko-KR" altLang="en-US" sz="360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7" y="2011693"/>
            <a:ext cx="4907869" cy="4396364"/>
          </a:xfrm>
        </p:spPr>
        <p:txBody>
          <a:bodyPr>
            <a:normAutofit/>
          </a:bodyPr>
          <a:lstStyle/>
          <a:p>
            <a:pPr marL="457200" indent="-457200">
              <a:buFont typeface="+mj-ea"/>
              <a:buAutoNum type="circleNumDbPlain" startAt="4"/>
            </a:pPr>
            <a:r>
              <a:rPr lang="ko-KR" altLang="en-US" sz="2000" dirty="0" smtClean="0"/>
              <a:t>연동한 프로젝트의 아이콘을 보면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   </a:t>
            </a:r>
            <a:r>
              <a:rPr lang="ko-KR" altLang="en-US" sz="2000" dirty="0" smtClean="0"/>
              <a:t>물음표 </a:t>
            </a:r>
            <a:r>
              <a:rPr lang="ko-KR" altLang="en-US" sz="2000" dirty="0" smtClean="0"/>
              <a:t>표시가 뜬 것이 확인 되는데 아직 프로젝트를 </a:t>
            </a:r>
            <a:r>
              <a:rPr lang="ko-KR" altLang="en-US" sz="2000" dirty="0" err="1" smtClean="0"/>
              <a:t>깃허브에</a:t>
            </a:r>
            <a:r>
              <a:rPr lang="ko-KR" altLang="en-US" sz="2000" dirty="0" smtClean="0"/>
              <a:t> 보내지 않은 상태라는 것을 표시해주는 것입니다</a:t>
            </a:r>
            <a:r>
              <a:rPr lang="en-US" altLang="ko-KR" sz="2000" dirty="0" smtClean="0"/>
              <a:t>.</a:t>
            </a:r>
            <a:endParaRPr lang="en-US" altLang="ko-KR" sz="2000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783772" y="1157893"/>
            <a:ext cx="50945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2</a:t>
            </a:r>
            <a:r>
              <a:rPr lang="en-US" altLang="ko-KR" sz="2800" dirty="0" smtClean="0"/>
              <a:t>. </a:t>
            </a:r>
            <a:r>
              <a:rPr lang="ko-KR" altLang="en-US" sz="2800" dirty="0" smtClean="0"/>
              <a:t>프로젝트 </a:t>
            </a:r>
            <a:r>
              <a:rPr lang="ko-KR" altLang="en-US" sz="2800" dirty="0" err="1" smtClean="0"/>
              <a:t>깃허브</a:t>
            </a:r>
            <a:r>
              <a:rPr lang="ko-KR" altLang="en-US" sz="2800" dirty="0" smtClean="0"/>
              <a:t> 연동하기</a:t>
            </a:r>
            <a:endParaRPr lang="ko-KR" altLang="en-US" sz="2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3932" y="2011693"/>
            <a:ext cx="3678010" cy="2690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65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</TotalTime>
  <Words>1024</Words>
  <Application>Microsoft Office PowerPoint</Application>
  <PresentationFormat>와이드스크린</PresentationFormat>
  <Paragraphs>165</Paragraphs>
  <Slides>45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48" baseType="lpstr">
      <vt:lpstr>맑은 고딕</vt:lpstr>
      <vt:lpstr>Arial</vt:lpstr>
      <vt:lpstr>Office 테마</vt:lpstr>
      <vt:lpstr>이클립스 깃허브 연동 활용</vt:lpstr>
      <vt:lpstr>이클립스 깃허브 연동 활용</vt:lpstr>
      <vt:lpstr>이클립스 깃허브 연동 활용</vt:lpstr>
      <vt:lpstr>이클립스 깃허브 연동 활용</vt:lpstr>
      <vt:lpstr>이클립스 깃허브 연동 활용</vt:lpstr>
      <vt:lpstr>이클립스 깃허브 연동 활용</vt:lpstr>
      <vt:lpstr>이클립스 깃허브 연동 활용</vt:lpstr>
      <vt:lpstr>이클립스 깃허브 연동 활용</vt:lpstr>
      <vt:lpstr>이클립스 깃허브 연동 활용</vt:lpstr>
      <vt:lpstr>이클립스 깃허브 연동 활용</vt:lpstr>
      <vt:lpstr>이클립스 깃허브 연동 활용</vt:lpstr>
      <vt:lpstr>이클립스 깃허브 연동 활용</vt:lpstr>
      <vt:lpstr>이클립스 깃허브 연동 활용</vt:lpstr>
      <vt:lpstr>이클립스 깃허브 연동 활용</vt:lpstr>
      <vt:lpstr>이클립스 깃허브 연동 활용</vt:lpstr>
      <vt:lpstr>이클립스 깃허브 연동 활용</vt:lpstr>
      <vt:lpstr>이클립스 깃허브 연동 활용</vt:lpstr>
      <vt:lpstr>이클립스 깃허브 연동 활용</vt:lpstr>
      <vt:lpstr>이클립스 깃허브 연동 활용</vt:lpstr>
      <vt:lpstr>이클립스 깃허브 연동 활용</vt:lpstr>
      <vt:lpstr>이클립스 깃허브 연동 활용</vt:lpstr>
      <vt:lpstr>이클립스 깃허브 연동 활용</vt:lpstr>
      <vt:lpstr>이클립스 깃허브 연동 활용</vt:lpstr>
      <vt:lpstr>이클립스 깃허브 연동 활용</vt:lpstr>
      <vt:lpstr>이클립스 깃허브 연동 활용</vt:lpstr>
      <vt:lpstr>이클립스 깃허브 연동 활용</vt:lpstr>
      <vt:lpstr>이클립스 깃허브 연동 활용</vt:lpstr>
      <vt:lpstr>이클립스 깃허브 연동 활용</vt:lpstr>
      <vt:lpstr>이클립스 깃허브 연동 활용</vt:lpstr>
      <vt:lpstr>이클립스 깃허브 연동 활용</vt:lpstr>
      <vt:lpstr>이클립스 깃허브 연동 활용</vt:lpstr>
      <vt:lpstr>이클립스 깃허브 연동 활용</vt:lpstr>
      <vt:lpstr>이클립스 깃허브 연동 활용</vt:lpstr>
      <vt:lpstr>이클립스 깃허브 연동 활용</vt:lpstr>
      <vt:lpstr>이클립스 깃허브 연동 활용</vt:lpstr>
      <vt:lpstr>이클립스 깃허브 연동 활용</vt:lpstr>
      <vt:lpstr>이클립스 깃허브 연동 활용</vt:lpstr>
      <vt:lpstr>이클립스 깃허브 연동 활용</vt:lpstr>
      <vt:lpstr>이클립스 깃허브 연동 활용</vt:lpstr>
      <vt:lpstr>이클립스 깃허브 연동 활용</vt:lpstr>
      <vt:lpstr>이클립스 깃허브 연동 활용</vt:lpstr>
      <vt:lpstr>이클립스 깃허브 연동 활용</vt:lpstr>
      <vt:lpstr>이클립스 깃허브 연동 활용</vt:lpstr>
      <vt:lpstr>이클립스 깃허브 연동 활용</vt:lpstr>
      <vt:lpstr>이클립스 깃허브 연동 활용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이클립스 깃허브 연동 활용</dc:title>
  <dc:creator>이 해남</dc:creator>
  <cp:lastModifiedBy>이 해남</cp:lastModifiedBy>
  <cp:revision>37</cp:revision>
  <dcterms:created xsi:type="dcterms:W3CDTF">2021-02-03T12:42:11Z</dcterms:created>
  <dcterms:modified xsi:type="dcterms:W3CDTF">2021-02-03T19:12:04Z</dcterms:modified>
</cp:coreProperties>
</file>