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7" r:id="rId7"/>
    <p:sldId id="268" r:id="rId8"/>
    <p:sldId id="265" r:id="rId9"/>
    <p:sldId id="262" r:id="rId10"/>
    <p:sldId id="269" r:id="rId11"/>
    <p:sldId id="263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3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1AFD-1A6B-4CCA-BD03-AB95996DA6A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450A-4294-41CD-8FF2-4A9DB5D2B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조 세미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다빈치코드</a:t>
            </a:r>
            <a:r>
              <a:rPr lang="ko-KR" altLang="en-US" dirty="0" smtClean="0"/>
              <a:t> 보드게임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팀원 및 역할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1) </a:t>
            </a:r>
            <a:r>
              <a:rPr lang="ko-KR" altLang="en-US" dirty="0" err="1" smtClean="0"/>
              <a:t>류종현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기능 및 통신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보조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이용훈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기능 및 통신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ko-KR" altLang="en-US" dirty="0" err="1" smtClean="0"/>
              <a:t>황주연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 </a:t>
            </a:r>
            <a:r>
              <a:rPr lang="ko-KR" altLang="en-US" dirty="0" smtClean="0"/>
              <a:t>주 담당</a:t>
            </a:r>
            <a:endParaRPr lang="en-US" altLang="ko-K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4) </a:t>
            </a:r>
            <a:r>
              <a:rPr lang="ko-KR" altLang="en-US" dirty="0" smtClean="0"/>
              <a:t>이해남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및 통신 주 담당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 코드를 맞춘 후 이어 추리하지 않고 턴을 넘김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120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657</a:t>
            </a:r>
          </a:p>
          <a:p>
            <a:pPr marL="0" indent="0">
              <a:buNone/>
            </a:pPr>
            <a:r>
              <a:rPr lang="en-US" altLang="ko-KR" dirty="0" smtClean="0"/>
              <a:t>    	  read : 1427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195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355</a:t>
            </a:r>
          </a:p>
        </p:txBody>
      </p:sp>
    </p:spTree>
    <p:extLst>
      <p:ext uri="{BB962C8B-B14F-4D97-AF65-F5344CB8AC3E}">
        <p14:creationId xmlns:p14="http://schemas.microsoft.com/office/powerpoint/2010/main" val="32733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104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상대방의 코드를 맞추지 못한 경우 내가 마지막에     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선택한 코드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104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 write : 622</a:t>
            </a:r>
          </a:p>
          <a:p>
            <a:pPr marL="0" indent="0">
              <a:buNone/>
            </a:pPr>
            <a:r>
              <a:rPr lang="en-US" altLang="ko-KR" dirty="0" smtClean="0"/>
              <a:t>    	  read : 1349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140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340</a:t>
            </a:r>
          </a:p>
        </p:txBody>
      </p:sp>
    </p:spTree>
    <p:extLst>
      <p:ext uri="{BB962C8B-B14F-4D97-AF65-F5344CB8AC3E}">
        <p14:creationId xmlns:p14="http://schemas.microsoft.com/office/powerpoint/2010/main" val="1194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105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상대방의 코드를 모두 맞춘 경우 상대방에게 패배 창을 띄우</a:t>
            </a:r>
            <a:r>
              <a:rPr lang="en-US" altLang="ko-KR" dirty="0" smtClean="0"/>
              <a:t>		</a:t>
            </a:r>
            <a:r>
              <a:rPr lang="ko-KR" altLang="en-US" dirty="0" smtClean="0"/>
              <a:t>도록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105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578</a:t>
            </a:r>
          </a:p>
          <a:p>
            <a:pPr marL="0" indent="0">
              <a:buNone/>
            </a:pPr>
            <a:r>
              <a:rPr lang="en-US" altLang="ko-KR" dirty="0" smtClean="0"/>
              <a:t>    	  read : 1400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152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346</a:t>
            </a:r>
          </a:p>
        </p:txBody>
      </p:sp>
    </p:spTree>
    <p:extLst>
      <p:ext uri="{BB962C8B-B14F-4D97-AF65-F5344CB8AC3E}">
        <p14:creationId xmlns:p14="http://schemas.microsoft.com/office/powerpoint/2010/main" val="10566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프로젝트를 진행하면서 개선해야할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29" y="1134913"/>
            <a:ext cx="10791305" cy="435133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초기 디자인 및 게임 구현 진행 방식 설정</a:t>
            </a:r>
            <a:endParaRPr lang="en-US" altLang="ko-KR" sz="3200" dirty="0" smtClean="0"/>
          </a:p>
          <a:p>
            <a:pPr marL="396000"/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 smtClean="0"/>
              <a:t>불필요한 코딩 및 코드 </a:t>
            </a:r>
            <a:r>
              <a:rPr lang="ko-KR" altLang="en-US" sz="3200" dirty="0" err="1" smtClean="0"/>
              <a:t>간결화의</a:t>
            </a:r>
            <a:r>
              <a:rPr lang="ko-KR" altLang="en-US" sz="3200" dirty="0" smtClean="0"/>
              <a:t> 부재</a:t>
            </a:r>
            <a:r>
              <a:rPr lang="en-US" altLang="ko-KR" sz="3200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830" y="1784276"/>
            <a:ext cx="10248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ko-KR" altLang="en-US" sz="2400" kern="1400" dirty="0" smtClean="0"/>
              <a:t>프로젝트를 처음 시작할 때 게임과 통신을 어떻게 만들지 급급하여 바로 코딩으로 들어가 디자인 및 진행방식을 어떻게 구현할 지 사전에 정하지 않아 나중에 원하는 퍼포먼스를 하지 못했던 점이 아쉬웠습니다</a:t>
            </a:r>
            <a:r>
              <a:rPr lang="en-US" altLang="ko-KR" sz="2400" kern="1400" dirty="0" smtClean="0"/>
              <a:t>.</a:t>
            </a:r>
          </a:p>
          <a:p>
            <a:pPr>
              <a:spcBef>
                <a:spcPts val="2400"/>
              </a:spcBef>
            </a:pP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63830" y="4089735"/>
            <a:ext cx="10623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가독성을</a:t>
            </a:r>
            <a:r>
              <a:rPr lang="ko-KR" altLang="en-US" sz="2400" dirty="0" smtClean="0"/>
              <a:t> 생각하고 서버에 내부 </a:t>
            </a:r>
            <a:r>
              <a:rPr lang="ko-KR" altLang="en-US" sz="2400" dirty="0" err="1" smtClean="0"/>
              <a:t>스태틱</a:t>
            </a:r>
            <a:r>
              <a:rPr lang="ko-KR" altLang="en-US" sz="2400" dirty="0" smtClean="0"/>
              <a:t> 클래스를 만들고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그 안에 </a:t>
            </a:r>
            <a:r>
              <a:rPr lang="ko-KR" altLang="en-US" sz="2400" dirty="0" err="1" smtClean="0"/>
              <a:t>스태틱</a:t>
            </a:r>
            <a:r>
              <a:rPr lang="ko-KR" altLang="en-US" sz="2400" dirty="0" smtClean="0"/>
              <a:t> 메서드를 만들어 클라이언트에게 보내는 방식을 관리하려 했으나 중복된 코딩들이 많아져 좋은 선택을 하지 않았던 것 같고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클라이언트 부문에서는 게임 방식을 바로 구현을 하다 보니 </a:t>
            </a:r>
            <a:r>
              <a:rPr lang="ko-KR" altLang="en-US" sz="2400" dirty="0" err="1" smtClean="0"/>
              <a:t>중구난방한</a:t>
            </a:r>
            <a:r>
              <a:rPr lang="ko-KR" altLang="en-US" sz="2400" dirty="0" smtClean="0"/>
              <a:t> 코딩을 하게 되어 직접 코딩한 팀원들도 찾아보기 어려울 정도로 </a:t>
            </a:r>
            <a:r>
              <a:rPr lang="ko-KR" altLang="en-US" sz="2400" dirty="0" err="1" smtClean="0"/>
              <a:t>가독성이</a:t>
            </a:r>
            <a:r>
              <a:rPr lang="ko-KR" altLang="en-US" sz="2400" dirty="0" smtClean="0"/>
              <a:t> 심각하게 떨어졌습니다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76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4" y="448885"/>
            <a:ext cx="1095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/>
              <a:t>다빈치코드</a:t>
            </a:r>
            <a:r>
              <a:rPr lang="ko-KR" altLang="en-US" sz="4800" dirty="0" smtClean="0"/>
              <a:t> 게임 규칙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8502" y="1379913"/>
            <a:ext cx="120660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블랙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화이트 각각 </a:t>
            </a:r>
            <a:r>
              <a:rPr lang="en-US" altLang="ko-KR" sz="2000" dirty="0" smtClean="0"/>
              <a:t>0~11</a:t>
            </a:r>
            <a:r>
              <a:rPr lang="ko-KR" altLang="en-US" sz="2000" dirty="0" smtClean="0"/>
              <a:t>의 숫자를 가진 코드가 있습니다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ko-KR" altLang="en-US" sz="2000" dirty="0" smtClean="0"/>
              <a:t>서로 블랙과 화이트 색상 중 임의의 숫자를 가진 코드를 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개씩 코드를 선택합니다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코드를 모두 선택하면 나오는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먼저 하기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버튼 창을 누른 사람이 선을 가집니다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ko-KR" altLang="en-US" sz="2000" dirty="0" smtClean="0"/>
              <a:t>자기 턴이 올 때마다 코드를 선택하고 프레임 창 가운데에 상대방의 코드를 추리합니다</a:t>
            </a:r>
            <a:r>
              <a:rPr lang="en-US" altLang="ko-KR" sz="2000" dirty="0" smtClean="0"/>
              <a:t>.                    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블랙 </a:t>
            </a:r>
            <a:r>
              <a:rPr lang="en-US" altLang="ko-KR" sz="2000" dirty="0" smtClean="0"/>
              <a:t>1, </a:t>
            </a:r>
            <a:r>
              <a:rPr lang="ko-KR" altLang="en-US" sz="2000" dirty="0" smtClean="0"/>
              <a:t>화이트 </a:t>
            </a:r>
            <a:r>
              <a:rPr lang="en-US" altLang="ko-KR" sz="2000" dirty="0" smtClean="0"/>
              <a:t>11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타자를 잘 치는 것도 게임 룰입니다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추리한 코드가 맞았을 경우 이어서 추리를 할 지 선택합니다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이어 하지 않은 경우 상대 턴으로 넘어갑니다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추리한 코드가 틀렸을 경우 본인이 마지막에 선택한 코드를 상대방에게 보여주며 상대 턴으로 넘어갑니다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Tx/>
              <a:buAutoNum type="arabicParenR"/>
            </a:pP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sz="2000" dirty="0" smtClean="0"/>
              <a:t>서로 턴을 주고 받으며 상대의 코드를 모두 맞췄을 경우 승리합니다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2375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통신 교류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974" y="1750810"/>
            <a:ext cx="11980026" cy="5647517"/>
          </a:xfrm>
        </p:spPr>
        <p:txBody>
          <a:bodyPr/>
          <a:lstStyle/>
          <a:p>
            <a:pPr marL="514350" indent="-514350">
              <a:spcBef>
                <a:spcPts val="1500"/>
              </a:spcBef>
              <a:buAutoNum type="arabicPeriod"/>
            </a:pPr>
            <a:r>
              <a:rPr lang="ko-KR" altLang="en-US" spc="20" dirty="0" smtClean="0"/>
              <a:t>통신 방법 선택 </a:t>
            </a:r>
            <a:r>
              <a:rPr lang="en-US" altLang="ko-KR" spc="20" dirty="0" smtClean="0"/>
              <a:t>: DataStream </a:t>
            </a:r>
            <a:r>
              <a:rPr lang="ko-KR" altLang="en-US" spc="20" dirty="0" smtClean="0"/>
              <a:t>사용</a:t>
            </a:r>
            <a:endParaRPr lang="en-US" altLang="ko-KR" spc="20" dirty="0" smtClean="0"/>
          </a:p>
          <a:p>
            <a:pPr marL="514350" indent="-514350">
              <a:spcBef>
                <a:spcPts val="1500"/>
              </a:spcBef>
              <a:buAutoNum type="arabicPeriod"/>
            </a:pPr>
            <a:r>
              <a:rPr lang="ko-KR" altLang="en-US" spc="20" dirty="0" smtClean="0"/>
              <a:t>통신 규칙 </a:t>
            </a:r>
            <a:r>
              <a:rPr lang="en-US" altLang="ko-KR" spc="20" dirty="0" smtClean="0"/>
              <a:t>(</a:t>
            </a:r>
            <a:r>
              <a:rPr lang="ko-KR" altLang="en-US" spc="20" dirty="0" smtClean="0"/>
              <a:t>정해진 숫자에 따른 정보 교류</a:t>
            </a:r>
            <a:r>
              <a:rPr lang="en-US" altLang="ko-KR" spc="20" dirty="0" smtClean="0"/>
              <a:t>)</a:t>
            </a:r>
            <a:endParaRPr lang="en-US" altLang="ko-KR" spc="20" dirty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클라이언트가 액션을 취할 때 먼저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하여 정해진 숫자를 보내고 서버나 타 클라이언트에게 추가 정보를 전달하여야 하는 경우 </a:t>
            </a:r>
            <a:r>
              <a:rPr lang="en-US" altLang="ko-KR" spc="20" dirty="0" err="1" smtClean="0"/>
              <a:t>writeUTF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를 추가하여 서버에 전송</a:t>
            </a:r>
            <a:endParaRPr lang="en-US" altLang="ko-KR" spc="20" dirty="0" smtClean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서버는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하여 정해진 숫자를 읽고 해당 숫자에 따라 서버에서 기능 작동을 하거나 클라이언트에게 받은 숫자를 그대로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(), </a:t>
            </a:r>
            <a:r>
              <a:rPr lang="ko-KR" altLang="en-US" spc="20" dirty="0" smtClean="0"/>
              <a:t>또는 </a:t>
            </a:r>
            <a:r>
              <a:rPr lang="en-US" altLang="ko-KR" spc="20" dirty="0" err="1" smtClean="0"/>
              <a:t>writeInt</a:t>
            </a:r>
            <a:r>
              <a:rPr lang="en-US" altLang="ko-KR" spc="20" dirty="0" smtClean="0"/>
              <a:t>(), </a:t>
            </a:r>
            <a:r>
              <a:rPr lang="en-US" altLang="ko-KR" spc="20" dirty="0" err="1" smtClean="0"/>
              <a:t>writeUTF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를 타클라이언트에게 전송</a:t>
            </a:r>
            <a:endParaRPr lang="en-US" altLang="ko-KR" spc="20" dirty="0" smtClean="0"/>
          </a:p>
          <a:p>
            <a:pPr marL="514350" indent="-514350">
              <a:spcBef>
                <a:spcPts val="2400"/>
              </a:spcBef>
              <a:buFont typeface="+mj-ea"/>
              <a:buAutoNum type="circleNumDbPlain"/>
            </a:pPr>
            <a:r>
              <a:rPr lang="ko-KR" altLang="en-US" spc="20" dirty="0" smtClean="0"/>
              <a:t>타 클라이언트 또한 서버에서 넘어온 숫자를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</a:t>
            </a:r>
            <a:r>
              <a:rPr lang="ko-KR" altLang="en-US" spc="20" dirty="0"/>
              <a:t> </a:t>
            </a:r>
            <a:r>
              <a:rPr lang="ko-KR" altLang="en-US" spc="20" dirty="0" smtClean="0"/>
              <a:t>또는      </a:t>
            </a:r>
            <a:r>
              <a:rPr lang="en-US" altLang="ko-KR" spc="20" dirty="0" err="1" smtClean="0"/>
              <a:t>readInt</a:t>
            </a:r>
            <a:r>
              <a:rPr lang="en-US" altLang="ko-KR" spc="20" dirty="0" smtClean="0"/>
              <a:t>() </a:t>
            </a:r>
            <a:r>
              <a:rPr lang="ko-KR" altLang="en-US" spc="20" dirty="0" smtClean="0"/>
              <a:t>및 </a:t>
            </a:r>
            <a:r>
              <a:rPr lang="en-US" altLang="ko-KR" spc="20" dirty="0" err="1" smtClean="0"/>
              <a:t>readUTF</a:t>
            </a:r>
            <a:r>
              <a:rPr lang="en-US" altLang="ko-KR" spc="20" dirty="0" smtClean="0"/>
              <a:t>()</a:t>
            </a:r>
            <a:r>
              <a:rPr lang="ko-KR" altLang="en-US" spc="20" dirty="0" smtClean="0"/>
              <a:t> 하여 기능을 작동</a:t>
            </a:r>
            <a:endParaRPr lang="en-US" altLang="ko-KR" spc="20" dirty="0" smtClean="0"/>
          </a:p>
          <a:p>
            <a:pPr marL="514350" indent="-514350">
              <a:buFont typeface="+mj-ea"/>
              <a:buAutoNum type="circleNumDbPlain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9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채팅창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(90</a:t>
            </a:r>
            <a:r>
              <a:rPr lang="ko-KR" altLang="en-US" dirty="0" smtClean="0"/>
              <a:t>번 대 이하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채팅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귓속말</a:t>
            </a:r>
            <a:r>
              <a:rPr lang="en-US" altLang="ko-KR" dirty="0" smtClean="0"/>
              <a:t>(/</a:t>
            </a:r>
            <a:r>
              <a:rPr lang="ko-KR" altLang="en-US" dirty="0" err="1" smtClean="0"/>
              <a:t>ㅈ</a:t>
            </a:r>
            <a:r>
              <a:rPr lang="en-US" altLang="ko-KR" dirty="0" smtClean="0"/>
              <a:t>, /w)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900" dirty="0" smtClean="0"/>
          </a:p>
          <a:p>
            <a:r>
              <a:rPr lang="ko-KR" altLang="en-US" dirty="0" smtClean="0"/>
              <a:t>닉네임 기능</a:t>
            </a:r>
            <a:r>
              <a:rPr lang="en-US" altLang="ko-KR" dirty="0" smtClean="0"/>
              <a:t>(90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99</a:t>
            </a:r>
            <a:r>
              <a:rPr lang="ko-KR" altLang="en-US" dirty="0" smtClean="0"/>
              <a:t>번 대 이하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98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본인 닉네임 설정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99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게임에서 상대할 닉네임 설정                              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※ Client : write(1061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), Server : write(41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), read(268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27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dirty="0" smtClean="0"/>
              <a:t>101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상대방에게 내 코드들의 숫자가 안보인 채로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101</a:t>
            </a:r>
            <a:r>
              <a:rPr lang="ko-KR" altLang="en-US" dirty="0" smtClean="0"/>
              <a:t> 및 내 코드 정보 </a:t>
            </a:r>
            <a:r>
              <a:rPr lang="en-US" altLang="ko-KR" dirty="0" err="1" smtClean="0"/>
              <a:t>write&amp;read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write : </a:t>
            </a:r>
            <a:r>
              <a:rPr lang="en-US" altLang="ko-KR" dirty="0" err="1" smtClean="0"/>
              <a:t>codeSend</a:t>
            </a:r>
            <a:r>
              <a:rPr lang="en-US" altLang="ko-KR" dirty="0" smtClean="0"/>
              <a:t>(199) </a:t>
            </a:r>
            <a:r>
              <a:rPr lang="ko-KR" altLang="en-US" dirty="0" smtClean="0"/>
              <a:t>메서드를 </a:t>
            </a:r>
            <a:r>
              <a:rPr lang="en-US" altLang="ko-KR" dirty="0" err="1" smtClean="0"/>
              <a:t>blackSelect</a:t>
            </a:r>
            <a:r>
              <a:rPr lang="en-US" altLang="ko-KR" dirty="0" smtClean="0"/>
              <a:t>(267),                     		    </a:t>
            </a:r>
            <a:r>
              <a:rPr lang="en-US" altLang="ko-KR" dirty="0" err="1" smtClean="0"/>
              <a:t>whiteSelect</a:t>
            </a:r>
            <a:r>
              <a:rPr lang="en-US" altLang="ko-KR" dirty="0" smtClean="0"/>
              <a:t>(340) </a:t>
            </a:r>
            <a:r>
              <a:rPr lang="ko-KR" altLang="en-US" dirty="0" smtClean="0"/>
              <a:t>메서드 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read : 1188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write : 94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read : 322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75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110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선택 후 아직 선택되지 않은 남은 블랙 코드들을 상대방 </a:t>
            </a:r>
            <a:r>
              <a:rPr lang="en-US" altLang="ko-KR" dirty="0" smtClean="0"/>
              <a:t>		</a:t>
            </a:r>
            <a:r>
              <a:rPr lang="ko-KR" altLang="en-US" dirty="0" smtClean="0"/>
              <a:t>에게 전달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r>
              <a:rPr lang="en-US" altLang="ko-KR" dirty="0" smtClean="0"/>
              <a:t>    ※Client : 110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219</a:t>
            </a:r>
            <a:r>
              <a:rPr lang="ko-KR" altLang="en-US" dirty="0" smtClean="0"/>
              <a:t>의 메서드를 </a:t>
            </a:r>
            <a:r>
              <a:rPr lang="en-US" altLang="ko-KR" dirty="0" err="1" smtClean="0"/>
              <a:t>blackSelect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1404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193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417</a:t>
            </a:r>
          </a:p>
        </p:txBody>
      </p:sp>
    </p:spTree>
    <p:extLst>
      <p:ext uri="{BB962C8B-B14F-4D97-AF65-F5344CB8AC3E}">
        <p14:creationId xmlns:p14="http://schemas.microsoft.com/office/powerpoint/2010/main" val="2155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111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선택 후 아직 선택되지 않은 남은 화이트 코드들을 상대</a:t>
            </a:r>
            <a:r>
              <a:rPr lang="en-US" altLang="ko-KR" dirty="0" smtClean="0"/>
              <a:t>		</a:t>
            </a:r>
            <a:r>
              <a:rPr lang="ko-KR" altLang="en-US" dirty="0" err="1" smtClean="0"/>
              <a:t>방에게</a:t>
            </a:r>
            <a:r>
              <a:rPr lang="ko-KR" altLang="en-US" dirty="0" smtClean="0"/>
              <a:t> 전달</a:t>
            </a:r>
            <a:r>
              <a:rPr lang="en-US" altLang="ko-KR" dirty="0" smtClean="0"/>
              <a:t>          </a:t>
            </a:r>
          </a:p>
          <a:p>
            <a:pPr marL="0" indent="0">
              <a:buNone/>
            </a:pPr>
            <a:r>
              <a:rPr lang="en-US" altLang="ko-KR" dirty="0" smtClean="0"/>
              <a:t>    ※Client : 111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	  write : 244</a:t>
            </a:r>
            <a:r>
              <a:rPr lang="ko-KR" altLang="en-US" dirty="0" smtClean="0"/>
              <a:t>의 메서드를 </a:t>
            </a:r>
            <a:r>
              <a:rPr lang="en-US" altLang="ko-KR" dirty="0" err="1" smtClean="0"/>
              <a:t>whiteSelect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	  read : 1415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178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352</a:t>
            </a:r>
          </a:p>
        </p:txBody>
      </p:sp>
    </p:spTree>
    <p:extLst>
      <p:ext uri="{BB962C8B-B14F-4D97-AF65-F5344CB8AC3E}">
        <p14:creationId xmlns:p14="http://schemas.microsoft.com/office/powerpoint/2010/main" val="17734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102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개의 코드를 선택 후 먼저 버튼을 누르는 사람이 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102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write&amp;read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 write : 931</a:t>
            </a:r>
          </a:p>
          <a:p>
            <a:pPr marL="0" indent="0">
              <a:buNone/>
            </a:pPr>
            <a:r>
              <a:rPr lang="en-US" altLang="ko-KR" dirty="0" smtClean="0"/>
              <a:t>    	  read : 1303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111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read : 331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33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정해진 숫자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305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게임 기능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번 대 이상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103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상대방의 코드를 맞춘 경우 해당 코드 전달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※Client : 103 </a:t>
            </a:r>
            <a:r>
              <a:rPr lang="ko-KR" altLang="en-US" dirty="0" smtClean="0"/>
              <a:t>및 코드 정보 </a:t>
            </a:r>
            <a:r>
              <a:rPr lang="en-US" altLang="ko-KR" dirty="0" err="1" smtClean="0"/>
              <a:t>write&amp;read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	  write : 560</a:t>
            </a:r>
          </a:p>
          <a:p>
            <a:pPr marL="0" indent="0">
              <a:buNone/>
            </a:pPr>
            <a:r>
              <a:rPr lang="en-US" altLang="ko-KR" dirty="0" smtClean="0"/>
              <a:t>    	  read : 1307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※ Server 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write : 125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 smtClean="0"/>
              <a:t>          read : 334</a:t>
            </a:r>
          </a:p>
        </p:txBody>
      </p:sp>
    </p:spTree>
    <p:extLst>
      <p:ext uri="{BB962C8B-B14F-4D97-AF65-F5344CB8AC3E}">
        <p14:creationId xmlns:p14="http://schemas.microsoft.com/office/powerpoint/2010/main" val="37831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651</Words>
  <Application>Microsoft Office PowerPoint</Application>
  <PresentationFormat>와이드스크린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B조 세미 프로젝트</vt:lpstr>
      <vt:lpstr>PowerPoint 프레젠테이션</vt:lpstr>
      <vt:lpstr>통신 교류 방법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정해진 숫자 규칙</vt:lpstr>
      <vt:lpstr>프로젝트를 진행하면서 개선해야할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해남</dc:creator>
  <cp:lastModifiedBy>이 해남</cp:lastModifiedBy>
  <cp:revision>40</cp:revision>
  <dcterms:created xsi:type="dcterms:W3CDTF">2021-01-16T07:59:57Z</dcterms:created>
  <dcterms:modified xsi:type="dcterms:W3CDTF">2021-01-18T01:52:55Z</dcterms:modified>
</cp:coreProperties>
</file>