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7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0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9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2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771D-9105-4411-B8F6-B72CC902C7D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F686-8EEB-4C10-A7FD-402D1066E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6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53661" y="1271832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Algorithm – Program HW4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Problem Description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分別使用 </a:t>
            </a:r>
            <a:r>
              <a:rPr lang="en-US" altLang="zh-TW" dirty="0" smtClean="0"/>
              <a:t>Brute Force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Branch and </a:t>
            </a:r>
            <a:r>
              <a:rPr lang="en-US" altLang="zh-TW" dirty="0" smtClean="0"/>
              <a:t>Bound </a:t>
            </a:r>
            <a:r>
              <a:rPr lang="zh-TW" altLang="en-US" dirty="0" smtClean="0"/>
              <a:t>來解決</a:t>
            </a:r>
            <a:r>
              <a:rPr lang="en-US" altLang="zh-TW" dirty="0"/>
              <a:t> </a:t>
            </a:r>
            <a:r>
              <a:rPr lang="en-US" altLang="zh-TW" dirty="0" smtClean="0"/>
              <a:t>Travelling Salesman </a:t>
            </a:r>
            <a:r>
              <a:rPr lang="en-US" altLang="zh-TW" dirty="0" smtClean="0"/>
              <a:t>Problem</a:t>
            </a:r>
            <a:r>
              <a:rPr lang="zh-TW" altLang="en-US" dirty="0"/>
              <a:t>，</a:t>
            </a:r>
            <a:r>
              <a:rPr lang="zh-TW" altLang="en-US" dirty="0" smtClean="0"/>
              <a:t>並比較這兩個方法的執行時間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Input Size is from 5 to 15 in steps of 1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城市間 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 範圍為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Program’s Input and Outputs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Input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給定檔名 </a:t>
            </a:r>
            <a:r>
              <a:rPr lang="en-US" altLang="zh-TW" dirty="0" smtClean="0"/>
              <a:t>“ Input.txt ”</a:t>
            </a:r>
            <a:r>
              <a:rPr lang="zh-TW" altLang="en-US" dirty="0" smtClean="0"/>
              <a:t>，其內容第一行為城市數目，接著為城市與城市間的</a:t>
            </a:r>
            <a:r>
              <a:rPr lang="en-US" altLang="zh-TW" dirty="0" smtClean="0"/>
              <a:t>cost matrix. (</a:t>
            </a:r>
            <a:r>
              <a:rPr lang="zh-TW" altLang="en-US" dirty="0" smtClean="0"/>
              <a:t>請參考附檔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Outputs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輸出兩個檔名 </a:t>
            </a:r>
            <a:r>
              <a:rPr lang="en-US" altLang="zh-TW" dirty="0" smtClean="0"/>
              <a:t>”</a:t>
            </a:r>
            <a:r>
              <a:rPr lang="zh-TW" altLang="en-US" dirty="0"/>
              <a:t> </a:t>
            </a:r>
            <a:r>
              <a:rPr lang="en-US" altLang="zh-TW" dirty="0" smtClean="0"/>
              <a:t>BF.txt ”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</a:t>
            </a:r>
            <a:r>
              <a:rPr lang="en-US" altLang="zh-TW" dirty="0" smtClean="0"/>
              <a:t>BB.txt ”</a:t>
            </a:r>
            <a:r>
              <a:rPr lang="zh-TW" altLang="en-US" dirty="0" smtClean="0"/>
              <a:t>，其內容</a:t>
            </a:r>
            <a:r>
              <a:rPr lang="zh-TW" altLang="en-US" dirty="0"/>
              <a:t>需</a:t>
            </a:r>
            <a:r>
              <a:rPr lang="zh-TW" altLang="en-US" dirty="0" smtClean="0"/>
              <a:t>包含分別為使用</a:t>
            </a:r>
            <a:r>
              <a:rPr lang="en-US" altLang="zh-TW" dirty="0"/>
              <a:t> </a:t>
            </a:r>
            <a:r>
              <a:rPr lang="en-US" altLang="zh-TW" dirty="0" smtClean="0"/>
              <a:t>Brute Force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Branch and </a:t>
            </a:r>
            <a:r>
              <a:rPr lang="en-US" altLang="zh-TW" dirty="0" smtClean="0"/>
              <a:t>Bound </a:t>
            </a:r>
            <a:r>
              <a:rPr lang="zh-TW" altLang="en-US" dirty="0" smtClean="0"/>
              <a:t>方法所找出的路徑和</a:t>
            </a:r>
            <a:r>
              <a:rPr lang="en-US" altLang="zh-TW" dirty="0"/>
              <a:t> 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 和 程式執行時間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請參考附檔</a:t>
            </a:r>
            <a:r>
              <a:rPr lang="en-US" altLang="zh-TW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14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需繳交文件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和 程式執行檔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ReadMe.txt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告訴我們你的程式如何執行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包含執行環境</a:t>
            </a:r>
            <a:r>
              <a:rPr lang="en-US" altLang="zh-TW" dirty="0" smtClean="0"/>
              <a:t>				windows</a:t>
            </a:r>
            <a:r>
              <a:rPr lang="zh-TW" altLang="en-US" dirty="0" smtClean="0"/>
              <a:t> 或 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、編譯器等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time.xlsx =&gt; </a:t>
            </a:r>
            <a:r>
              <a:rPr lang="zh-TW" altLang="en-US" dirty="0" smtClean="0"/>
              <a:t>完成附件之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檔案表格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639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繳交檔名與格式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 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_HW4 ”</a:t>
            </a:r>
            <a:r>
              <a:rPr lang="zh-TW" altLang="en-US" dirty="0" smtClean="0"/>
              <a:t> ，並將上述檔案壓縮成一個檔案上傳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7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Algorithm – Program HW4</vt:lpstr>
      <vt:lpstr>Problem Description</vt:lpstr>
      <vt:lpstr>Program’s Input and Outputs</vt:lpstr>
      <vt:lpstr>需繳交文件</vt:lpstr>
      <vt:lpstr>繳交檔名與格式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– Program HW</dc:title>
  <dc:creator>user</dc:creator>
  <cp:lastModifiedBy>user</cp:lastModifiedBy>
  <cp:revision>13</cp:revision>
  <dcterms:created xsi:type="dcterms:W3CDTF">2019-04-24T07:26:15Z</dcterms:created>
  <dcterms:modified xsi:type="dcterms:W3CDTF">2019-04-25T09:35:13Z</dcterms:modified>
</cp:coreProperties>
</file>