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6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80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9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7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8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2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40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86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9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35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21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9654D2-CF54-DE9E-F674-09BF4AD8D8B1}"/>
              </a:ext>
            </a:extLst>
          </p:cNvPr>
          <p:cNvSpPr txBox="1"/>
          <p:nvPr/>
        </p:nvSpPr>
        <p:spPr>
          <a:xfrm>
            <a:off x="893379" y="1082565"/>
            <a:ext cx="11067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</a:t>
            </a:r>
            <a:r>
              <a:rPr lang="en-US" sz="3200" dirty="0" err="1"/>
              <a:t>Pytorch</a:t>
            </a:r>
            <a:r>
              <a:rPr lang="ko-KR" altLang="en-US" sz="3200" dirty="0"/>
              <a:t>을 사용해서 </a:t>
            </a:r>
            <a:r>
              <a:rPr lang="en-US" altLang="ko-KR" sz="3200" dirty="0"/>
              <a:t>Objection Detection </a:t>
            </a:r>
            <a:r>
              <a:rPr lang="ko-KR" altLang="en-US" sz="3200" dirty="0"/>
              <a:t>구현하기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E4DB0-F1E4-B630-9359-40841BC6B9B3}"/>
              </a:ext>
            </a:extLst>
          </p:cNvPr>
          <p:cNvSpPr txBox="1"/>
          <p:nvPr/>
        </p:nvSpPr>
        <p:spPr>
          <a:xfrm>
            <a:off x="893379" y="1966466"/>
            <a:ext cx="110673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Key Components:</a:t>
            </a:r>
          </a:p>
          <a:p>
            <a:r>
              <a:rPr lang="en-US" sz="3200" dirty="0"/>
              <a:t> 			1. </a:t>
            </a:r>
            <a:r>
              <a:rPr lang="en-US" sz="3200" dirty="0" err="1"/>
              <a:t>pytorch</a:t>
            </a:r>
            <a:r>
              <a:rPr lang="en-US" sz="3200" dirty="0"/>
              <a:t> </a:t>
            </a:r>
          </a:p>
          <a:p>
            <a:r>
              <a:rPr lang="en-US" sz="3200" dirty="0"/>
              <a:t>			2. faster </a:t>
            </a:r>
            <a:r>
              <a:rPr lang="en-US" sz="3200" dirty="0" err="1"/>
              <a:t>rcnn</a:t>
            </a:r>
            <a:endParaRPr lang="en-US" sz="3200" dirty="0"/>
          </a:p>
          <a:p>
            <a:r>
              <a:rPr lang="en-US" sz="3200" dirty="0"/>
              <a:t>			3.onnx</a:t>
            </a:r>
          </a:p>
          <a:p>
            <a:r>
              <a:rPr lang="en-US" sz="3200" dirty="0"/>
              <a:t>			4. </a:t>
            </a:r>
            <a:r>
              <a:rPr lang="en-US" sz="3200" dirty="0" err="1"/>
              <a:t>onnx</a:t>
            </a:r>
            <a:r>
              <a:rPr lang="ko-KR" altLang="en-US" sz="3200" dirty="0"/>
              <a:t> </a:t>
            </a:r>
            <a:r>
              <a:rPr lang="en-US" altLang="ko-KR" sz="3200" dirty="0"/>
              <a:t>runtime</a:t>
            </a:r>
          </a:p>
          <a:p>
            <a:r>
              <a:rPr lang="en-US" sz="3200" dirty="0"/>
              <a:t>			5. random 10 images</a:t>
            </a:r>
          </a:p>
          <a:p>
            <a:r>
              <a:rPr lang="en-US" sz="3200" dirty="0"/>
              <a:t>			6. command line execution script</a:t>
            </a:r>
          </a:p>
        </p:txBody>
      </p:sp>
    </p:spTree>
    <p:extLst>
      <p:ext uri="{BB962C8B-B14F-4D97-AF65-F5344CB8AC3E}">
        <p14:creationId xmlns:p14="http://schemas.microsoft.com/office/powerpoint/2010/main" val="133132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9654D2-CF54-DE9E-F674-09BF4AD8D8B1}"/>
              </a:ext>
            </a:extLst>
          </p:cNvPr>
          <p:cNvSpPr txBox="1"/>
          <p:nvPr/>
        </p:nvSpPr>
        <p:spPr>
          <a:xfrm>
            <a:off x="944179" y="1163845"/>
            <a:ext cx="1106739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Description: </a:t>
            </a:r>
          </a:p>
          <a:p>
            <a:r>
              <a:rPr lang="en-US" sz="3200" dirty="0"/>
              <a:t>			* </a:t>
            </a:r>
            <a:r>
              <a:rPr lang="ko-KR" altLang="en-US" sz="2000" dirty="0"/>
              <a:t>랜덤 이미지 </a:t>
            </a:r>
            <a:r>
              <a:rPr lang="en-US" altLang="ko-KR" sz="2000" dirty="0"/>
              <a:t>10</a:t>
            </a:r>
            <a:r>
              <a:rPr lang="ko-KR" altLang="en-US" sz="2000" dirty="0"/>
              <a:t>장을 준비합니다</a:t>
            </a:r>
            <a:endParaRPr lang="en-US" altLang="ko-KR" sz="2000" dirty="0"/>
          </a:p>
          <a:p>
            <a:r>
              <a:rPr lang="en-US" sz="2000" dirty="0"/>
              <a:t>			</a:t>
            </a:r>
            <a:r>
              <a:rPr lang="en-US" sz="3200" dirty="0"/>
              <a:t>* </a:t>
            </a:r>
            <a:r>
              <a:rPr lang="en-US" sz="2000" dirty="0"/>
              <a:t>DNN</a:t>
            </a:r>
            <a:r>
              <a:rPr lang="ko-KR" altLang="en-US" sz="2000" dirty="0"/>
              <a:t>의 모델 </a:t>
            </a:r>
            <a:r>
              <a:rPr lang="zh-CN" altLang="en-US" sz="2000" dirty="0"/>
              <a:t>中 </a:t>
            </a:r>
            <a:r>
              <a:rPr lang="en-US" altLang="zh-CN" sz="2000" dirty="0"/>
              <a:t>1</a:t>
            </a:r>
            <a:r>
              <a:rPr lang="ko-KR" altLang="en-US" sz="2000" dirty="0"/>
              <a:t>개를 선정합니다 </a:t>
            </a:r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: faster </a:t>
            </a:r>
            <a:r>
              <a:rPr lang="en-US" altLang="ko-KR" sz="2000" dirty="0" err="1"/>
              <a:t>rcnn</a:t>
            </a:r>
            <a:r>
              <a:rPr lang="en-US" altLang="ko-KR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			</a:t>
            </a:r>
            <a:r>
              <a:rPr lang="en-US" sz="3200" dirty="0"/>
              <a:t>* </a:t>
            </a:r>
            <a:r>
              <a:rPr lang="ko-KR" altLang="en-US" sz="2000" dirty="0"/>
              <a:t>작성한 모델을 </a:t>
            </a:r>
            <a:r>
              <a:rPr lang="en-US" altLang="ko-KR" sz="2000" dirty="0"/>
              <a:t>ONNX </a:t>
            </a:r>
            <a:r>
              <a:rPr lang="ko-KR" altLang="en-US" sz="2000" dirty="0"/>
              <a:t>파일 포맷으로 </a:t>
            </a:r>
            <a:r>
              <a:rPr lang="en-US" altLang="ko-KR" sz="2000" dirty="0"/>
              <a:t>export </a:t>
            </a:r>
            <a:r>
              <a:rPr lang="ko-KR" altLang="en-US" sz="2000" dirty="0"/>
              <a:t>해서 파일로 저장합니다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			</a:t>
            </a:r>
            <a:r>
              <a:rPr lang="en-US" sz="3200" dirty="0"/>
              <a:t>* </a:t>
            </a:r>
            <a:r>
              <a:rPr lang="ko-KR" altLang="en-US" sz="2000" dirty="0"/>
              <a:t>저장한 </a:t>
            </a:r>
            <a:r>
              <a:rPr lang="en-US" altLang="ko-KR" sz="2000" dirty="0"/>
              <a:t>ONNX </a:t>
            </a:r>
            <a:r>
              <a:rPr lang="ko-KR" altLang="en-US" sz="2000" dirty="0"/>
              <a:t>파일을 </a:t>
            </a:r>
            <a:r>
              <a:rPr lang="en-US" altLang="ko-KR" sz="2000" dirty="0"/>
              <a:t>ONNX Runtime</a:t>
            </a:r>
            <a:r>
              <a:rPr lang="ko-KR" altLang="en-US" sz="2000" dirty="0"/>
              <a:t>으로 수행하는데 명령어를 스크립트로 작성</a:t>
            </a:r>
            <a:endParaRPr lang="en-US" sz="2000" dirty="0"/>
          </a:p>
          <a:p>
            <a:r>
              <a:rPr lang="en-US" sz="2000" dirty="0"/>
              <a:t>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</a:rPr>
              <a:t>[</a:t>
            </a:r>
            <a:r>
              <a:rPr lang="ko-KR" altLang="en-US" sz="2000" dirty="0">
                <a:highlight>
                  <a:srgbClr val="FFFF00"/>
                </a:highlight>
              </a:rPr>
              <a:t>출력물</a:t>
            </a:r>
            <a:r>
              <a:rPr lang="en-US" altLang="ko-KR" sz="2000" dirty="0">
                <a:highlight>
                  <a:srgbClr val="FFFF00"/>
                </a:highlight>
              </a:rPr>
              <a:t>] Bounding box</a:t>
            </a:r>
            <a:r>
              <a:rPr lang="ko-KR" altLang="en-US" sz="2000" dirty="0">
                <a:highlight>
                  <a:srgbClr val="FFFF00"/>
                </a:highlight>
              </a:rPr>
              <a:t>들을 이미지에 함께 출력하며</a:t>
            </a:r>
            <a:r>
              <a:rPr lang="en-US" altLang="ko-KR" sz="2000" dirty="0">
                <a:highlight>
                  <a:srgbClr val="FFFF00"/>
                </a:highlight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highlight>
                  <a:srgbClr val="FFFF00"/>
                </a:highlight>
              </a:rPr>
              <a:t>각각의 </a:t>
            </a:r>
            <a:r>
              <a:rPr lang="en-US" altLang="ko-KR" sz="2000" dirty="0">
                <a:highlight>
                  <a:srgbClr val="FFFF00"/>
                </a:highlight>
              </a:rPr>
              <a:t>inference </a:t>
            </a:r>
            <a:r>
              <a:rPr lang="ko-KR" altLang="en-US" sz="2000" dirty="0">
                <a:highlight>
                  <a:srgbClr val="FFFF00"/>
                </a:highlight>
              </a:rPr>
              <a:t>수행시간도 </a:t>
            </a:r>
            <a:r>
              <a:rPr lang="en-US" altLang="ko-KR" sz="2000" dirty="0">
                <a:highlight>
                  <a:srgbClr val="FFFF00"/>
                </a:highlight>
              </a:rPr>
              <a:t>console</a:t>
            </a:r>
            <a:r>
              <a:rPr lang="ko-KR" altLang="en-US" sz="2000" dirty="0">
                <a:highlight>
                  <a:srgbClr val="FFFF00"/>
                </a:highlight>
              </a:rPr>
              <a:t>이나 </a:t>
            </a:r>
            <a:r>
              <a:rPr lang="en-US" altLang="ko-KR" sz="2000" dirty="0">
                <a:highlight>
                  <a:srgbClr val="FFFF00"/>
                </a:highlight>
              </a:rPr>
              <a:t>GUI</a:t>
            </a:r>
            <a:r>
              <a:rPr lang="ko-KR" altLang="en-US" sz="2000" dirty="0">
                <a:highlight>
                  <a:srgbClr val="FFFF00"/>
                </a:highlight>
              </a:rPr>
              <a:t>을 통해서 출력합니다</a:t>
            </a:r>
            <a:endParaRPr lang="en-US" sz="2000" dirty="0">
              <a:highlight>
                <a:srgbClr val="FFFF00"/>
              </a:highlight>
            </a:endParaRPr>
          </a:p>
          <a:p>
            <a:r>
              <a:rPr lang="en-US" sz="2000" dirty="0"/>
              <a:t>				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338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9654D2-CF54-DE9E-F674-09BF4AD8D8B1}"/>
              </a:ext>
            </a:extLst>
          </p:cNvPr>
          <p:cNvSpPr txBox="1"/>
          <p:nvPr/>
        </p:nvSpPr>
        <p:spPr>
          <a:xfrm>
            <a:off x="304801" y="1052085"/>
            <a:ext cx="1317752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Research </a:t>
            </a:r>
            <a:r>
              <a:rPr lang="ko-KR" altLang="en-US" sz="3200" dirty="0"/>
              <a:t>및 </a:t>
            </a:r>
            <a:r>
              <a:rPr lang="en-US" altLang="ko-KR" sz="3200" dirty="0"/>
              <a:t>study</a:t>
            </a:r>
            <a:r>
              <a:rPr lang="en-US" sz="3200" dirty="0"/>
              <a:t>: </a:t>
            </a:r>
          </a:p>
          <a:p>
            <a:endParaRPr lang="en-US" altLang="ko-KR" sz="3200" dirty="0"/>
          </a:p>
          <a:p>
            <a:r>
              <a:rPr lang="en-US" altLang="ko-KR" sz="3200" dirty="0"/>
              <a:t>             </a:t>
            </a:r>
            <a:r>
              <a:rPr lang="en-US" altLang="ko-KR" sz="2000" dirty="0"/>
              <a:t>* </a:t>
            </a:r>
            <a:r>
              <a:rPr lang="ko-KR" altLang="en-US" sz="2000" dirty="0"/>
              <a:t>지난 </a:t>
            </a:r>
            <a:r>
              <a:rPr lang="en-US" altLang="ko-KR" sz="2000" dirty="0"/>
              <a:t>1</a:t>
            </a:r>
            <a:r>
              <a:rPr lang="ko-KR" altLang="en-US" sz="2000" dirty="0"/>
              <a:t>주일 동안 </a:t>
            </a:r>
            <a:r>
              <a:rPr lang="en-US" sz="2000" dirty="0"/>
              <a:t>DNN</a:t>
            </a:r>
            <a:r>
              <a:rPr lang="ko-KR" altLang="en-US" sz="2000" dirty="0"/>
              <a:t>과 </a:t>
            </a:r>
            <a:r>
              <a:rPr lang="en-US" altLang="ko-KR" sz="2000" dirty="0"/>
              <a:t>Deep Learning</a:t>
            </a:r>
            <a:r>
              <a:rPr lang="ko-KR" altLang="en-US" sz="2000" dirty="0"/>
              <a:t>에 관한 </a:t>
            </a:r>
            <a:r>
              <a:rPr lang="en-US" altLang="ko-KR" sz="2000" dirty="0"/>
              <a:t>study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researc</a:t>
            </a:r>
            <a:r>
              <a:rPr lang="ko-KR" altLang="en-US" sz="2000" dirty="0"/>
              <a:t>을 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documentatio</a:t>
            </a:r>
            <a:r>
              <a:rPr lang="ko-KR" altLang="en-US" sz="2000" dirty="0"/>
              <a:t>은 </a:t>
            </a:r>
            <a:endParaRPr lang="en-US" altLang="ko-KR" sz="2000" dirty="0"/>
          </a:p>
          <a:p>
            <a:r>
              <a:rPr lang="en-US" altLang="ko-KR" sz="2000" dirty="0"/>
              <a:t>			</a:t>
            </a:r>
            <a:r>
              <a:rPr lang="ko-KR" altLang="en-US" sz="2000" dirty="0"/>
              <a:t>    하기 링크를 통해서 확인하실 수 있습니다</a:t>
            </a:r>
            <a:r>
              <a:rPr lang="en-US" altLang="ko-KR" sz="2000" dirty="0"/>
              <a:t>.</a:t>
            </a:r>
            <a:r>
              <a:rPr lang="en-US" sz="2000" dirty="0"/>
              <a:t>	</a:t>
            </a:r>
          </a:p>
          <a:p>
            <a:endParaRPr lang="en-US" sz="2000" dirty="0"/>
          </a:p>
          <a:p>
            <a:r>
              <a:rPr lang="en-US" sz="2000" dirty="0"/>
              <a:t>			*** </a:t>
            </a:r>
            <a:r>
              <a:rPr lang="ko-KR" altLang="en-US" sz="2000" dirty="0"/>
              <a:t>링크 </a:t>
            </a:r>
            <a:r>
              <a:rPr lang="en-US" altLang="ko-KR" sz="2000" dirty="0"/>
              <a:t>URL: </a:t>
            </a:r>
          </a:p>
          <a:p>
            <a:r>
              <a:rPr lang="en-US" altLang="ko-KR" sz="2000" dirty="0"/>
              <a:t>                  </a:t>
            </a:r>
            <a:r>
              <a:rPr lang="en-US" altLang="ko-KR" sz="2000" dirty="0">
                <a:highlight>
                  <a:srgbClr val="FFFF00"/>
                </a:highlight>
              </a:rPr>
              <a:t>https://www.notion.so/serene2/Deep-Learning-DNN-c3609aa05ab2431785e1021501c2851f</a:t>
            </a:r>
            <a:r>
              <a:rPr lang="en-US" sz="2000" dirty="0">
                <a:highlight>
                  <a:srgbClr val="FFFF00"/>
                </a:highlight>
              </a:rPr>
              <a:t>		</a:t>
            </a:r>
          </a:p>
          <a:p>
            <a:r>
              <a:rPr lang="en-US" sz="2000" dirty="0"/>
              <a:t>				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14950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200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dvl</dc:creator>
  <cp:lastModifiedBy>dvl</cp:lastModifiedBy>
  <cp:revision>5</cp:revision>
  <dcterms:created xsi:type="dcterms:W3CDTF">2023-03-11T07:13:26Z</dcterms:created>
  <dcterms:modified xsi:type="dcterms:W3CDTF">2023-03-15T11:34:14Z</dcterms:modified>
</cp:coreProperties>
</file>