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3004800" cy="9753600"/>
  <p:notesSz cx="6858000" cy="9144000"/>
  <p:defaultTextStyle>
    <a:defPPr>
      <a:defRPr lang="ko-KR"/>
    </a:defPPr>
    <a:lvl1pPr marL="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1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103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0C2E0-A413-451D-8A05-8D12EE9BC3A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1240A-E4FE-486F-BF45-137B4B8F1E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3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977900" y="390597"/>
            <a:ext cx="11049000" cy="1076254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977900" y="1780457"/>
            <a:ext cx="11049000" cy="6932310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선"/>
          <p:cNvSpPr/>
          <p:nvPr userDrawn="1"/>
        </p:nvSpPr>
        <p:spPr>
          <a:xfrm>
            <a:off x="977900" y="1466850"/>
            <a:ext cx="11049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797" tIns="50797" rIns="50797" bIns="50797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선"/>
          <p:cNvSpPr/>
          <p:nvPr userDrawn="1"/>
        </p:nvSpPr>
        <p:spPr>
          <a:xfrm>
            <a:off x="977900" y="1466850"/>
            <a:ext cx="110490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797" tIns="50797" rIns="50797" bIns="50797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7900" y="390597"/>
            <a:ext cx="11049000" cy="1076254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7900" y="1780457"/>
            <a:ext cx="11049000" cy="6932310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grpSp>
        <p:nvGrpSpPr>
          <p:cNvPr id="8" name="그룹"/>
          <p:cNvGrpSpPr/>
          <p:nvPr userDrawn="1"/>
        </p:nvGrpSpPr>
        <p:grpSpPr>
          <a:xfrm>
            <a:off x="1783859" y="13086080"/>
            <a:ext cx="13206392" cy="287258"/>
            <a:chOff x="352575" y="0"/>
            <a:chExt cx="9285744" cy="201978"/>
          </a:xfrm>
        </p:grpSpPr>
        <p:sp>
          <p:nvSpPr>
            <p:cNvPr id="9" name="주식회사 MORAI"/>
            <p:cNvSpPr txBox="1"/>
            <p:nvPr/>
          </p:nvSpPr>
          <p:spPr>
            <a:xfrm>
              <a:off x="352575" y="0"/>
              <a:ext cx="826849" cy="201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r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t>주식회사 MORAI</a:t>
              </a:r>
            </a:p>
          </p:txBody>
        </p:sp>
        <p:sp>
          <p:nvSpPr>
            <p:cNvPr id="10" name="www.morai.ai"/>
            <p:cNvSpPr txBox="1"/>
            <p:nvPr/>
          </p:nvSpPr>
          <p:spPr>
            <a:xfrm>
              <a:off x="4488332" y="0"/>
              <a:ext cx="773288" cy="201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t>www.morai.ai</a:t>
              </a:r>
            </a:p>
          </p:txBody>
        </p:sp>
        <p:sp>
          <p:nvSpPr>
            <p:cNvPr id="11" name="대전광역시 대덕구 새말 3길 38 (우편번호: 34344)"/>
            <p:cNvSpPr txBox="1"/>
            <p:nvPr/>
          </p:nvSpPr>
          <p:spPr>
            <a:xfrm>
              <a:off x="1211732" y="0"/>
              <a:ext cx="2289163" cy="201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rPr dirty="0" err="1"/>
                <a:t>대전광역시</a:t>
              </a:r>
              <a:r>
                <a:rPr dirty="0"/>
                <a:t> </a:t>
              </a:r>
              <a:r>
                <a:rPr dirty="0" err="1"/>
                <a:t>대덕구</a:t>
              </a:r>
              <a:r>
                <a:rPr dirty="0"/>
                <a:t> </a:t>
              </a:r>
              <a:r>
                <a:rPr dirty="0" err="1"/>
                <a:t>새말</a:t>
              </a:r>
              <a:r>
                <a:rPr dirty="0"/>
                <a:t> 3길 38 (</a:t>
              </a:r>
              <a:r>
                <a:rPr dirty="0" err="1"/>
                <a:t>우편번호</a:t>
              </a:r>
              <a:r>
                <a:rPr dirty="0"/>
                <a:t>: 34344)</a:t>
              </a:r>
            </a:p>
          </p:txBody>
        </p:sp>
        <p:sp>
          <p:nvSpPr>
            <p:cNvPr id="12" name="junhokim@morai.ai"/>
            <p:cNvSpPr txBox="1"/>
            <p:nvPr/>
          </p:nvSpPr>
          <p:spPr>
            <a:xfrm>
              <a:off x="5623712" y="0"/>
              <a:ext cx="1071207" cy="201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t>junhokim@morai.ai</a:t>
              </a:r>
            </a:p>
          </p:txBody>
        </p:sp>
        <p:sp>
          <p:nvSpPr>
            <p:cNvPr id="13" name="Copyright ⓒ MORAI Inc. 2018 All rights reserved"/>
            <p:cNvSpPr txBox="1"/>
            <p:nvPr/>
          </p:nvSpPr>
          <p:spPr>
            <a:xfrm>
              <a:off x="7180630" y="0"/>
              <a:ext cx="2457689" cy="201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t>Copyright ⓒ MORAI Inc. 2018 All rights reserved</a:t>
              </a:r>
            </a:p>
          </p:txBody>
        </p:sp>
      </p:grpSp>
      <p:grpSp>
        <p:nvGrpSpPr>
          <p:cNvPr id="14" name="그룹"/>
          <p:cNvGrpSpPr/>
          <p:nvPr userDrawn="1"/>
        </p:nvGrpSpPr>
        <p:grpSpPr>
          <a:xfrm>
            <a:off x="1166126" y="9201150"/>
            <a:ext cx="10672549" cy="287258"/>
            <a:chOff x="3462" y="0"/>
            <a:chExt cx="10672548" cy="287257"/>
          </a:xfrm>
        </p:grpSpPr>
        <p:sp>
          <p:nvSpPr>
            <p:cNvPr id="15" name="주식회사 MORAI"/>
            <p:cNvSpPr txBox="1"/>
            <p:nvPr/>
          </p:nvSpPr>
          <p:spPr>
            <a:xfrm>
              <a:off x="3462" y="0"/>
              <a:ext cx="1175963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r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rPr dirty="0" err="1"/>
                <a:t>주식회사</a:t>
              </a:r>
              <a:r>
                <a:rPr dirty="0"/>
                <a:t> MORAI</a:t>
              </a:r>
            </a:p>
          </p:txBody>
        </p:sp>
        <p:sp>
          <p:nvSpPr>
            <p:cNvPr id="16" name="www.morai.ai"/>
            <p:cNvSpPr txBox="1"/>
            <p:nvPr/>
          </p:nvSpPr>
          <p:spPr>
            <a:xfrm>
              <a:off x="4569718" y="0"/>
              <a:ext cx="1099788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t>www.morai.ai</a:t>
              </a:r>
            </a:p>
          </p:txBody>
        </p:sp>
        <p:sp>
          <p:nvSpPr>
            <p:cNvPr id="17" name="대전광역시 대덕구 새말 3길 38 (우편번호: 34344)"/>
            <p:cNvSpPr txBox="1"/>
            <p:nvPr/>
          </p:nvSpPr>
          <p:spPr>
            <a:xfrm>
              <a:off x="1246722" y="0"/>
              <a:ext cx="3255699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rPr dirty="0" err="1"/>
                <a:t>대전광역시</a:t>
              </a:r>
              <a:r>
                <a:rPr dirty="0"/>
                <a:t> </a:t>
              </a:r>
              <a:r>
                <a:rPr dirty="0" err="1"/>
                <a:t>대덕구</a:t>
              </a:r>
              <a:r>
                <a:rPr dirty="0"/>
                <a:t> </a:t>
              </a:r>
              <a:r>
                <a:rPr dirty="0" err="1"/>
                <a:t>새말</a:t>
              </a:r>
              <a:r>
                <a:rPr dirty="0"/>
                <a:t> 3길 38 (</a:t>
              </a:r>
              <a:r>
                <a:rPr dirty="0" err="1"/>
                <a:t>우편번호</a:t>
              </a:r>
              <a:r>
                <a:rPr dirty="0"/>
                <a:t>: 34344)</a:t>
              </a:r>
            </a:p>
          </p:txBody>
        </p:sp>
        <p:sp>
          <p:nvSpPr>
            <p:cNvPr id="18" name="junhokim@morai.ai"/>
            <p:cNvSpPr txBox="1"/>
            <p:nvPr/>
          </p:nvSpPr>
          <p:spPr>
            <a:xfrm>
              <a:off x="5736802" y="0"/>
              <a:ext cx="1376531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rPr lang="en-US" dirty="0" smtClean="0"/>
                <a:t>contact@</a:t>
              </a:r>
              <a:r>
                <a:rPr dirty="0" smtClean="0"/>
                <a:t>morai.ai</a:t>
              </a:r>
              <a:endParaRPr dirty="0"/>
            </a:p>
          </p:txBody>
        </p:sp>
        <p:sp>
          <p:nvSpPr>
            <p:cNvPr id="19" name="Copyright ⓒ MORAI Inc. 2018 All rights reserved"/>
            <p:cNvSpPr txBox="1"/>
            <p:nvPr/>
          </p:nvSpPr>
          <p:spPr>
            <a:xfrm>
              <a:off x="7180630" y="0"/>
              <a:ext cx="3495380" cy="287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 sz="1200" b="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r>
                <a:rPr dirty="0"/>
                <a:t>Copyright ⓒ MORAI Inc. 2018 All rights reserved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130046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j-cs"/>
        </a:defRPr>
      </a:lvl1pPr>
    </p:titleStyle>
    <p:bodyStyle>
      <a:lvl1pPr marL="257383" indent="-257383" algn="l" defTabSz="130046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1pPr>
      <a:lvl2pPr marL="512508" indent="-255126" algn="l" defTabSz="130046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2pPr>
      <a:lvl3pPr marL="769891" indent="-257383" algn="l" defTabSz="130046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3pPr>
      <a:lvl4pPr marL="1025015" indent="-255126" algn="l" defTabSz="130046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4pPr>
      <a:lvl5pPr marL="1271110" indent="-246095" algn="l" defTabSz="130046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Noto Sans CJK KR Bold" pitchFamily="34" charset="-127"/>
          <a:ea typeface="Noto Sans CJK KR Bold" pitchFamily="34" charset="-127"/>
          <a:cs typeface="+mn-cs"/>
        </a:defRPr>
      </a:lvl5pPr>
      <a:lvl6pPr marL="357626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502400" y="2220688"/>
            <a:ext cx="1584176" cy="4972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NGIIMap</a:t>
            </a:r>
            <a:r>
              <a:rPr lang="en-US" altLang="ko-KR" sz="14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클래스</a:t>
            </a:r>
            <a:endParaRPr lang="en-US" altLang="ko-KR" sz="14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read_one_data_set</a:t>
            </a:r>
            <a:endParaRPr lang="en-US" altLang="ko-KR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메소드</a:t>
            </a:r>
            <a:endParaRPr lang="en-US" altLang="ko-KR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결국 사용자가 사용하기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편하려면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 오른쪽과 같이</a:t>
            </a:r>
            <a:endParaRPr lang="en-US" altLang="ko-KR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한 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object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geometry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와 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property 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정보가 같이 </a:t>
            </a:r>
            <a:r>
              <a:rPr lang="ko-KR" altLang="en-US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묶여아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 한다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이 </a:t>
            </a:r>
            <a:r>
              <a:rPr lang="ko-KR" altLang="en-US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메소드는</a:t>
            </a:r>
            <a:endParaRPr lang="en-US" altLang="ko-KR" sz="1000" dirty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ShapeReader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내부적으로 호출하여</a:t>
            </a:r>
            <a:endParaRPr lang="en-US" altLang="ko-KR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왼쪽과 같은 형태로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데이터를 우선 만든 다음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</a:p>
          <a:p>
            <a:pPr algn="ctr"/>
            <a:endParaRPr lang="en-US" altLang="ko-KR" sz="1000" dirty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이를 다시 오른쪽의</a:t>
            </a:r>
            <a:endParaRPr lang="en-US" altLang="ko-KR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구조를 가지도록 변경한다</a:t>
            </a:r>
            <a:endParaRPr lang="en-US" altLang="ko-KR" sz="1000" dirty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52" name="직선 화살표 연결선 51"/>
          <p:cNvCxnSpPr>
            <a:stCxn id="4" idx="3"/>
            <a:endCxn id="35" idx="1"/>
          </p:cNvCxnSpPr>
          <p:nvPr/>
        </p:nvCxnSpPr>
        <p:spPr>
          <a:xfrm>
            <a:off x="5980342" y="2745356"/>
            <a:ext cx="2799311" cy="71465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3"/>
            <a:endCxn id="36" idx="1"/>
          </p:cNvCxnSpPr>
          <p:nvPr/>
        </p:nvCxnSpPr>
        <p:spPr>
          <a:xfrm flipV="1">
            <a:off x="5980342" y="3765398"/>
            <a:ext cx="2799311" cy="172045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4" idx="3"/>
            <a:endCxn id="39" idx="1"/>
          </p:cNvCxnSpPr>
          <p:nvPr/>
        </p:nvCxnSpPr>
        <p:spPr>
          <a:xfrm flipV="1">
            <a:off x="5980342" y="5030963"/>
            <a:ext cx="2799311" cy="810229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" idx="3"/>
            <a:endCxn id="38" idx="1"/>
          </p:cNvCxnSpPr>
          <p:nvPr/>
        </p:nvCxnSpPr>
        <p:spPr>
          <a:xfrm>
            <a:off x="5980342" y="3100696"/>
            <a:ext cx="2799311" cy="162488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8" idx="3"/>
            <a:endCxn id="44" idx="1"/>
          </p:cNvCxnSpPr>
          <p:nvPr/>
        </p:nvCxnSpPr>
        <p:spPr>
          <a:xfrm>
            <a:off x="5980342" y="4192724"/>
            <a:ext cx="2799311" cy="233305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" idx="3"/>
            <a:endCxn id="45" idx="1"/>
          </p:cNvCxnSpPr>
          <p:nvPr/>
        </p:nvCxnSpPr>
        <p:spPr>
          <a:xfrm flipV="1">
            <a:off x="5980342" y="6831163"/>
            <a:ext cx="2799311" cy="10205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198144" y="2212504"/>
            <a:ext cx="1944216" cy="2232248"/>
            <a:chOff x="813768" y="2212504"/>
            <a:chExt cx="172819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957784" y="2637344"/>
              <a:ext cx="1440160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PolyLineZRecord</a:t>
              </a:r>
              <a:endPara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57784" y="2992684"/>
              <a:ext cx="1440160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PolyLineZRecord</a:t>
              </a:r>
              <a:endPara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57784" y="4084712"/>
              <a:ext cx="1440160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PolyLineZRecord</a:t>
              </a:r>
              <a:endPara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768" y="2212504"/>
              <a:ext cx="1728192" cy="2232248"/>
              <a:chOff x="813768" y="2212504"/>
              <a:chExt cx="1728192" cy="223224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13768" y="2212504"/>
                <a:ext cx="1728192" cy="2232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vector&lt;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PolyLineZRecord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&gt;</a:t>
                </a:r>
                <a:endParaRPr lang="ko-KR" altLang="en-US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42926" y="3532682"/>
                <a:ext cx="400110" cy="307777"/>
              </a:xfrm>
              <a:prstGeom prst="rect">
                <a:avLst/>
              </a:prstGeom>
              <a:noFill/>
            </p:spPr>
            <p:txBody>
              <a:bodyPr vert="eaVert" wrap="square" rtlCol="0" anchor="ctr">
                <a:spAutoFit/>
              </a:bodyPr>
              <a:lstStyle/>
              <a:p>
                <a:r>
                  <a:rPr lang="en-US" altLang="ko-KR" sz="1400" dirty="0" smtClean="0">
                    <a:latin typeface="Noto Sans CJK KR Medium" pitchFamily="34" charset="-127"/>
                    <a:ea typeface="Noto Sans CJK KR Medium" pitchFamily="34" charset="-127"/>
                  </a:rPr>
                  <a:t>...</a:t>
                </a:r>
                <a:endParaRPr lang="ko-KR" altLang="en-US" sz="1400" dirty="0" smtClean="0"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4198144" y="4953000"/>
            <a:ext cx="1944216" cy="2232248"/>
            <a:chOff x="823293" y="4876800"/>
            <a:chExt cx="1728192" cy="2232248"/>
          </a:xfrm>
        </p:grpSpPr>
        <p:sp>
          <p:nvSpPr>
            <p:cNvPr id="13" name="직사각형 12"/>
            <p:cNvSpPr/>
            <p:nvPr/>
          </p:nvSpPr>
          <p:spPr>
            <a:xfrm>
              <a:off x="967309" y="5301640"/>
              <a:ext cx="1440160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DBFRecord</a:t>
              </a:r>
              <a:endPara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67309" y="5656980"/>
              <a:ext cx="1440160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DBFRecord</a:t>
              </a:r>
              <a:endParaRPr lang="ko-KR" altLang="en-US" sz="1000" dirty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67309" y="6749008"/>
              <a:ext cx="1440160" cy="21602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DBFRecord</a:t>
              </a:r>
              <a:endParaRPr lang="ko-KR" altLang="en-US" sz="1000" dirty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823293" y="4876800"/>
              <a:ext cx="1728192" cy="2232248"/>
              <a:chOff x="813768" y="2212504"/>
              <a:chExt cx="1728192" cy="223224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813768" y="2212504"/>
                <a:ext cx="1728192" cy="2232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vector&lt;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DBFRecord</a:t>
                </a:r>
                <a:r>
                  <a:rPr lang="en-US" altLang="ko-KR" sz="1000" dirty="0" smtClean="0">
                    <a:solidFill>
                      <a:schemeClr val="tx1"/>
                    </a:solidFill>
                    <a:latin typeface="Noto Sans CJK KR Medium" pitchFamily="34" charset="-127"/>
                    <a:ea typeface="Noto Sans CJK KR Medium" pitchFamily="34" charset="-127"/>
                  </a:rPr>
                  <a:t>&gt;</a:t>
                </a:r>
                <a:endParaRPr lang="ko-KR" altLang="en-US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42926" y="3532682"/>
                <a:ext cx="400110" cy="307777"/>
              </a:xfrm>
              <a:prstGeom prst="rect">
                <a:avLst/>
              </a:prstGeom>
              <a:noFill/>
            </p:spPr>
            <p:txBody>
              <a:bodyPr vert="eaVert" wrap="square" rtlCol="0" anchor="ctr">
                <a:spAutoFit/>
              </a:bodyPr>
              <a:lstStyle/>
              <a:p>
                <a:r>
                  <a:rPr lang="en-US" altLang="ko-KR" sz="1400" dirty="0" smtClean="0">
                    <a:latin typeface="Noto Sans CJK KR Medium" pitchFamily="34" charset="-127"/>
                    <a:ea typeface="Noto Sans CJK KR Medium" pitchFamily="34" charset="-127"/>
                  </a:rPr>
                  <a:t>...</a:t>
                </a:r>
                <a:endParaRPr lang="ko-KR" altLang="en-US" sz="1400" dirty="0" smtClean="0">
                  <a:latin typeface="Noto Sans CJK KR Medium" pitchFamily="34" charset="-127"/>
                  <a:ea typeface="Noto Sans CJK KR Medium" pitchFamily="34" charset="-127"/>
                </a:endParaRPr>
              </a:p>
            </p:txBody>
          </p:sp>
        </p:grpSp>
      </p:grpSp>
      <p:sp>
        <p:nvSpPr>
          <p:cNvPr id="19" name="직사각형 18"/>
          <p:cNvSpPr/>
          <p:nvPr/>
        </p:nvSpPr>
        <p:spPr>
          <a:xfrm>
            <a:off x="2253928" y="2212504"/>
            <a:ext cx="1584176" cy="49727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ShapeReader</a:t>
            </a:r>
            <a:r>
              <a:rPr lang="en-US" altLang="ko-KR" sz="14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14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클래스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shp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, dbf 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파일은 각각 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geometry, property</a:t>
            </a:r>
            <a:endParaRPr lang="en-US" altLang="ko-KR" sz="1000" dirty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정보를 담고 있으므로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,</a:t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endParaRPr lang="en-US" altLang="ko-KR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이를 그냥 그대로 가져오면</a:t>
            </a:r>
            <a:endParaRPr lang="en-US" altLang="ko-KR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geometry 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정보끼리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묶여 있는 벡터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property 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정보끼리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묶여 있는 벡터</a:t>
            </a:r>
            <a:endParaRPr lang="en-US" altLang="ko-KR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두 데이터가 따로 생성된다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</a:b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1720" y="2726707"/>
            <a:ext cx="144016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shp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파일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3468" y="5884912"/>
            <a:ext cx="144016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dbf 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파일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1720" y="2361945"/>
            <a:ext cx="144016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shx</a:t>
            </a:r>
            <a:r>
              <a:rPr lang="en-US" altLang="ko-KR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파일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9712" y="2220688"/>
            <a:ext cx="1584176" cy="8691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037904" y="2637344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2037904" y="5988668"/>
            <a:ext cx="20162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779653" y="3351999"/>
            <a:ext cx="162018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PolyLineZRecord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79653" y="3657386"/>
            <a:ext cx="162018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DBFRecord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17635" y="3076600"/>
            <a:ext cx="1944216" cy="9666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NGIILine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79653" y="4617564"/>
            <a:ext cx="162018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PolyLineZRecord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779653" y="4922951"/>
            <a:ext cx="162018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DBFRecord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617635" y="4342165"/>
            <a:ext cx="1944216" cy="9666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NGIILine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79653" y="6417764"/>
            <a:ext cx="162018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PolyLineZRecord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779653" y="6723151"/>
            <a:ext cx="162018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DBFRecord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617635" y="6070357"/>
            <a:ext cx="1944216" cy="9666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rPr>
              <a:t>NGIILine</a:t>
            </a:r>
            <a:endParaRPr lang="ko-KR" altLang="en-US" sz="1000" dirty="0" smtClean="0">
              <a:solidFill>
                <a:schemeClr val="tx1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8428614" y="2220688"/>
            <a:ext cx="2322258" cy="4964560"/>
            <a:chOff x="8428614" y="2220688"/>
            <a:chExt cx="2322258" cy="4469459"/>
          </a:xfrm>
        </p:grpSpPr>
        <p:sp>
          <p:nvSpPr>
            <p:cNvPr id="47" name="직사각형 46"/>
            <p:cNvSpPr/>
            <p:nvPr/>
          </p:nvSpPr>
          <p:spPr>
            <a:xfrm>
              <a:off x="8428614" y="2220688"/>
              <a:ext cx="2322258" cy="446945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NGIILineFileData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클래스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</a:br>
              <a:r>
                <a:rPr lang="ko-KR" altLang="en-US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내부 데이터는 결국 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/>
              </a:r>
              <a:br>
                <a:rPr lang="en-US" altLang="ko-KR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</a:br>
              <a:r>
                <a:rPr lang="en-US" altLang="ko-KR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vector&lt;</a:t>
              </a:r>
              <a:r>
                <a:rPr lang="en-US" altLang="ko-KR" sz="1000" dirty="0" err="1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NGIILine</a:t>
              </a:r>
              <a:r>
                <a:rPr lang="en-US" altLang="ko-KR" sz="1000" dirty="0" smtClean="0">
                  <a:solidFill>
                    <a:schemeClr val="tx1"/>
                  </a:solidFill>
                  <a:latin typeface="Noto Sans CJK KR Medium" pitchFamily="34" charset="-127"/>
                  <a:ea typeface="Noto Sans CJK KR Medium" pitchFamily="34" charset="-127"/>
                </a:rPr>
                <a:t>&gt;</a:t>
              </a:r>
              <a:endParaRPr lang="ko-KR" altLang="en-US" sz="1000" dirty="0" smtClean="0">
                <a:solidFill>
                  <a:schemeClr val="tx1"/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21831" y="5211712"/>
              <a:ext cx="450124" cy="307777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r>
                <a:rPr lang="en-US" altLang="ko-KR" sz="1400" dirty="0" smtClean="0">
                  <a:latin typeface="Noto Sans CJK KR Medium" pitchFamily="34" charset="-127"/>
                  <a:ea typeface="Noto Sans CJK KR Medium" pitchFamily="34" charset="-127"/>
                </a:rPr>
                <a:t>...</a:t>
              </a:r>
              <a:endParaRPr lang="ko-KR" altLang="en-US" sz="1400" dirty="0" smtClean="0"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6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3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70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sz="1000" dirty="0" err="1" smtClean="0">
            <a:solidFill>
              <a:schemeClr val="tx1"/>
            </a:solidFill>
            <a:latin typeface="Noto Sans CJK KR Medium" pitchFamily="34" charset="-127"/>
            <a:ea typeface="Noto Sans CJK KR Medium" pitchFamily="34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>
          <a:defRPr sz="1400" dirty="0" smtClean="0">
            <a:latin typeface="Noto Sans CJK KR Medium" pitchFamily="34" charset="-127"/>
            <a:ea typeface="Noto Sans CJK KR Medium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</Words>
  <Application>Microsoft Office PowerPoint</Application>
  <PresentationFormat>사용자 지정</PresentationFormat>
  <Paragraphs>44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user</cp:lastModifiedBy>
  <cp:revision>21</cp:revision>
  <dcterms:created xsi:type="dcterms:W3CDTF">2006-10-05T04:04:58Z</dcterms:created>
  <dcterms:modified xsi:type="dcterms:W3CDTF">2019-05-10T06:57:08Z</dcterms:modified>
</cp:coreProperties>
</file>