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BA97-ACF6-4627-A1F9-90196786A74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B366-D39F-466D-A03A-2AFE18B39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B366-D39F-466D-A03A-2AFE18B399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8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3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3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5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0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7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A83D-EB03-40EA-8CB5-B99C6A158EAD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637A-2A81-4972-B525-822649B8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5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48" y="3573016"/>
            <a:ext cx="753772" cy="75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02400"/>
            <a:ext cx="576065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20" y="6021144"/>
            <a:ext cx="488720" cy="50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52043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8" descr="좌회전 및 유턴에 대한 이미지 검색결과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46255"/>
            <a:ext cx="517636" cy="51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85" y="3079720"/>
            <a:ext cx="495498" cy="4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85" y="2472370"/>
            <a:ext cx="507876" cy="52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85" y="1877492"/>
            <a:ext cx="523994" cy="51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4" descr="철길건널목 표지판에 대한 이미지 검색결과"/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995" y="1263055"/>
            <a:ext cx="648856" cy="57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7" y="692696"/>
            <a:ext cx="534522" cy="4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44667"/>
              </p:ext>
            </p:extLst>
          </p:nvPr>
        </p:nvGraphicFramePr>
        <p:xfrm>
          <a:off x="467544" y="188640"/>
          <a:ext cx="3120008" cy="6381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/>
                <a:gridCol w="1152128"/>
              </a:tblGrid>
              <a:tr h="4728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학습 샘플 생성 대상 표지판 </a:t>
                      </a:r>
                      <a:r>
                        <a:rPr lang="en-US" altLang="ko-KR" sz="1400" b="1" dirty="0" smtClean="0"/>
                        <a:t>(10</a:t>
                      </a:r>
                      <a:r>
                        <a:rPr lang="ko-KR" altLang="en-US" sz="1400" b="1" dirty="0" smtClean="0"/>
                        <a:t>종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철길건널목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회전형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교차로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직진금지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직진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지시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우회전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지시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좌회전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지시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좌회전및유턴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지시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우회로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지시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어린이보호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지시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통행금지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규제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1920" y="188640"/>
            <a:ext cx="5112568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카메라 내부 </a:t>
            </a:r>
            <a:r>
              <a:rPr lang="ko-KR" altLang="en-US" sz="1200" b="1" dirty="0" err="1" smtClean="0"/>
              <a:t>파라미터</a:t>
            </a:r>
            <a:endParaRPr lang="ko-KR" altLang="en-US" sz="1200" b="1" dirty="0" smtClean="0"/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PIXEL_SIZE	(</a:t>
            </a:r>
            <a:r>
              <a:rPr lang="ko-KR" altLang="en-US" sz="1100" dirty="0" smtClean="0"/>
              <a:t>영상 픽셀 사이즈</a:t>
            </a:r>
            <a:r>
              <a:rPr lang="en-US" altLang="ko-KR" sz="1100" dirty="0" smtClean="0"/>
              <a:t>)		=4.4000000000</a:t>
            </a:r>
          </a:p>
          <a:p>
            <a:r>
              <a:rPr lang="en-US" altLang="ko-KR" sz="1100" dirty="0" smtClean="0"/>
              <a:t>IMAGE_HEIGHT (</a:t>
            </a:r>
            <a:r>
              <a:rPr lang="ko-KR" altLang="en-US" sz="1100" dirty="0" smtClean="0"/>
              <a:t>영상 </a:t>
            </a:r>
            <a:r>
              <a:rPr lang="en-US" altLang="ko-KR" sz="1100" dirty="0" smtClean="0"/>
              <a:t>Height </a:t>
            </a:r>
            <a:r>
              <a:rPr lang="ko-KR" altLang="en-US" sz="1100" dirty="0" smtClean="0"/>
              <a:t>사이즈</a:t>
            </a:r>
            <a:r>
              <a:rPr lang="en-US" altLang="ko-KR" sz="1100" dirty="0" smtClean="0"/>
              <a:t>)		=1616</a:t>
            </a:r>
          </a:p>
          <a:p>
            <a:r>
              <a:rPr lang="en-US" altLang="ko-KR" sz="1100" dirty="0" smtClean="0"/>
              <a:t>IMAGE_WIDTH (</a:t>
            </a:r>
            <a:r>
              <a:rPr lang="ko-KR" altLang="en-US" sz="1100" dirty="0" smtClean="0"/>
              <a:t>영상 </a:t>
            </a:r>
            <a:r>
              <a:rPr lang="en-US" altLang="ko-KR" sz="1100" dirty="0" smtClean="0"/>
              <a:t>Width </a:t>
            </a:r>
            <a:r>
              <a:rPr lang="ko-KR" altLang="en-US" sz="1100" dirty="0" smtClean="0"/>
              <a:t>사이즈</a:t>
            </a:r>
            <a:r>
              <a:rPr lang="en-US" altLang="ko-KR" sz="1100" dirty="0" smtClean="0"/>
              <a:t>)		=1232</a:t>
            </a:r>
          </a:p>
          <a:p>
            <a:r>
              <a:rPr lang="en-US" altLang="ko-KR" sz="1100" dirty="0" err="1" smtClean="0"/>
              <a:t>Principal_Point_Offsetx</a:t>
            </a:r>
            <a:r>
              <a:rPr lang="en-US" altLang="ko-KR" sz="1100" dirty="0" smtClean="0"/>
              <a:t> (X</a:t>
            </a:r>
            <a:r>
              <a:rPr lang="ko-KR" altLang="en-US" sz="1100" dirty="0" smtClean="0"/>
              <a:t>축에 대한 주점의 </a:t>
            </a:r>
            <a:r>
              <a:rPr lang="en-US" altLang="ko-KR" sz="1100" dirty="0" smtClean="0"/>
              <a:t>offset) 	=637.9158560000</a:t>
            </a:r>
          </a:p>
          <a:p>
            <a:r>
              <a:rPr lang="en-US" altLang="ko-KR" sz="1100" dirty="0" err="1" smtClean="0"/>
              <a:t>Principal_Point_Offsety</a:t>
            </a:r>
            <a:r>
              <a:rPr lang="en-US" altLang="ko-KR" sz="1100" dirty="0" smtClean="0"/>
              <a:t> (Y</a:t>
            </a:r>
            <a:r>
              <a:rPr lang="ko-KR" altLang="en-US" sz="1100" dirty="0" smtClean="0"/>
              <a:t>축에 대한 주점의 </a:t>
            </a:r>
            <a:r>
              <a:rPr lang="en-US" altLang="ko-KR" sz="1100" dirty="0" smtClean="0"/>
              <a:t>offset) 	=803.4131360000</a:t>
            </a:r>
          </a:p>
          <a:p>
            <a:r>
              <a:rPr lang="en-US" altLang="ko-KR" sz="1100" dirty="0" err="1" smtClean="0"/>
              <a:t>Focal_Length</a:t>
            </a:r>
            <a:r>
              <a:rPr lang="en-US" altLang="ko-KR" sz="1100" dirty="0" smtClean="0"/>
              <a:t>	(</a:t>
            </a:r>
            <a:r>
              <a:rPr lang="ko-KR" altLang="en-US" sz="1100" dirty="0" smtClean="0"/>
              <a:t>카메라 초점거리</a:t>
            </a:r>
            <a:r>
              <a:rPr lang="en-US" altLang="ko-KR" sz="1100" dirty="0" smtClean="0"/>
              <a:t>)	 	=1.8097318976</a:t>
            </a:r>
          </a:p>
          <a:p>
            <a:r>
              <a:rPr lang="en-US" altLang="ko-KR" sz="1100" dirty="0" err="1" smtClean="0"/>
              <a:t>Boresight_Roll</a:t>
            </a:r>
            <a:r>
              <a:rPr lang="en-US" altLang="ko-KR" sz="1100" dirty="0" smtClean="0"/>
              <a:t>	(Boresight </a:t>
            </a:r>
            <a:r>
              <a:rPr lang="ko-KR" altLang="en-US" sz="1100" dirty="0" smtClean="0"/>
              <a:t>중 </a:t>
            </a:r>
            <a:r>
              <a:rPr lang="en-US" altLang="ko-KR" sz="1100" dirty="0" smtClean="0"/>
              <a:t>Roll) 		=-0.0388497899</a:t>
            </a:r>
          </a:p>
          <a:p>
            <a:r>
              <a:rPr lang="en-US" altLang="ko-KR" sz="1100" dirty="0" err="1" smtClean="0"/>
              <a:t>Boresight_Pitch</a:t>
            </a:r>
            <a:r>
              <a:rPr lang="en-US" altLang="ko-KR" sz="1100" dirty="0" smtClean="0"/>
              <a:t> (Boresight </a:t>
            </a:r>
            <a:r>
              <a:rPr lang="ko-KR" altLang="en-US" sz="1100" dirty="0" smtClean="0"/>
              <a:t>중 </a:t>
            </a:r>
            <a:r>
              <a:rPr lang="en-US" altLang="ko-KR" sz="1100" dirty="0" smtClean="0"/>
              <a:t>Pitch) 		=-0.1220449037</a:t>
            </a:r>
          </a:p>
          <a:p>
            <a:r>
              <a:rPr lang="en-US" altLang="ko-KR" sz="1100" dirty="0" err="1" smtClean="0"/>
              <a:t>Boresight_Heading</a:t>
            </a:r>
            <a:r>
              <a:rPr lang="en-US" altLang="ko-KR" sz="1100" dirty="0" smtClean="0"/>
              <a:t> (Boresight </a:t>
            </a:r>
            <a:r>
              <a:rPr lang="ko-KR" altLang="en-US" sz="1100" dirty="0" smtClean="0"/>
              <a:t>중 </a:t>
            </a:r>
            <a:r>
              <a:rPr lang="en-US" altLang="ko-KR" sz="1100" dirty="0" smtClean="0"/>
              <a:t>Heading) 		=37.0446388913</a:t>
            </a:r>
          </a:p>
          <a:p>
            <a:r>
              <a:rPr lang="en-US" altLang="ko-KR" sz="1100" dirty="0" err="1" smtClean="0"/>
              <a:t>Lever_Armx</a:t>
            </a:r>
            <a:r>
              <a:rPr lang="en-US" altLang="ko-KR" sz="1100" dirty="0" smtClean="0"/>
              <a:t>	(X</a:t>
            </a:r>
            <a:r>
              <a:rPr lang="ko-KR" altLang="en-US" sz="1100" dirty="0" smtClean="0"/>
              <a:t>축에 대한 </a:t>
            </a:r>
            <a:r>
              <a:rPr lang="en-US" altLang="ko-KR" sz="1100" dirty="0" smtClean="0"/>
              <a:t>Lever-arm)		=0.0323141320</a:t>
            </a:r>
          </a:p>
          <a:p>
            <a:r>
              <a:rPr lang="en-US" altLang="ko-KR" sz="1100" dirty="0" err="1" smtClean="0"/>
              <a:t>Lever_Army</a:t>
            </a:r>
            <a:r>
              <a:rPr lang="en-US" altLang="ko-KR" sz="1100" dirty="0" smtClean="0"/>
              <a:t>	(Y</a:t>
            </a:r>
            <a:r>
              <a:rPr lang="ko-KR" altLang="en-US" sz="1100" dirty="0" smtClean="0"/>
              <a:t>축에 대한 </a:t>
            </a:r>
            <a:r>
              <a:rPr lang="en-US" altLang="ko-KR" sz="1100" dirty="0" smtClean="0"/>
              <a:t>Lever-arm) 		=0.0265685902</a:t>
            </a:r>
          </a:p>
          <a:p>
            <a:r>
              <a:rPr lang="en-US" altLang="ko-KR" sz="1100" dirty="0" err="1" smtClean="0"/>
              <a:t>Lever_Armz</a:t>
            </a:r>
            <a:r>
              <a:rPr lang="en-US" altLang="ko-KR" sz="1100" dirty="0" smtClean="0"/>
              <a:t>	(Z</a:t>
            </a:r>
            <a:r>
              <a:rPr lang="ko-KR" altLang="en-US" sz="1100" dirty="0" smtClean="0"/>
              <a:t>축에 대한 </a:t>
            </a:r>
            <a:r>
              <a:rPr lang="en-US" altLang="ko-KR" sz="1100" dirty="0" smtClean="0"/>
              <a:t>Lever-arm) 		=-0.5494663755</a:t>
            </a:r>
          </a:p>
          <a:p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851920" y="3079720"/>
            <a:ext cx="5112568" cy="21390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카메라 외부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GPS time</a:t>
            </a:r>
            <a:r>
              <a:rPr lang="ko-KR" altLang="en-US" sz="1200" b="1" dirty="0" smtClean="0"/>
              <a:t>을 기준으로 센서간 동기화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Latitude/Longitude/Altitude: (3</a:t>
            </a:r>
            <a:r>
              <a:rPr lang="ko-KR" altLang="en-US" sz="1100" dirty="0" smtClean="0"/>
              <a:t>차원 위치정보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십진경위도표현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: Degree)</a:t>
            </a:r>
          </a:p>
          <a:p>
            <a:r>
              <a:rPr lang="en-US" altLang="ko-KR" sz="1100" dirty="0" smtClean="0"/>
              <a:t>Roll/Pitch/Heading: (GPS/INS </a:t>
            </a:r>
            <a:r>
              <a:rPr lang="ko-KR" altLang="en-US" sz="1100" dirty="0" smtClean="0"/>
              <a:t>자세정보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: Degree)</a:t>
            </a:r>
          </a:p>
          <a:p>
            <a:endParaRPr lang="en-US" altLang="ko-KR" sz="1100" dirty="0" smtClean="0"/>
          </a:p>
          <a:p>
            <a:r>
              <a:rPr lang="en-US" altLang="ko-KR" sz="1100" b="1" dirty="0"/>
              <a:t>e</a:t>
            </a:r>
            <a:r>
              <a:rPr lang="en-US" altLang="ko-KR" sz="1100" b="1" dirty="0" smtClean="0"/>
              <a:t>x.)</a:t>
            </a:r>
          </a:p>
          <a:p>
            <a:r>
              <a:rPr lang="en-US" altLang="ko-KR" sz="1100" dirty="0" smtClean="0"/>
              <a:t>Latitude: 	</a:t>
            </a:r>
            <a:r>
              <a:rPr lang="en-US" altLang="ko-KR" sz="1100" dirty="0" smtClean="0"/>
              <a:t>36.4394779676 </a:t>
            </a:r>
            <a:r>
              <a:rPr lang="en-US" altLang="ko-KR" sz="1100" dirty="0" smtClean="0"/>
              <a:t>	</a:t>
            </a:r>
          </a:p>
          <a:p>
            <a:r>
              <a:rPr lang="en-US" altLang="ko-KR" sz="1100" dirty="0" smtClean="0"/>
              <a:t>Longitude:	</a:t>
            </a:r>
            <a:r>
              <a:rPr lang="en-US" altLang="ko-KR" sz="1100" dirty="0" smtClean="0"/>
              <a:t>127.4199266187</a:t>
            </a:r>
            <a:endParaRPr lang="en-US" altLang="ko-KR" sz="1100" dirty="0" smtClean="0"/>
          </a:p>
          <a:p>
            <a:r>
              <a:rPr lang="en-US" altLang="ko-KR" sz="1100" dirty="0" smtClean="0"/>
              <a:t>Altitude:	</a:t>
            </a:r>
            <a:r>
              <a:rPr lang="en-US" altLang="ko-KR" sz="1100" dirty="0" smtClean="0"/>
              <a:t>76.6657721332 </a:t>
            </a:r>
            <a:r>
              <a:rPr lang="en-US" altLang="ko-KR" sz="1100" dirty="0" smtClean="0"/>
              <a:t>	</a:t>
            </a:r>
          </a:p>
          <a:p>
            <a:r>
              <a:rPr lang="en-US" altLang="ko-KR" sz="1100" dirty="0" smtClean="0"/>
              <a:t>Roll:	</a:t>
            </a:r>
            <a:r>
              <a:rPr lang="en-US" altLang="ko-KR" sz="1100" dirty="0" smtClean="0"/>
              <a:t>-2.0865738124 </a:t>
            </a:r>
            <a:r>
              <a:rPr lang="en-US" altLang="ko-KR" sz="1100" dirty="0" smtClean="0"/>
              <a:t>	</a:t>
            </a:r>
          </a:p>
          <a:p>
            <a:r>
              <a:rPr lang="en-US" altLang="ko-KR" sz="1100" dirty="0" smtClean="0"/>
              <a:t>Pitch: 	</a:t>
            </a:r>
            <a:r>
              <a:rPr lang="en-US" altLang="ko-KR" sz="1100" dirty="0" smtClean="0"/>
              <a:t>0.6913136947 </a:t>
            </a:r>
            <a:r>
              <a:rPr lang="en-US" altLang="ko-KR" sz="1100" dirty="0" smtClean="0"/>
              <a:t>	</a:t>
            </a:r>
          </a:p>
          <a:p>
            <a:r>
              <a:rPr lang="en-US" altLang="ko-KR" sz="1100" dirty="0" smtClean="0"/>
              <a:t>Heading:	</a:t>
            </a:r>
            <a:r>
              <a:rPr lang="en-US" altLang="ko-KR" sz="1100" dirty="0" smtClean="0"/>
              <a:t>3.8340277746</a:t>
            </a:r>
            <a:r>
              <a:rPr lang="en-US" altLang="ko-KR" sz="1100" dirty="0" smtClean="0"/>
              <a:t>		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482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RESULT\3664\51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997561"/>
            <a:ext cx="4159353" cy="54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08896" y="2932049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87048" y="3167529"/>
            <a:ext cx="216024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2126" y="54868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Labeling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90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88</Words>
  <Application>Microsoft Office PowerPoint</Application>
  <PresentationFormat>화면 슬라이드 쇼(4:3)</PresentationFormat>
  <Paragraphs>39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김상훈</dc:creator>
  <cp:lastModifiedBy>김상훈</cp:lastModifiedBy>
  <cp:revision>5</cp:revision>
  <dcterms:created xsi:type="dcterms:W3CDTF">2019-04-10T07:38:09Z</dcterms:created>
  <dcterms:modified xsi:type="dcterms:W3CDTF">2019-04-10T08:17:49Z</dcterms:modified>
</cp:coreProperties>
</file>