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78" y="-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16CB-CC24-453F-9FCC-18F9A81C1FF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CB07-A522-4AAF-A8C2-EE8AA551FD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16CB-CC24-453F-9FCC-18F9A81C1FF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CB07-A522-4AAF-A8C2-EE8AA551F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16CB-CC24-453F-9FCC-18F9A81C1FF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CB07-A522-4AAF-A8C2-EE8AA551F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16CB-CC24-453F-9FCC-18F9A81C1FF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CB07-A522-4AAF-A8C2-EE8AA551F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16CB-CC24-453F-9FCC-18F9A81C1FF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094CB07-A522-4AAF-A8C2-EE8AA551FD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16CB-CC24-453F-9FCC-18F9A81C1FF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CB07-A522-4AAF-A8C2-EE8AA551F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16CB-CC24-453F-9FCC-18F9A81C1FF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CB07-A522-4AAF-A8C2-EE8AA551F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16CB-CC24-453F-9FCC-18F9A81C1FF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CB07-A522-4AAF-A8C2-EE8AA551F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16CB-CC24-453F-9FCC-18F9A81C1FF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CB07-A522-4AAF-A8C2-EE8AA551F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16CB-CC24-453F-9FCC-18F9A81C1FF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CB07-A522-4AAF-A8C2-EE8AA551F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l-G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Κάντε κλικ στο εικονίδιο για να προσθέσετε μια εικόνα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16CB-CC24-453F-9FCC-18F9A81C1FF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CB07-A522-4AAF-A8C2-EE8AA551F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3F16CB-CC24-453F-9FCC-18F9A81C1FF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94CB07-A522-4AAF-A8C2-EE8AA551FDF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blebits.com/office-addins-blog/2016/07/19/excel-table-make-format-remov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785786" y="928670"/>
            <a:ext cx="7772400" cy="1470025"/>
          </a:xfrm>
        </p:spPr>
        <p:txBody>
          <a:bodyPr/>
          <a:lstStyle/>
          <a:p>
            <a:r>
              <a:rPr lang="en-US" dirty="0" smtClean="0"/>
              <a:t>Excel </a:t>
            </a:r>
            <a:r>
              <a:rPr lang="en-US" dirty="0" err="1" smtClean="0"/>
              <a:t>Shortucts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 by Step in Excel 2007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General </a:t>
            </a:r>
            <a:r>
              <a:rPr lang="en-US" u="sng" dirty="0" smtClean="0"/>
              <a:t>shortcuts</a:t>
            </a:r>
            <a:endParaRPr lang="en-US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1571612"/>
            <a:ext cx="8229600" cy="470916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Ctrl + </a:t>
            </a:r>
            <a:r>
              <a:rPr lang="en-US" dirty="0" smtClean="0"/>
              <a:t>N : Create </a:t>
            </a:r>
            <a:r>
              <a:rPr lang="en-US" dirty="0" smtClean="0"/>
              <a:t>a new workbook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Ctrl </a:t>
            </a:r>
            <a:r>
              <a:rPr lang="en-US" dirty="0" smtClean="0"/>
              <a:t>+ </a:t>
            </a:r>
            <a:r>
              <a:rPr lang="en-US" dirty="0" smtClean="0"/>
              <a:t>O : Open </a:t>
            </a:r>
            <a:r>
              <a:rPr lang="en-US" dirty="0" smtClean="0"/>
              <a:t>an existing workbook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Ctrl </a:t>
            </a:r>
            <a:r>
              <a:rPr lang="en-US" dirty="0" smtClean="0"/>
              <a:t>+ </a:t>
            </a:r>
            <a:r>
              <a:rPr lang="en-US" dirty="0" smtClean="0"/>
              <a:t>S : Save </a:t>
            </a:r>
            <a:r>
              <a:rPr lang="en-US" dirty="0" smtClean="0"/>
              <a:t>the active workbook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F12  : Save </a:t>
            </a:r>
            <a:r>
              <a:rPr lang="en-US" dirty="0" smtClean="0"/>
              <a:t>the active workbook under a new name, displays the Save as dialog box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Ctrl </a:t>
            </a:r>
            <a:r>
              <a:rPr lang="en-US" dirty="0" smtClean="0"/>
              <a:t>+ </a:t>
            </a:r>
            <a:r>
              <a:rPr lang="en-US" dirty="0" smtClean="0"/>
              <a:t>W : Close </a:t>
            </a:r>
            <a:r>
              <a:rPr lang="en-US" dirty="0" smtClean="0"/>
              <a:t>the active workbook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Ctrl </a:t>
            </a:r>
            <a:r>
              <a:rPr lang="en-US" dirty="0" smtClean="0"/>
              <a:t>+ </a:t>
            </a:r>
            <a:r>
              <a:rPr lang="en-US" dirty="0" smtClean="0"/>
              <a:t>C : Copy </a:t>
            </a:r>
            <a:r>
              <a:rPr lang="en-US" dirty="0" smtClean="0"/>
              <a:t>the contents of the selected cells to </a:t>
            </a:r>
            <a:r>
              <a:rPr lang="en-US" dirty="0" smtClean="0"/>
              <a:t>Clipboard.</a:t>
            </a:r>
          </a:p>
          <a:p>
            <a:pPr fontAlgn="base"/>
            <a:r>
              <a:rPr lang="en-US" dirty="0" smtClean="0"/>
              <a:t>Ctrl </a:t>
            </a:r>
            <a:r>
              <a:rPr lang="en-US" dirty="0" smtClean="0"/>
              <a:t>+ </a:t>
            </a:r>
            <a:r>
              <a:rPr lang="en-US" dirty="0" smtClean="0"/>
              <a:t>X : Cut </a:t>
            </a:r>
            <a:r>
              <a:rPr lang="en-US" dirty="0" smtClean="0"/>
              <a:t>the contents of the selected cells to Clipboard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Ctrl </a:t>
            </a:r>
            <a:r>
              <a:rPr lang="en-US" dirty="0" smtClean="0"/>
              <a:t>+ </a:t>
            </a:r>
            <a:r>
              <a:rPr lang="en-US" dirty="0" smtClean="0"/>
              <a:t>V : Insert </a:t>
            </a:r>
            <a:r>
              <a:rPr lang="en-US" dirty="0" smtClean="0"/>
              <a:t>the contents of the Clipboard into the selected cell(s</a:t>
            </a:r>
            <a:r>
              <a:rPr lang="en-US" dirty="0" smtClean="0"/>
              <a:t>).</a:t>
            </a:r>
          </a:p>
          <a:p>
            <a:pPr fontAlgn="base"/>
            <a:r>
              <a:rPr lang="en-US" dirty="0" smtClean="0"/>
              <a:t>Ctrl </a:t>
            </a:r>
            <a:r>
              <a:rPr lang="en-US" dirty="0" smtClean="0"/>
              <a:t>+ </a:t>
            </a:r>
            <a:r>
              <a:rPr lang="en-US" dirty="0" smtClean="0"/>
              <a:t>Z : Undo </a:t>
            </a:r>
            <a:r>
              <a:rPr lang="en-US" dirty="0" smtClean="0"/>
              <a:t>your last </a:t>
            </a:r>
            <a:r>
              <a:rPr lang="en-US" dirty="0" smtClean="0"/>
              <a:t>action.</a:t>
            </a:r>
            <a:endParaRPr lang="en-US" b="1" dirty="0" smtClean="0"/>
          </a:p>
          <a:p>
            <a:pPr fontAlgn="base"/>
            <a:r>
              <a:rPr lang="en-US" dirty="0" smtClean="0"/>
              <a:t>Ctrl </a:t>
            </a:r>
            <a:r>
              <a:rPr lang="en-US" dirty="0" smtClean="0"/>
              <a:t>+ </a:t>
            </a:r>
            <a:r>
              <a:rPr lang="en-US" dirty="0" smtClean="0"/>
              <a:t>P : Open </a:t>
            </a:r>
            <a:r>
              <a:rPr lang="en-US" dirty="0" smtClean="0"/>
              <a:t>the "Print" dialog.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Formating</a:t>
            </a:r>
            <a:r>
              <a:rPr lang="en-US" dirty="0" smtClean="0"/>
              <a:t> cells</a:t>
            </a:r>
            <a:endParaRPr lang="en-US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Ctrl + </a:t>
            </a:r>
            <a:r>
              <a:rPr lang="en-US" dirty="0" smtClean="0"/>
              <a:t>1 : Open </a:t>
            </a:r>
            <a:r>
              <a:rPr lang="en-US" dirty="0" smtClean="0"/>
              <a:t>the "Format Cells" dialog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Ctrl </a:t>
            </a:r>
            <a:r>
              <a:rPr lang="en-US" dirty="0" smtClean="0"/>
              <a:t>+ </a:t>
            </a:r>
            <a:r>
              <a:rPr lang="en-US" dirty="0" smtClean="0"/>
              <a:t>T : Convert </a:t>
            </a:r>
            <a:r>
              <a:rPr lang="en-US" dirty="0" smtClean="0"/>
              <a:t>selected cells to a table. You can also select any cell in a range of related data, and pressing Ctrl + T will make it a table. </a:t>
            </a:r>
            <a:br>
              <a:rPr lang="en-US" dirty="0" smtClean="0"/>
            </a:br>
            <a:r>
              <a:rPr lang="en-US" dirty="0" smtClean="0"/>
              <a:t>Find more about </a:t>
            </a:r>
            <a:r>
              <a:rPr lang="en-US" dirty="0" smtClean="0">
                <a:hlinkClick r:id="rId2"/>
              </a:rPr>
              <a:t>Excel tables</a:t>
            </a:r>
            <a:r>
              <a:rPr lang="en-US" dirty="0" smtClean="0"/>
              <a:t> and their features.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Navigating and viewing data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142844" y="928670"/>
            <a:ext cx="9001156" cy="59293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Ctrl + </a:t>
            </a:r>
            <a:r>
              <a:rPr lang="en-US" dirty="0" smtClean="0"/>
              <a:t>F1: Show </a:t>
            </a:r>
            <a:r>
              <a:rPr lang="en-US" dirty="0" smtClean="0"/>
              <a:t>/ hide the Excel Ribbon. Hide the ribbon to </a:t>
            </a:r>
            <a:r>
              <a:rPr lang="en-US" b="1" dirty="0" smtClean="0"/>
              <a:t>view more than 4 rows of data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Ctrl </a:t>
            </a:r>
            <a:r>
              <a:rPr lang="en-US" dirty="0" smtClean="0"/>
              <a:t>+ </a:t>
            </a:r>
            <a:r>
              <a:rPr lang="en-US" dirty="0" smtClean="0"/>
              <a:t>Tab : Switch </a:t>
            </a:r>
            <a:r>
              <a:rPr lang="en-US" dirty="0" smtClean="0"/>
              <a:t>to the next open Excel workbook</a:t>
            </a:r>
            <a:r>
              <a:rPr lang="en-US" dirty="0" smtClean="0"/>
              <a:t>.</a:t>
            </a:r>
          </a:p>
          <a:p>
            <a:r>
              <a:rPr lang="en-US" dirty="0" smtClean="0"/>
              <a:t>Ctrl </a:t>
            </a:r>
            <a:r>
              <a:rPr lang="en-US" dirty="0" smtClean="0"/>
              <a:t>+ </a:t>
            </a:r>
            <a:r>
              <a:rPr lang="en-US" dirty="0" err="1" smtClean="0"/>
              <a:t>PgDown</a:t>
            </a:r>
            <a:r>
              <a:rPr lang="en-US" dirty="0" smtClean="0"/>
              <a:t> : Switch </a:t>
            </a:r>
            <a:r>
              <a:rPr lang="en-US" dirty="0" smtClean="0"/>
              <a:t>to the next worksheet. Press Ctrl + </a:t>
            </a:r>
            <a:r>
              <a:rPr lang="en-US" dirty="0" err="1" smtClean="0"/>
              <a:t>PgUp</a:t>
            </a:r>
            <a:r>
              <a:rPr lang="en-US" dirty="0" smtClean="0"/>
              <a:t> to switch to the previous sheet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Ctrl </a:t>
            </a:r>
            <a:r>
              <a:rPr lang="en-US" dirty="0" smtClean="0"/>
              <a:t>+ </a:t>
            </a:r>
            <a:r>
              <a:rPr lang="en-US" dirty="0" smtClean="0"/>
              <a:t>G:Open </a:t>
            </a:r>
            <a:r>
              <a:rPr lang="en-US" dirty="0" smtClean="0"/>
              <a:t>the "Go to" dialog. Pressing F5 displays the same dialog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Ctrl </a:t>
            </a:r>
            <a:r>
              <a:rPr lang="en-US" dirty="0" smtClean="0"/>
              <a:t>+ </a:t>
            </a:r>
            <a:r>
              <a:rPr lang="en-US" dirty="0" smtClean="0"/>
              <a:t>F:Display </a:t>
            </a:r>
            <a:r>
              <a:rPr lang="en-US" dirty="0" smtClean="0"/>
              <a:t>the "Find" dialog box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Home : Return </a:t>
            </a:r>
            <a:r>
              <a:rPr lang="en-US" dirty="0" smtClean="0"/>
              <a:t>to the 1st cell of the current row in a worksheet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Ctrl </a:t>
            </a:r>
            <a:r>
              <a:rPr lang="en-US" dirty="0" smtClean="0"/>
              <a:t>+ </a:t>
            </a:r>
            <a:r>
              <a:rPr lang="en-US" dirty="0" smtClean="0"/>
              <a:t>Home : Move </a:t>
            </a:r>
            <a:r>
              <a:rPr lang="en-US" dirty="0" smtClean="0"/>
              <a:t>to the beginning of a worksheet (A1 cell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Ctrl </a:t>
            </a:r>
            <a:r>
              <a:rPr lang="en-US" dirty="0" smtClean="0"/>
              <a:t>+ </a:t>
            </a:r>
            <a:r>
              <a:rPr lang="en-US" dirty="0" smtClean="0"/>
              <a:t>End : Move </a:t>
            </a:r>
            <a:r>
              <a:rPr lang="en-US" dirty="0" smtClean="0"/>
              <a:t>to the last used cell of the current worksheet, i.e. the lowest row of the rightmost column.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Selecting data</a:t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Ctrl + </a:t>
            </a:r>
            <a:r>
              <a:rPr lang="en-US" dirty="0" smtClean="0"/>
              <a:t>A : Select </a:t>
            </a:r>
            <a:r>
              <a:rPr lang="en-US" dirty="0" smtClean="0"/>
              <a:t>the entire worksheet. If the cursor is currently placed within a table, press once to select the table, press one more time to select the whole worksheet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Ctrl </a:t>
            </a:r>
            <a:r>
              <a:rPr lang="en-US" dirty="0" smtClean="0"/>
              <a:t>+ </a:t>
            </a:r>
            <a:r>
              <a:rPr lang="en-US" dirty="0" smtClean="0"/>
              <a:t>Home </a:t>
            </a:r>
          </a:p>
          <a:p>
            <a:pPr>
              <a:buNone/>
            </a:pPr>
            <a:r>
              <a:rPr lang="en-US" dirty="0" smtClean="0"/>
              <a:t>     Then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smtClean="0"/>
              <a:t>    Ctrl </a:t>
            </a:r>
            <a:r>
              <a:rPr lang="en-US" dirty="0" smtClean="0"/>
              <a:t>+ Shift + </a:t>
            </a:r>
            <a:r>
              <a:rPr lang="en-US" dirty="0" smtClean="0"/>
              <a:t>End : Select </a:t>
            </a:r>
            <a:r>
              <a:rPr lang="en-US" dirty="0" smtClean="0"/>
              <a:t>the entire range of your actual used data on the current worksheet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Ctrl </a:t>
            </a:r>
            <a:r>
              <a:rPr lang="en-US" dirty="0" smtClean="0"/>
              <a:t>+ </a:t>
            </a:r>
            <a:r>
              <a:rPr lang="en-US" dirty="0" smtClean="0"/>
              <a:t>Space : Select </a:t>
            </a:r>
            <a:r>
              <a:rPr lang="en-US" dirty="0" smtClean="0"/>
              <a:t>the entire column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Shift </a:t>
            </a:r>
            <a:r>
              <a:rPr lang="en-US" dirty="0" smtClean="0"/>
              <a:t>+ </a:t>
            </a:r>
            <a:r>
              <a:rPr lang="en-US" dirty="0" smtClean="0"/>
              <a:t>Space : Select </a:t>
            </a:r>
            <a:r>
              <a:rPr lang="en-US" dirty="0" smtClean="0"/>
              <a:t>the entire row.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ποκορύφωμα">
  <a:themeElements>
    <a:clrScheme name="Αποκορύφωμα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Αποκορύφωμα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Αποκορύφωμα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70</TotalTime>
  <Words>229</Words>
  <Application>Microsoft Office PowerPoint</Application>
  <PresentationFormat>Προβολή στην οθόνη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6" baseType="lpstr">
      <vt:lpstr>Αποκορύφωμα</vt:lpstr>
      <vt:lpstr>Excel Shortucts </vt:lpstr>
      <vt:lpstr>General shortcuts</vt:lpstr>
      <vt:lpstr>Formating cells</vt:lpstr>
      <vt:lpstr>Navigating and viewing data </vt:lpstr>
      <vt:lpstr>Selecting data  </vt:lpstr>
    </vt:vector>
  </TitlesOfParts>
  <Company>stya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1035</dc:creator>
  <cp:lastModifiedBy>1035</cp:lastModifiedBy>
  <cp:revision>7</cp:revision>
  <dcterms:created xsi:type="dcterms:W3CDTF">2018-10-29T16:33:49Z</dcterms:created>
  <dcterms:modified xsi:type="dcterms:W3CDTF">2018-10-29T17:44:09Z</dcterms:modified>
</cp:coreProperties>
</file>