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5" r:id="rId1"/>
    <p:sldMasterId id="2147484103" r:id="rId2"/>
  </p:sldMasterIdLst>
  <p:notesMasterIdLst>
    <p:notesMasterId r:id="rId37"/>
  </p:notesMasterIdLst>
  <p:sldIdLst>
    <p:sldId id="311" r:id="rId3"/>
    <p:sldId id="281" r:id="rId4"/>
    <p:sldId id="344" r:id="rId5"/>
    <p:sldId id="283" r:id="rId6"/>
    <p:sldId id="325" r:id="rId7"/>
    <p:sldId id="301" r:id="rId8"/>
    <p:sldId id="284" r:id="rId9"/>
    <p:sldId id="331" r:id="rId10"/>
    <p:sldId id="289" r:id="rId11"/>
    <p:sldId id="333" r:id="rId12"/>
    <p:sldId id="334" r:id="rId13"/>
    <p:sldId id="335" r:id="rId14"/>
    <p:sldId id="346" r:id="rId15"/>
    <p:sldId id="398" r:id="rId16"/>
    <p:sldId id="399" r:id="rId17"/>
    <p:sldId id="336" r:id="rId18"/>
    <p:sldId id="347" r:id="rId19"/>
    <p:sldId id="400" r:id="rId20"/>
    <p:sldId id="401" r:id="rId21"/>
    <p:sldId id="402" r:id="rId22"/>
    <p:sldId id="396" r:id="rId23"/>
    <p:sldId id="395" r:id="rId24"/>
    <p:sldId id="348" r:id="rId25"/>
    <p:sldId id="382" r:id="rId26"/>
    <p:sldId id="397" r:id="rId27"/>
    <p:sldId id="349" r:id="rId28"/>
    <p:sldId id="350" r:id="rId29"/>
    <p:sldId id="351" r:id="rId30"/>
    <p:sldId id="352" r:id="rId31"/>
    <p:sldId id="353" r:id="rId32"/>
    <p:sldId id="354" r:id="rId33"/>
    <p:sldId id="315" r:id="rId34"/>
    <p:sldId id="389" r:id="rId35"/>
    <p:sldId id="332" r:id="rId36"/>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00"/>
    <a:srgbClr val="663300"/>
    <a:srgbClr val="FFFFFF"/>
    <a:srgbClr val="009900"/>
    <a:srgbClr val="E6FFE6"/>
    <a:srgbClr val="E1FFE1"/>
    <a:srgbClr val="E1E1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28" autoAdjust="0"/>
    <p:restoredTop sz="79096" autoAdjust="0"/>
  </p:normalViewPr>
  <p:slideViewPr>
    <p:cSldViewPr snapToGrid="0">
      <p:cViewPr varScale="1">
        <p:scale>
          <a:sx n="55" d="100"/>
          <a:sy n="55" d="100"/>
        </p:scale>
        <p:origin x="159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247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image" Target="../media/image23.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6.emf"/><Relationship Id="rId1" Type="http://schemas.openxmlformats.org/officeDocument/2006/relationships/image" Target="../media/image25.emf"/><Relationship Id="rId4" Type="http://schemas.openxmlformats.org/officeDocument/2006/relationships/image" Target="../media/image27.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image" Target="../media/image28.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32.emf"/><Relationship Id="rId1" Type="http://schemas.openxmlformats.org/officeDocument/2006/relationships/image" Target="../media/image31.emf"/><Relationship Id="rId4" Type="http://schemas.openxmlformats.org/officeDocument/2006/relationships/image" Target="../media/image29.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image" Target="../media/image28.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image" Target="../media/image31.emf"/><Relationship Id="rId4" Type="http://schemas.openxmlformats.org/officeDocument/2006/relationships/image" Target="../media/image3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B34A5417-140C-4A30-AA29-245724ED0D2D}"/>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8195" name="Rectangle 3">
            <a:extLst>
              <a:ext uri="{FF2B5EF4-FFF2-40B4-BE49-F238E27FC236}">
                <a16:creationId xmlns:a16="http://schemas.microsoft.com/office/drawing/2014/main" id="{B7DA4EA8-E01F-4FCA-B32E-0BF393DCEF04}"/>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30724" name="Rectangle 4">
            <a:extLst>
              <a:ext uri="{FF2B5EF4-FFF2-40B4-BE49-F238E27FC236}">
                <a16:creationId xmlns:a16="http://schemas.microsoft.com/office/drawing/2014/main" id="{04A57E19-27E6-4809-A074-A0824277DC66}"/>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a:extLst>
              <a:ext uri="{FF2B5EF4-FFF2-40B4-BE49-F238E27FC236}">
                <a16:creationId xmlns:a16="http://schemas.microsoft.com/office/drawing/2014/main" id="{6FFD7405-0006-42C9-AB86-49BC814482C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198" name="Rectangle 6">
            <a:extLst>
              <a:ext uri="{FF2B5EF4-FFF2-40B4-BE49-F238E27FC236}">
                <a16:creationId xmlns:a16="http://schemas.microsoft.com/office/drawing/2014/main" id="{1950F198-BD68-4256-9838-18ACD008B755}"/>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8199" name="Rectangle 7">
            <a:extLst>
              <a:ext uri="{FF2B5EF4-FFF2-40B4-BE49-F238E27FC236}">
                <a16:creationId xmlns:a16="http://schemas.microsoft.com/office/drawing/2014/main" id="{72F05A4D-49B2-4D05-A380-3452786E444E}"/>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D12BE6E4-0083-42C5-99D7-AE044118F983}" type="slidenum">
              <a:rPr lang="en-US" altLang="el-GR"/>
              <a:pPr>
                <a:defRPr/>
              </a:pPr>
              <a:t>‹#›</a:t>
            </a:fld>
            <a:endParaRPr lang="en-US" altLang="el-G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B1E1CAFA-D80E-4A15-8B88-4DEB92CB7508}"/>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eaLnBrk="1" hangingPunct="1"/>
            <a:fld id="{C5F5C67C-8306-4480-9BAB-BF11BA077E0B}" type="slidenum">
              <a:rPr lang="en-US" altLang="en-US" sz="1200">
                <a:latin typeface="Arial" panose="020B0604020202020204" pitchFamily="34" charset="0"/>
              </a:rPr>
              <a:pPr algn="r" eaLnBrk="1" hangingPunct="1"/>
              <a:t>1</a:t>
            </a:fld>
            <a:endParaRPr lang="en-US" altLang="en-US" sz="1200">
              <a:latin typeface="Arial" panose="020B0604020202020204" pitchFamily="34" charset="0"/>
            </a:endParaRPr>
          </a:p>
        </p:txBody>
      </p:sp>
      <p:sp>
        <p:nvSpPr>
          <p:cNvPr id="32771" name="Rectangle 2">
            <a:extLst>
              <a:ext uri="{FF2B5EF4-FFF2-40B4-BE49-F238E27FC236}">
                <a16:creationId xmlns:a16="http://schemas.microsoft.com/office/drawing/2014/main" id="{D0CA2707-81C0-4A4E-99C4-B30ED75E4957}"/>
              </a:ext>
            </a:extLst>
          </p:cNvPr>
          <p:cNvSpPr>
            <a:spLocks noRot="1" noChangeArrowheads="1" noTextEdit="1"/>
          </p:cNvSpPr>
          <p:nvPr>
            <p:ph type="sldImg"/>
          </p:nvPr>
        </p:nvSpPr>
        <p:spPr>
          <a:ln/>
        </p:spPr>
      </p:sp>
      <p:sp>
        <p:nvSpPr>
          <p:cNvPr id="32772" name="Rectangle 3">
            <a:extLst>
              <a:ext uri="{FF2B5EF4-FFF2-40B4-BE49-F238E27FC236}">
                <a16:creationId xmlns:a16="http://schemas.microsoft.com/office/drawing/2014/main" id="{3BB5B9ED-957F-4B26-AD14-95C9D958FC8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l-GR"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F8004574-4AD8-4E7C-96D6-890FBE15440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3230C9C-972B-4878-9E1D-B2B518DB5070}" type="slidenum">
              <a:rPr lang="en-US" altLang="en-US" sz="1200" smtClean="0">
                <a:solidFill>
                  <a:srgbClr val="000000"/>
                </a:solidFill>
                <a:latin typeface="Arial" panose="020B0604020202020204" pitchFamily="34" charset="0"/>
              </a:rPr>
              <a:pPr/>
              <a:t>16</a:t>
            </a:fld>
            <a:endParaRPr lang="en-US" altLang="en-US" sz="1200">
              <a:solidFill>
                <a:srgbClr val="000000"/>
              </a:solidFill>
              <a:latin typeface="Arial" panose="020B0604020202020204" pitchFamily="34" charset="0"/>
            </a:endParaRPr>
          </a:p>
        </p:txBody>
      </p:sp>
      <p:sp>
        <p:nvSpPr>
          <p:cNvPr id="57347" name="Rectangle 2">
            <a:extLst>
              <a:ext uri="{FF2B5EF4-FFF2-40B4-BE49-F238E27FC236}">
                <a16:creationId xmlns:a16="http://schemas.microsoft.com/office/drawing/2014/main" id="{D5BDFF6C-DAD4-418D-A4B0-11ACEBBC3991}"/>
              </a:ext>
            </a:extLst>
          </p:cNvPr>
          <p:cNvSpPr>
            <a:spLocks noGrp="1" noRot="1" noChangeAspect="1" noChangeArrowheads="1" noTextEdit="1"/>
          </p:cNvSpPr>
          <p:nvPr>
            <p:ph type="sldImg"/>
          </p:nvPr>
        </p:nvSpPr>
        <p:spPr>
          <a:ln/>
        </p:spPr>
      </p:sp>
      <p:sp>
        <p:nvSpPr>
          <p:cNvPr id="57348" name="Rectangle 3">
            <a:extLst>
              <a:ext uri="{FF2B5EF4-FFF2-40B4-BE49-F238E27FC236}">
                <a16:creationId xmlns:a16="http://schemas.microsoft.com/office/drawing/2014/main" id="{2FE1F90A-621B-4E1B-AA0F-DD5D714837C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l-GR" altLang="en-US">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a:extLst>
              <a:ext uri="{FF2B5EF4-FFF2-40B4-BE49-F238E27FC236}">
                <a16:creationId xmlns:a16="http://schemas.microsoft.com/office/drawing/2014/main" id="{1E9CBA70-9439-434C-BED6-A8CF1857EFC5}"/>
              </a:ext>
            </a:extLst>
          </p:cNvPr>
          <p:cNvSpPr>
            <a:spLocks noGrp="1" noRot="1" noChangeAspect="1" noTextEdit="1"/>
          </p:cNvSpPr>
          <p:nvPr>
            <p:ph type="sldImg"/>
          </p:nvPr>
        </p:nvSpPr>
        <p:spPr>
          <a:ln/>
        </p:spPr>
      </p:sp>
      <p:sp>
        <p:nvSpPr>
          <p:cNvPr id="64515" name="Notes Placeholder 2">
            <a:extLst>
              <a:ext uri="{FF2B5EF4-FFF2-40B4-BE49-F238E27FC236}">
                <a16:creationId xmlns:a16="http://schemas.microsoft.com/office/drawing/2014/main" id="{3EBDE2C8-6505-42D3-9C23-A76DCF310BD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l-GR" altLang="el-GR">
              <a:latin typeface="Arial" panose="020B0604020202020204" pitchFamily="34" charset="0"/>
            </a:endParaRPr>
          </a:p>
        </p:txBody>
      </p:sp>
      <p:sp>
        <p:nvSpPr>
          <p:cNvPr id="64516" name="Slide Number Placeholder 3">
            <a:extLst>
              <a:ext uri="{FF2B5EF4-FFF2-40B4-BE49-F238E27FC236}">
                <a16:creationId xmlns:a16="http://schemas.microsoft.com/office/drawing/2014/main" id="{6EDBE74B-990E-4E94-8B50-78338069B7A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F41C667-C42A-4F13-85FB-188D30EBF547}" type="slidenum">
              <a:rPr lang="en-US" altLang="el-GR" sz="1200" smtClean="0">
                <a:latin typeface="Arial" panose="020B0604020202020204" pitchFamily="34" charset="0"/>
              </a:rPr>
              <a:pPr/>
              <a:t>22</a:t>
            </a:fld>
            <a:endParaRPr lang="en-US" altLang="el-GR" sz="1200">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a:extLst>
              <a:ext uri="{FF2B5EF4-FFF2-40B4-BE49-F238E27FC236}">
                <a16:creationId xmlns:a16="http://schemas.microsoft.com/office/drawing/2014/main" id="{7AAB179E-95F6-4A22-9408-CE839E9EBC29}"/>
              </a:ext>
            </a:extLst>
          </p:cNvPr>
          <p:cNvSpPr>
            <a:spLocks noGrp="1" noRot="1" noChangeAspect="1" noTextEdit="1"/>
          </p:cNvSpPr>
          <p:nvPr>
            <p:ph type="sldImg"/>
          </p:nvPr>
        </p:nvSpPr>
        <p:spPr>
          <a:ln/>
        </p:spPr>
      </p:sp>
      <p:sp>
        <p:nvSpPr>
          <p:cNvPr id="67587" name="Notes Placeholder 2">
            <a:extLst>
              <a:ext uri="{FF2B5EF4-FFF2-40B4-BE49-F238E27FC236}">
                <a16:creationId xmlns:a16="http://schemas.microsoft.com/office/drawing/2014/main" id="{95D48149-1C3F-45EB-B921-5DEA1327215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l-GR">
                <a:latin typeface="Arial" panose="020B0604020202020204" pitchFamily="34" charset="0"/>
              </a:rPr>
              <a:t>Page 52</a:t>
            </a:r>
            <a:endParaRPr lang="el-GR" altLang="el-GR">
              <a:latin typeface="Arial" panose="020B0604020202020204" pitchFamily="34" charset="0"/>
            </a:endParaRPr>
          </a:p>
        </p:txBody>
      </p:sp>
      <p:sp>
        <p:nvSpPr>
          <p:cNvPr id="67588" name="Slide Number Placeholder 3">
            <a:extLst>
              <a:ext uri="{FF2B5EF4-FFF2-40B4-BE49-F238E27FC236}">
                <a16:creationId xmlns:a16="http://schemas.microsoft.com/office/drawing/2014/main" id="{F7885BB5-E88E-4D90-81F5-C1B43E37576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B16A596-F2CE-4BAA-BCA6-27045ED99322}" type="slidenum">
              <a:rPr lang="en-US" altLang="el-GR" sz="1200" smtClean="0">
                <a:latin typeface="Arial" panose="020B0604020202020204" pitchFamily="34" charset="0"/>
              </a:rPr>
              <a:pPr/>
              <a:t>24</a:t>
            </a:fld>
            <a:endParaRPr lang="en-US" altLang="el-GR" sz="1200">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65E5F7B8-507E-4357-955B-575E1C41306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9513DAB-B2AE-401A-AA36-70429F8EF51D}" type="slidenum">
              <a:rPr lang="en-US" altLang="en-US" sz="1200" smtClean="0">
                <a:latin typeface="Arial" panose="020B0604020202020204" pitchFamily="34" charset="0"/>
              </a:rPr>
              <a:pPr/>
              <a:t>26</a:t>
            </a:fld>
            <a:endParaRPr lang="en-US" altLang="en-US" sz="1200">
              <a:latin typeface="Arial" panose="020B0604020202020204" pitchFamily="34" charset="0"/>
            </a:endParaRPr>
          </a:p>
        </p:txBody>
      </p:sp>
      <p:sp>
        <p:nvSpPr>
          <p:cNvPr id="70659" name="Rectangle 2">
            <a:extLst>
              <a:ext uri="{FF2B5EF4-FFF2-40B4-BE49-F238E27FC236}">
                <a16:creationId xmlns:a16="http://schemas.microsoft.com/office/drawing/2014/main" id="{63FF8574-057E-4A8D-AE19-62E099892C5B}"/>
              </a:ext>
            </a:extLst>
          </p:cNvPr>
          <p:cNvSpPr>
            <a:spLocks noRot="1" noChangeArrowheads="1" noTextEdit="1"/>
          </p:cNvSpPr>
          <p:nvPr>
            <p:ph type="sldImg"/>
          </p:nvPr>
        </p:nvSpPr>
        <p:spPr>
          <a:ln/>
        </p:spPr>
      </p:sp>
      <p:sp>
        <p:nvSpPr>
          <p:cNvPr id="70660" name="Rectangle 3">
            <a:extLst>
              <a:ext uri="{FF2B5EF4-FFF2-40B4-BE49-F238E27FC236}">
                <a16:creationId xmlns:a16="http://schemas.microsoft.com/office/drawing/2014/main" id="{12E59E83-6899-471C-8D84-C7332943C73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l-GR" altLang="en-US">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14B2CA34-B2AA-42DB-BFAA-DDA33FD54E5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E7371D0-F2BC-4982-AE09-215ECFC7DDFC}" type="slidenum">
              <a:rPr lang="en-US" altLang="en-US" sz="1200" smtClean="0">
                <a:latin typeface="Arial" panose="020B0604020202020204" pitchFamily="34" charset="0"/>
              </a:rPr>
              <a:pPr/>
              <a:t>27</a:t>
            </a:fld>
            <a:endParaRPr lang="en-US" altLang="en-US" sz="1200">
              <a:latin typeface="Arial" panose="020B0604020202020204" pitchFamily="34" charset="0"/>
            </a:endParaRPr>
          </a:p>
        </p:txBody>
      </p:sp>
      <p:sp>
        <p:nvSpPr>
          <p:cNvPr id="72707" name="Rectangle 2">
            <a:extLst>
              <a:ext uri="{FF2B5EF4-FFF2-40B4-BE49-F238E27FC236}">
                <a16:creationId xmlns:a16="http://schemas.microsoft.com/office/drawing/2014/main" id="{B95FD5BA-5B1B-4950-A8E3-4F7C3C776AB0}"/>
              </a:ext>
            </a:extLst>
          </p:cNvPr>
          <p:cNvSpPr>
            <a:spLocks noRot="1" noChangeArrowheads="1" noTextEdit="1"/>
          </p:cNvSpPr>
          <p:nvPr>
            <p:ph type="sldImg"/>
          </p:nvPr>
        </p:nvSpPr>
        <p:spPr>
          <a:ln/>
        </p:spPr>
      </p:sp>
      <p:sp>
        <p:nvSpPr>
          <p:cNvPr id="72708" name="Rectangle 3">
            <a:extLst>
              <a:ext uri="{FF2B5EF4-FFF2-40B4-BE49-F238E27FC236}">
                <a16:creationId xmlns:a16="http://schemas.microsoft.com/office/drawing/2014/main" id="{103D875C-997A-4DAB-9B19-C2D315D4ABF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l-GR" altLang="en-US">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261A7C40-8B22-44B3-B997-5238516F374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437989C-6E54-4405-85B2-7CB44B04900A}" type="slidenum">
              <a:rPr lang="en-US" altLang="en-US" sz="1200" smtClean="0">
                <a:latin typeface="Arial" panose="020B0604020202020204" pitchFamily="34" charset="0"/>
              </a:rPr>
              <a:pPr/>
              <a:t>28</a:t>
            </a:fld>
            <a:endParaRPr lang="en-US" altLang="en-US" sz="1200">
              <a:latin typeface="Arial" panose="020B0604020202020204" pitchFamily="34" charset="0"/>
            </a:endParaRPr>
          </a:p>
        </p:txBody>
      </p:sp>
      <p:sp>
        <p:nvSpPr>
          <p:cNvPr id="74755" name="Rectangle 2">
            <a:extLst>
              <a:ext uri="{FF2B5EF4-FFF2-40B4-BE49-F238E27FC236}">
                <a16:creationId xmlns:a16="http://schemas.microsoft.com/office/drawing/2014/main" id="{624C8616-D1F8-4665-BAF3-C4686508580C}"/>
              </a:ext>
            </a:extLst>
          </p:cNvPr>
          <p:cNvSpPr>
            <a:spLocks noRot="1" noChangeArrowheads="1" noTextEdit="1"/>
          </p:cNvSpPr>
          <p:nvPr>
            <p:ph type="sldImg"/>
          </p:nvPr>
        </p:nvSpPr>
        <p:spPr>
          <a:ln/>
        </p:spPr>
      </p:sp>
      <p:sp>
        <p:nvSpPr>
          <p:cNvPr id="74756" name="Rectangle 3">
            <a:extLst>
              <a:ext uri="{FF2B5EF4-FFF2-40B4-BE49-F238E27FC236}">
                <a16:creationId xmlns:a16="http://schemas.microsoft.com/office/drawing/2014/main" id="{08DA312A-10CB-4743-A864-B658D0C10EE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l-GR" altLang="en-US">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5ADC1B61-1585-4F34-AE1F-005DC573946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C2D12C8-E47E-4E4E-9F94-6B368A2FADA7}" type="slidenum">
              <a:rPr lang="en-US" altLang="en-US" sz="1200" smtClean="0">
                <a:latin typeface="Arial" panose="020B0604020202020204" pitchFamily="34" charset="0"/>
              </a:rPr>
              <a:pPr/>
              <a:t>29</a:t>
            </a:fld>
            <a:endParaRPr lang="en-US" altLang="en-US" sz="1200">
              <a:latin typeface="Arial" panose="020B0604020202020204" pitchFamily="34" charset="0"/>
            </a:endParaRPr>
          </a:p>
        </p:txBody>
      </p:sp>
      <p:sp>
        <p:nvSpPr>
          <p:cNvPr id="76803" name="Rectangle 2">
            <a:extLst>
              <a:ext uri="{FF2B5EF4-FFF2-40B4-BE49-F238E27FC236}">
                <a16:creationId xmlns:a16="http://schemas.microsoft.com/office/drawing/2014/main" id="{7AFD3F24-03A1-456D-A37F-64C70DBC3917}"/>
              </a:ext>
            </a:extLst>
          </p:cNvPr>
          <p:cNvSpPr>
            <a:spLocks noRot="1" noChangeArrowheads="1" noTextEdit="1"/>
          </p:cNvSpPr>
          <p:nvPr>
            <p:ph type="sldImg"/>
          </p:nvPr>
        </p:nvSpPr>
        <p:spPr>
          <a:ln/>
        </p:spPr>
      </p:sp>
      <p:sp>
        <p:nvSpPr>
          <p:cNvPr id="76804" name="Rectangle 3">
            <a:extLst>
              <a:ext uri="{FF2B5EF4-FFF2-40B4-BE49-F238E27FC236}">
                <a16:creationId xmlns:a16="http://schemas.microsoft.com/office/drawing/2014/main" id="{4BF53DDE-428D-4056-8259-8C4BCF5F4D4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l-GR" altLang="en-US">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FD74E550-599E-4187-9E5B-D6F1A1864A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7831E74-A3FD-4E46-94F8-FD6D411035F7}" type="slidenum">
              <a:rPr lang="en-US" altLang="en-US" sz="1200" smtClean="0">
                <a:latin typeface="Arial" panose="020B0604020202020204" pitchFamily="34" charset="0"/>
              </a:rPr>
              <a:pPr/>
              <a:t>30</a:t>
            </a:fld>
            <a:endParaRPr lang="en-US" altLang="en-US" sz="1200">
              <a:latin typeface="Arial" panose="020B0604020202020204" pitchFamily="34" charset="0"/>
            </a:endParaRPr>
          </a:p>
        </p:txBody>
      </p:sp>
      <p:sp>
        <p:nvSpPr>
          <p:cNvPr id="78851" name="Rectangle 2">
            <a:extLst>
              <a:ext uri="{FF2B5EF4-FFF2-40B4-BE49-F238E27FC236}">
                <a16:creationId xmlns:a16="http://schemas.microsoft.com/office/drawing/2014/main" id="{B3EF8573-B701-4F6F-A898-B09AEBED9F59}"/>
              </a:ext>
            </a:extLst>
          </p:cNvPr>
          <p:cNvSpPr>
            <a:spLocks noRot="1" noChangeArrowheads="1" noTextEdit="1"/>
          </p:cNvSpPr>
          <p:nvPr>
            <p:ph type="sldImg"/>
          </p:nvPr>
        </p:nvSpPr>
        <p:spPr>
          <a:ln/>
        </p:spPr>
      </p:sp>
      <p:sp>
        <p:nvSpPr>
          <p:cNvPr id="78852" name="Rectangle 3">
            <a:extLst>
              <a:ext uri="{FF2B5EF4-FFF2-40B4-BE49-F238E27FC236}">
                <a16:creationId xmlns:a16="http://schemas.microsoft.com/office/drawing/2014/main" id="{E4F474EB-C65D-4171-8F67-88EB8C66C99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l-GR" altLang="en-US">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3E44D259-2261-4A83-BA7C-F585EA03EA4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0F4D2AC-3E3E-4A8B-9C1F-58401AF06589}" type="slidenum">
              <a:rPr lang="en-US" altLang="en-US" sz="1200" smtClean="0">
                <a:latin typeface="Arial" panose="020B0604020202020204" pitchFamily="34" charset="0"/>
              </a:rPr>
              <a:pPr/>
              <a:t>31</a:t>
            </a:fld>
            <a:endParaRPr lang="en-US" altLang="en-US" sz="1200">
              <a:latin typeface="Arial" panose="020B0604020202020204" pitchFamily="34" charset="0"/>
            </a:endParaRPr>
          </a:p>
        </p:txBody>
      </p:sp>
      <p:sp>
        <p:nvSpPr>
          <p:cNvPr id="80899" name="Rectangle 2">
            <a:extLst>
              <a:ext uri="{FF2B5EF4-FFF2-40B4-BE49-F238E27FC236}">
                <a16:creationId xmlns:a16="http://schemas.microsoft.com/office/drawing/2014/main" id="{F842A40F-AE7A-4C6F-BD71-5245E81307CF}"/>
              </a:ext>
            </a:extLst>
          </p:cNvPr>
          <p:cNvSpPr>
            <a:spLocks noRot="1" noChangeArrowheads="1" noTextEdit="1"/>
          </p:cNvSpPr>
          <p:nvPr>
            <p:ph type="sldImg"/>
          </p:nvPr>
        </p:nvSpPr>
        <p:spPr>
          <a:ln/>
        </p:spPr>
      </p:sp>
      <p:sp>
        <p:nvSpPr>
          <p:cNvPr id="80900" name="Rectangle 3">
            <a:extLst>
              <a:ext uri="{FF2B5EF4-FFF2-40B4-BE49-F238E27FC236}">
                <a16:creationId xmlns:a16="http://schemas.microsoft.com/office/drawing/2014/main" id="{6A42D64F-EED9-4331-AD6A-80E8BB00B46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l-GR"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A25AC83C-D278-4989-A078-8561DECCEF6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C860373-D677-4F46-8EF3-D49190E2DFF0}" type="slidenum">
              <a:rPr lang="en-US" altLang="en-US" sz="1200" smtClean="0">
                <a:latin typeface="Arial" panose="020B0604020202020204" pitchFamily="34" charset="0"/>
              </a:rPr>
              <a:pPr/>
              <a:t>2</a:t>
            </a:fld>
            <a:endParaRPr lang="en-US" altLang="en-US" sz="1200">
              <a:latin typeface="Arial" panose="020B0604020202020204" pitchFamily="34" charset="0"/>
            </a:endParaRPr>
          </a:p>
        </p:txBody>
      </p:sp>
      <p:sp>
        <p:nvSpPr>
          <p:cNvPr id="34819" name="Rectangle 2">
            <a:extLst>
              <a:ext uri="{FF2B5EF4-FFF2-40B4-BE49-F238E27FC236}">
                <a16:creationId xmlns:a16="http://schemas.microsoft.com/office/drawing/2014/main" id="{C66D0E2A-A792-4861-B166-B87B76B619B1}"/>
              </a:ext>
            </a:extLst>
          </p:cNvPr>
          <p:cNvSpPr>
            <a:spLocks noRot="1" noChangeArrowheads="1" noTextEdit="1"/>
          </p:cNvSpPr>
          <p:nvPr>
            <p:ph type="sldImg"/>
          </p:nvPr>
        </p:nvSpPr>
        <p:spPr>
          <a:ln/>
        </p:spPr>
      </p:sp>
      <p:sp>
        <p:nvSpPr>
          <p:cNvPr id="34820" name="Rectangle 3">
            <a:extLst>
              <a:ext uri="{FF2B5EF4-FFF2-40B4-BE49-F238E27FC236}">
                <a16:creationId xmlns:a16="http://schemas.microsoft.com/office/drawing/2014/main" id="{5C8ECA4C-CC6F-4A7C-83C0-D8734A11CE4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l-GR"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59A90803-33B2-4B41-85D2-4F4E7CF1D91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44552FB-C3E4-406B-88B3-56A53A3C29A3}" type="slidenum">
              <a:rPr lang="en-US" altLang="en-US" sz="1200" smtClean="0">
                <a:latin typeface="Arial" panose="020B0604020202020204" pitchFamily="34" charset="0"/>
              </a:rPr>
              <a:pPr/>
              <a:t>4</a:t>
            </a:fld>
            <a:endParaRPr lang="en-US" altLang="en-US" sz="1200">
              <a:latin typeface="Arial" panose="020B0604020202020204" pitchFamily="34" charset="0"/>
            </a:endParaRPr>
          </a:p>
        </p:txBody>
      </p:sp>
      <p:sp>
        <p:nvSpPr>
          <p:cNvPr id="37891" name="Rectangle 2">
            <a:extLst>
              <a:ext uri="{FF2B5EF4-FFF2-40B4-BE49-F238E27FC236}">
                <a16:creationId xmlns:a16="http://schemas.microsoft.com/office/drawing/2014/main" id="{418E277B-02BB-4849-A794-4E96BDC22246}"/>
              </a:ext>
            </a:extLst>
          </p:cNvPr>
          <p:cNvSpPr>
            <a:spLocks noRot="1" noChangeArrowheads="1" noTextEdit="1"/>
          </p:cNvSpPr>
          <p:nvPr>
            <p:ph type="sldImg"/>
          </p:nvPr>
        </p:nvSpPr>
        <p:spPr>
          <a:ln/>
        </p:spPr>
      </p:sp>
      <p:sp>
        <p:nvSpPr>
          <p:cNvPr id="37892" name="Rectangle 3">
            <a:extLst>
              <a:ext uri="{FF2B5EF4-FFF2-40B4-BE49-F238E27FC236}">
                <a16:creationId xmlns:a16="http://schemas.microsoft.com/office/drawing/2014/main" id="{A5A533A9-2B17-4531-8602-E1E1930BC7B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l-GR"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1DD1681E-0CDB-47D9-AD17-8870BC26263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CE0C012-47D3-4F81-842F-C9C2398664E6}" type="slidenum">
              <a:rPr lang="en-US" altLang="en-US" sz="1200" smtClean="0">
                <a:latin typeface="Arial" panose="020B0604020202020204" pitchFamily="34" charset="0"/>
              </a:rPr>
              <a:pPr/>
              <a:t>6</a:t>
            </a:fld>
            <a:endParaRPr lang="en-US" altLang="en-US" sz="1200">
              <a:latin typeface="Arial" panose="020B0604020202020204" pitchFamily="34" charset="0"/>
            </a:endParaRPr>
          </a:p>
        </p:txBody>
      </p:sp>
      <p:sp>
        <p:nvSpPr>
          <p:cNvPr id="40963" name="Rectangle 2">
            <a:extLst>
              <a:ext uri="{FF2B5EF4-FFF2-40B4-BE49-F238E27FC236}">
                <a16:creationId xmlns:a16="http://schemas.microsoft.com/office/drawing/2014/main" id="{7D96E92C-A61C-4631-951F-02A7FDF5FF0A}"/>
              </a:ext>
            </a:extLst>
          </p:cNvPr>
          <p:cNvSpPr>
            <a:spLocks noRot="1" noChangeArrowheads="1" noTextEdit="1"/>
          </p:cNvSpPr>
          <p:nvPr>
            <p:ph type="sldImg"/>
          </p:nvPr>
        </p:nvSpPr>
        <p:spPr>
          <a:ln/>
        </p:spPr>
      </p:sp>
      <p:sp>
        <p:nvSpPr>
          <p:cNvPr id="40964" name="Rectangle 3">
            <a:extLst>
              <a:ext uri="{FF2B5EF4-FFF2-40B4-BE49-F238E27FC236}">
                <a16:creationId xmlns:a16="http://schemas.microsoft.com/office/drawing/2014/main" id="{3B78745F-0F39-4AD3-8506-A5A7C7EB9D2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l-GR"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F71A15CE-171E-42DA-8196-30D2180DD20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476FF91-74C1-41EB-86DD-EF4C860D2F99}" type="slidenum">
              <a:rPr lang="en-US" altLang="en-US" sz="1200" smtClean="0">
                <a:latin typeface="Arial" panose="020B0604020202020204" pitchFamily="34" charset="0"/>
              </a:rPr>
              <a:pPr/>
              <a:t>7</a:t>
            </a:fld>
            <a:endParaRPr lang="en-US" altLang="en-US" sz="1200">
              <a:latin typeface="Arial" panose="020B0604020202020204" pitchFamily="34" charset="0"/>
            </a:endParaRPr>
          </a:p>
        </p:txBody>
      </p:sp>
      <p:sp>
        <p:nvSpPr>
          <p:cNvPr id="43011" name="Rectangle 2">
            <a:extLst>
              <a:ext uri="{FF2B5EF4-FFF2-40B4-BE49-F238E27FC236}">
                <a16:creationId xmlns:a16="http://schemas.microsoft.com/office/drawing/2014/main" id="{66C1D1EE-375C-42F9-BBCF-8A56BC1A3C66}"/>
              </a:ext>
            </a:extLst>
          </p:cNvPr>
          <p:cNvSpPr>
            <a:spLocks noRot="1" noChangeArrowheads="1" noTextEdit="1"/>
          </p:cNvSpPr>
          <p:nvPr>
            <p:ph type="sldImg"/>
          </p:nvPr>
        </p:nvSpPr>
        <p:spPr>
          <a:ln/>
        </p:spPr>
      </p:sp>
      <p:sp>
        <p:nvSpPr>
          <p:cNvPr id="43012" name="Rectangle 3">
            <a:extLst>
              <a:ext uri="{FF2B5EF4-FFF2-40B4-BE49-F238E27FC236}">
                <a16:creationId xmlns:a16="http://schemas.microsoft.com/office/drawing/2014/main" id="{9E755905-83D6-4C18-AF19-AF1670A12A9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l-GR"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3D48BEC7-7CB5-49AA-B92C-F661C254E9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AE15470-3033-4FFD-996A-7B379E0C7D08}" type="slidenum">
              <a:rPr lang="en-US" altLang="en-US" sz="1200" smtClean="0">
                <a:latin typeface="Arial" panose="020B0604020202020204" pitchFamily="34" charset="0"/>
              </a:rPr>
              <a:pPr/>
              <a:t>9</a:t>
            </a:fld>
            <a:endParaRPr lang="en-US" altLang="en-US" sz="1200">
              <a:latin typeface="Arial" panose="020B0604020202020204" pitchFamily="34" charset="0"/>
            </a:endParaRPr>
          </a:p>
        </p:txBody>
      </p:sp>
      <p:sp>
        <p:nvSpPr>
          <p:cNvPr id="46083" name="Rectangle 2">
            <a:extLst>
              <a:ext uri="{FF2B5EF4-FFF2-40B4-BE49-F238E27FC236}">
                <a16:creationId xmlns:a16="http://schemas.microsoft.com/office/drawing/2014/main" id="{655D890B-9E63-4FE3-8F2E-DEA874E73FB2}"/>
              </a:ext>
            </a:extLst>
          </p:cNvPr>
          <p:cNvSpPr>
            <a:spLocks noRot="1" noChangeArrowheads="1" noTextEdit="1"/>
          </p:cNvSpPr>
          <p:nvPr>
            <p:ph type="sldImg"/>
          </p:nvPr>
        </p:nvSpPr>
        <p:spPr>
          <a:ln/>
        </p:spPr>
      </p:sp>
      <p:sp>
        <p:nvSpPr>
          <p:cNvPr id="46084" name="Rectangle 3">
            <a:extLst>
              <a:ext uri="{FF2B5EF4-FFF2-40B4-BE49-F238E27FC236}">
                <a16:creationId xmlns:a16="http://schemas.microsoft.com/office/drawing/2014/main" id="{6EAD5931-89EC-4451-ABFF-6941C2FC47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l-GR"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688E6173-60BA-46CF-97D9-7B6EB84D9ED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C99A64B-67C4-43AD-842B-F9A133B3DB6C}" type="slidenum">
              <a:rPr lang="en-US" altLang="en-US" sz="1200" smtClean="0">
                <a:solidFill>
                  <a:srgbClr val="000000"/>
                </a:solidFill>
                <a:latin typeface="Arial" panose="020B0604020202020204" pitchFamily="34" charset="0"/>
              </a:rPr>
              <a:pPr/>
              <a:t>10</a:t>
            </a:fld>
            <a:endParaRPr lang="en-US" altLang="en-US" sz="1200">
              <a:solidFill>
                <a:srgbClr val="000000"/>
              </a:solidFill>
              <a:latin typeface="Arial" panose="020B0604020202020204" pitchFamily="34" charset="0"/>
            </a:endParaRPr>
          </a:p>
        </p:txBody>
      </p:sp>
      <p:sp>
        <p:nvSpPr>
          <p:cNvPr id="48131" name="Rectangle 2">
            <a:extLst>
              <a:ext uri="{FF2B5EF4-FFF2-40B4-BE49-F238E27FC236}">
                <a16:creationId xmlns:a16="http://schemas.microsoft.com/office/drawing/2014/main" id="{CB5855C5-BEC6-4AA2-BDAD-0BF607F50862}"/>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D3205389-5E90-449C-B51A-DA32D258E98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l-GR"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96F087EB-4E41-42EA-B077-21AF4EF1BE2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1BA603C-29C9-4344-92BF-73F4A7DD709B}" type="slidenum">
              <a:rPr lang="en-US" altLang="en-US" sz="1200" smtClean="0">
                <a:solidFill>
                  <a:srgbClr val="000000"/>
                </a:solidFill>
                <a:latin typeface="Arial" panose="020B0604020202020204" pitchFamily="34" charset="0"/>
              </a:rPr>
              <a:pPr/>
              <a:t>11</a:t>
            </a:fld>
            <a:endParaRPr lang="en-US" altLang="en-US" sz="1200">
              <a:solidFill>
                <a:srgbClr val="000000"/>
              </a:solidFill>
              <a:latin typeface="Arial" panose="020B0604020202020204" pitchFamily="34" charset="0"/>
            </a:endParaRPr>
          </a:p>
        </p:txBody>
      </p:sp>
      <p:sp>
        <p:nvSpPr>
          <p:cNvPr id="50179" name="Rectangle 2">
            <a:extLst>
              <a:ext uri="{FF2B5EF4-FFF2-40B4-BE49-F238E27FC236}">
                <a16:creationId xmlns:a16="http://schemas.microsoft.com/office/drawing/2014/main" id="{6DE0056A-3F1B-4C9E-9CCF-90B84450BFA7}"/>
              </a:ext>
            </a:extLst>
          </p:cNvPr>
          <p:cNvSpPr>
            <a:spLocks noGrp="1" noRot="1" noChangeAspect="1" noChangeArrowheads="1" noTextEdit="1"/>
          </p:cNvSpPr>
          <p:nvPr>
            <p:ph type="sldImg"/>
          </p:nvPr>
        </p:nvSpPr>
        <p:spPr>
          <a:ln/>
        </p:spPr>
      </p:sp>
      <p:sp>
        <p:nvSpPr>
          <p:cNvPr id="50180" name="Rectangle 3">
            <a:extLst>
              <a:ext uri="{FF2B5EF4-FFF2-40B4-BE49-F238E27FC236}">
                <a16:creationId xmlns:a16="http://schemas.microsoft.com/office/drawing/2014/main" id="{0EC22BF5-D5FD-4504-88AE-7BEBE785856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l-GR"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5EBA3FA2-6014-4B69-86DD-EA0669944BB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DF42D15-23B3-45CD-8338-302558ACDC80}" type="slidenum">
              <a:rPr lang="en-US" altLang="en-US" sz="1200" smtClean="0">
                <a:solidFill>
                  <a:srgbClr val="000000"/>
                </a:solidFill>
                <a:latin typeface="Arial" panose="020B0604020202020204" pitchFamily="34" charset="0"/>
              </a:rPr>
              <a:pPr/>
              <a:t>12</a:t>
            </a:fld>
            <a:endParaRPr lang="en-US" altLang="en-US" sz="1200">
              <a:solidFill>
                <a:srgbClr val="000000"/>
              </a:solidFill>
              <a:latin typeface="Arial" panose="020B0604020202020204" pitchFamily="34" charset="0"/>
            </a:endParaRPr>
          </a:p>
        </p:txBody>
      </p:sp>
      <p:sp>
        <p:nvSpPr>
          <p:cNvPr id="52227" name="Rectangle 2">
            <a:extLst>
              <a:ext uri="{FF2B5EF4-FFF2-40B4-BE49-F238E27FC236}">
                <a16:creationId xmlns:a16="http://schemas.microsoft.com/office/drawing/2014/main" id="{430BDF52-CE40-41BE-A84F-F9E76C767DF7}"/>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6CDCC815-A460-457D-BBEA-71854EFFAC8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l-GR"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11">
            <a:extLst>
              <a:ext uri="{FF2B5EF4-FFF2-40B4-BE49-F238E27FC236}">
                <a16:creationId xmlns:a16="http://schemas.microsoft.com/office/drawing/2014/main" id="{885F8A82-E695-4A0D-A6E0-B100DCD73D6A}"/>
              </a:ext>
            </a:extLst>
          </p:cNvPr>
          <p:cNvGrpSpPr>
            <a:grpSpLocks/>
          </p:cNvGrpSpPr>
          <p:nvPr/>
        </p:nvGrpSpPr>
        <p:grpSpPr bwMode="auto">
          <a:xfrm>
            <a:off x="0" y="0"/>
            <a:ext cx="9144000" cy="6858000"/>
            <a:chOff x="0" y="0"/>
            <a:chExt cx="9144677" cy="6858000"/>
          </a:xfrm>
        </p:grpSpPr>
        <p:pic>
          <p:nvPicPr>
            <p:cNvPr id="5" name="Picture 12" descr="SD-PanelTitle-R1.png">
              <a:extLst>
                <a:ext uri="{FF2B5EF4-FFF2-40B4-BE49-F238E27FC236}">
                  <a16:creationId xmlns:a16="http://schemas.microsoft.com/office/drawing/2014/main" id="{BBFBE123-9A7A-4D5E-828F-3BFEA702005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3">
              <a:extLst>
                <a:ext uri="{FF2B5EF4-FFF2-40B4-BE49-F238E27FC236}">
                  <a16:creationId xmlns:a16="http://schemas.microsoft.com/office/drawing/2014/main" id="{727585EF-5B6C-4D04-8AFA-4653B206ACEB}"/>
                </a:ext>
              </a:extLst>
            </p:cNvPr>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7" name="Picture 14" descr="HDRibbonTitle-UniformTrim.png">
              <a:extLst>
                <a:ext uri="{FF2B5EF4-FFF2-40B4-BE49-F238E27FC236}">
                  <a16:creationId xmlns:a16="http://schemas.microsoft.com/office/drawing/2014/main" id="{327DD6C5-6024-4670-8E54-43B088278818}"/>
                </a:ext>
              </a:extLst>
            </p:cNvPr>
            <p:cNvPicPr>
              <a:picLocks noChangeAspect="1"/>
            </p:cNvPicPr>
            <p:nvPr/>
          </p:nvPicPr>
          <p:blipFill>
            <a:blip r:embed="rId3">
              <a:extLst>
                <a:ext uri="{28A0092B-C50C-407E-A947-70E740481C1C}">
                  <a14:useLocalDpi xmlns:a14="http://schemas.microsoft.com/office/drawing/2010/main" val="0"/>
                </a:ext>
              </a:extLst>
            </a:blip>
            <a:srcRect l="-2" r="47958"/>
            <a:stretch>
              <a:fillRect/>
            </a:stretch>
          </p:blipFill>
          <p:spPr bwMode="auto">
            <a:xfrm>
              <a:off x="0" y="3128434"/>
              <a:ext cx="1664208" cy="612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5" descr="HDRibbonTitle-UniformTrim.png">
              <a:extLst>
                <a:ext uri="{FF2B5EF4-FFF2-40B4-BE49-F238E27FC236}">
                  <a16:creationId xmlns:a16="http://schemas.microsoft.com/office/drawing/2014/main" id="{B0243ECF-B710-44F7-8D2C-A915F1FBC2F5}"/>
                </a:ext>
              </a:extLst>
            </p:cNvPr>
            <p:cNvPicPr>
              <a:picLocks noChangeAspect="1"/>
            </p:cNvPicPr>
            <p:nvPr/>
          </p:nvPicPr>
          <p:blipFill>
            <a:blip r:embed="rId3">
              <a:extLst>
                <a:ext uri="{28A0092B-C50C-407E-A947-70E740481C1C}">
                  <a14:useLocalDpi xmlns:a14="http://schemas.microsoft.com/office/drawing/2010/main" val="0"/>
                </a:ext>
              </a:extLst>
            </a:blip>
            <a:srcRect l="-2" r="47958"/>
            <a:stretch>
              <a:fillRect/>
            </a:stretch>
          </p:blipFill>
          <p:spPr bwMode="auto">
            <a:xfrm>
              <a:off x="7480469" y="3128434"/>
              <a:ext cx="1664208" cy="612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9" name="Straight Connector 16">
            <a:extLst>
              <a:ext uri="{FF2B5EF4-FFF2-40B4-BE49-F238E27FC236}">
                <a16:creationId xmlns:a16="http://schemas.microsoft.com/office/drawing/2014/main" id="{0EB38A29-02E3-41F8-8B72-1774317267E7}"/>
              </a:ext>
            </a:extLst>
          </p:cNvPr>
          <p:cNvCxnSpPr/>
          <p:nvPr/>
        </p:nvCxnSpPr>
        <p:spPr>
          <a:xfrm>
            <a:off x="2019300" y="3471863"/>
            <a:ext cx="511333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 name="Date Placeholder 3">
            <a:extLst>
              <a:ext uri="{FF2B5EF4-FFF2-40B4-BE49-F238E27FC236}">
                <a16:creationId xmlns:a16="http://schemas.microsoft.com/office/drawing/2014/main" id="{2485D21A-88AD-4677-840F-BCEA7ADB0444}"/>
              </a:ext>
            </a:extLst>
          </p:cNvPr>
          <p:cNvSpPr>
            <a:spLocks noGrp="1"/>
          </p:cNvSpPr>
          <p:nvPr>
            <p:ph type="dt" sz="half" idx="10"/>
          </p:nvPr>
        </p:nvSpPr>
        <p:spPr>
          <a:xfrm>
            <a:off x="6065838" y="5054600"/>
            <a:ext cx="673100" cy="279400"/>
          </a:xfrm>
        </p:spPr>
        <p:txBody>
          <a:bodyPr/>
          <a:lstStyle>
            <a:lvl1pPr>
              <a:defRPr/>
            </a:lvl1pPr>
          </a:lstStyle>
          <a:p>
            <a:pPr>
              <a:defRPr/>
            </a:pPr>
            <a:fld id="{476E76FC-FBD5-4BF2-BCBC-B09DD8B38FCC}" type="datetimeFigureOut">
              <a:rPr lang="en-US"/>
              <a:pPr>
                <a:defRPr/>
              </a:pPr>
              <a:t>10/31/2018</a:t>
            </a:fld>
            <a:endParaRPr lang="en-US" dirty="0"/>
          </a:p>
        </p:txBody>
      </p:sp>
      <p:sp>
        <p:nvSpPr>
          <p:cNvPr id="11" name="Footer Placeholder 4">
            <a:extLst>
              <a:ext uri="{FF2B5EF4-FFF2-40B4-BE49-F238E27FC236}">
                <a16:creationId xmlns:a16="http://schemas.microsoft.com/office/drawing/2014/main" id="{9C77022D-6AEB-4A53-B700-E0398EEEFA68}"/>
              </a:ext>
            </a:extLst>
          </p:cNvPr>
          <p:cNvSpPr>
            <a:spLocks noGrp="1"/>
          </p:cNvSpPr>
          <p:nvPr>
            <p:ph type="ftr" sz="quarter" idx="11"/>
          </p:nvPr>
        </p:nvSpPr>
        <p:spPr>
          <a:xfrm>
            <a:off x="1922463" y="5054600"/>
            <a:ext cx="4064000" cy="279400"/>
          </a:xfrm>
        </p:spPr>
        <p:txBody>
          <a:bodyPr/>
          <a:lstStyle>
            <a:lvl1pPr>
              <a:defRPr/>
            </a:lvl1pPr>
          </a:lstStyle>
          <a:p>
            <a:pPr>
              <a:defRPr/>
            </a:pPr>
            <a:endParaRPr lang="en-US"/>
          </a:p>
        </p:txBody>
      </p:sp>
      <p:sp>
        <p:nvSpPr>
          <p:cNvPr id="12" name="Slide Number Placeholder 5">
            <a:extLst>
              <a:ext uri="{FF2B5EF4-FFF2-40B4-BE49-F238E27FC236}">
                <a16:creationId xmlns:a16="http://schemas.microsoft.com/office/drawing/2014/main" id="{B455D4F5-94E4-4D63-9BFC-8B4623A2F449}"/>
              </a:ext>
            </a:extLst>
          </p:cNvPr>
          <p:cNvSpPr>
            <a:spLocks noGrp="1"/>
          </p:cNvSpPr>
          <p:nvPr>
            <p:ph type="sldNum" sz="quarter" idx="12"/>
          </p:nvPr>
        </p:nvSpPr>
        <p:spPr>
          <a:xfrm>
            <a:off x="6816725" y="5054600"/>
            <a:ext cx="414338" cy="279400"/>
          </a:xfrm>
        </p:spPr>
        <p:txBody>
          <a:bodyPr/>
          <a:lstStyle>
            <a:lvl1pPr>
              <a:defRPr/>
            </a:lvl1pPr>
          </a:lstStyle>
          <a:p>
            <a:pPr>
              <a:defRPr/>
            </a:pPr>
            <a:fld id="{5D7DF406-9CFB-490A-906D-A79703201ADD}" type="slidenum">
              <a:rPr lang="en-US"/>
              <a:pPr>
                <a:defRPr/>
              </a:pPr>
              <a:t>‹#›</a:t>
            </a:fld>
            <a:endParaRPr lang="en-US" dirty="0"/>
          </a:p>
        </p:txBody>
      </p:sp>
    </p:spTree>
    <p:extLst>
      <p:ext uri="{BB962C8B-B14F-4D97-AF65-F5344CB8AC3E}">
        <p14:creationId xmlns:p14="http://schemas.microsoft.com/office/powerpoint/2010/main" val="1335006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176866" y="5382153"/>
            <a:ext cx="6798734" cy="49371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FC2E578F-3197-43EE-8FA2-80D81AEF9B0A}"/>
              </a:ext>
            </a:extLst>
          </p:cNvPr>
          <p:cNvSpPr>
            <a:spLocks noGrp="1"/>
          </p:cNvSpPr>
          <p:nvPr>
            <p:ph type="dt" sz="half" idx="10"/>
          </p:nvPr>
        </p:nvSpPr>
        <p:spPr/>
        <p:txBody>
          <a:bodyPr/>
          <a:lstStyle>
            <a:lvl1pPr>
              <a:defRPr/>
            </a:lvl1pPr>
          </a:lstStyle>
          <a:p>
            <a:pPr>
              <a:defRPr/>
            </a:pPr>
            <a:fld id="{FBD1F8B6-C0AC-4D30-BE44-E2205A70095B}" type="datetimeFigureOut">
              <a:rPr lang="en-US"/>
              <a:pPr>
                <a:defRPr/>
              </a:pPr>
              <a:t>10/31/2018</a:t>
            </a:fld>
            <a:endParaRPr lang="en-US" dirty="0"/>
          </a:p>
        </p:txBody>
      </p:sp>
      <p:sp>
        <p:nvSpPr>
          <p:cNvPr id="6" name="Footer Placeholder 4">
            <a:extLst>
              <a:ext uri="{FF2B5EF4-FFF2-40B4-BE49-F238E27FC236}">
                <a16:creationId xmlns:a16="http://schemas.microsoft.com/office/drawing/2014/main" id="{B418B376-7D70-4241-B68D-AC9C286E5DF5}"/>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05B0C83F-DE84-43F0-8399-FBC7230520E2}"/>
              </a:ext>
            </a:extLst>
          </p:cNvPr>
          <p:cNvSpPr>
            <a:spLocks noGrp="1"/>
          </p:cNvSpPr>
          <p:nvPr>
            <p:ph type="sldNum" sz="quarter" idx="12"/>
          </p:nvPr>
        </p:nvSpPr>
        <p:spPr/>
        <p:txBody>
          <a:bodyPr/>
          <a:lstStyle>
            <a:lvl1pPr>
              <a:defRPr/>
            </a:lvl1pPr>
          </a:lstStyle>
          <a:p>
            <a:pPr>
              <a:defRPr/>
            </a:pPr>
            <a:fld id="{2450F06E-8F06-40C5-93B7-BA3FEC1756AC}" type="slidenum">
              <a:rPr lang="en-US"/>
              <a:pPr>
                <a:defRPr/>
              </a:pPr>
              <a:t>‹#›</a:t>
            </a:fld>
            <a:endParaRPr lang="en-US" dirty="0"/>
          </a:p>
        </p:txBody>
      </p:sp>
    </p:spTree>
    <p:extLst>
      <p:ext uri="{BB962C8B-B14F-4D97-AF65-F5344CB8AC3E}">
        <p14:creationId xmlns:p14="http://schemas.microsoft.com/office/powerpoint/2010/main" val="3332212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cxnSp>
        <p:nvCxnSpPr>
          <p:cNvPr id="4" name="Straight Connector 11">
            <a:extLst>
              <a:ext uri="{FF2B5EF4-FFF2-40B4-BE49-F238E27FC236}">
                <a16:creationId xmlns:a16="http://schemas.microsoft.com/office/drawing/2014/main" id="{81DB7CDC-54E5-443E-A458-1DF80B2B3240}"/>
              </a:ext>
            </a:extLst>
          </p:cNvPr>
          <p:cNvCxnSpPr/>
          <p:nvPr/>
        </p:nvCxnSpPr>
        <p:spPr>
          <a:xfrm>
            <a:off x="1277938" y="4140200"/>
            <a:ext cx="6607175"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06873"/>
            <a:ext cx="6798734" cy="3097860"/>
          </a:xfrm>
        </p:spPr>
        <p:txBody>
          <a:bodyP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Date Placeholder 3">
            <a:extLst>
              <a:ext uri="{FF2B5EF4-FFF2-40B4-BE49-F238E27FC236}">
                <a16:creationId xmlns:a16="http://schemas.microsoft.com/office/drawing/2014/main" id="{0468C500-9A71-4556-B33C-273872E5B851}"/>
              </a:ext>
            </a:extLst>
          </p:cNvPr>
          <p:cNvSpPr>
            <a:spLocks noGrp="1"/>
          </p:cNvSpPr>
          <p:nvPr>
            <p:ph type="dt" sz="half" idx="10"/>
          </p:nvPr>
        </p:nvSpPr>
        <p:spPr/>
        <p:txBody>
          <a:bodyPr/>
          <a:lstStyle>
            <a:lvl1pPr>
              <a:defRPr/>
            </a:lvl1pPr>
          </a:lstStyle>
          <a:p>
            <a:pPr>
              <a:defRPr/>
            </a:pPr>
            <a:fld id="{42A3A6B1-FD7A-4010-926E-92427A579138}" type="datetimeFigureOut">
              <a:rPr lang="en-US"/>
              <a:pPr>
                <a:defRPr/>
              </a:pPr>
              <a:t>10/31/2018</a:t>
            </a:fld>
            <a:endParaRPr lang="en-US" dirty="0"/>
          </a:p>
        </p:txBody>
      </p:sp>
      <p:sp>
        <p:nvSpPr>
          <p:cNvPr id="6" name="Footer Placeholder 4">
            <a:extLst>
              <a:ext uri="{FF2B5EF4-FFF2-40B4-BE49-F238E27FC236}">
                <a16:creationId xmlns:a16="http://schemas.microsoft.com/office/drawing/2014/main" id="{EE259CF7-CBFE-41B6-AB34-A0B140F5F2DA}"/>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D137968-C14D-4206-A978-EC1918EB698F}"/>
              </a:ext>
            </a:extLst>
          </p:cNvPr>
          <p:cNvSpPr>
            <a:spLocks noGrp="1"/>
          </p:cNvSpPr>
          <p:nvPr>
            <p:ph type="sldNum" sz="quarter" idx="12"/>
          </p:nvPr>
        </p:nvSpPr>
        <p:spPr/>
        <p:txBody>
          <a:bodyPr/>
          <a:lstStyle>
            <a:lvl1pPr>
              <a:defRPr/>
            </a:lvl1pPr>
          </a:lstStyle>
          <a:p>
            <a:pPr>
              <a:defRPr/>
            </a:pPr>
            <a:fld id="{C8241273-5EA5-4AAD-8104-063DFDCC850E}" type="slidenum">
              <a:rPr lang="en-US"/>
              <a:pPr>
                <a:defRPr/>
              </a:pPr>
              <a:t>‹#›</a:t>
            </a:fld>
            <a:endParaRPr lang="en-US" dirty="0"/>
          </a:p>
        </p:txBody>
      </p:sp>
    </p:spTree>
    <p:extLst>
      <p:ext uri="{BB962C8B-B14F-4D97-AF65-F5344CB8AC3E}">
        <p14:creationId xmlns:p14="http://schemas.microsoft.com/office/powerpoint/2010/main" val="25516349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A4DCCE3-E4B8-4672-821D-38D1B66BAC2C}"/>
              </a:ext>
            </a:extLst>
          </p:cNvPr>
          <p:cNvSpPr txBox="1">
            <a:spLocks noChangeArrowheads="1"/>
          </p:cNvSpPr>
          <p:nvPr/>
        </p:nvSpPr>
        <p:spPr bwMode="auto">
          <a:xfrm>
            <a:off x="849313" y="904875"/>
            <a:ext cx="4572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r>
              <a:rPr lang="en-US" altLang="el-GR" sz="7200"/>
              <a:t>“</a:t>
            </a:r>
          </a:p>
        </p:txBody>
      </p:sp>
      <p:sp>
        <p:nvSpPr>
          <p:cNvPr id="6" name="TextBox 5">
            <a:extLst>
              <a:ext uri="{FF2B5EF4-FFF2-40B4-BE49-F238E27FC236}">
                <a16:creationId xmlns:a16="http://schemas.microsoft.com/office/drawing/2014/main" id="{E56EEC7B-DB13-4489-B5E4-CDD3526CFDF4}"/>
              </a:ext>
            </a:extLst>
          </p:cNvPr>
          <p:cNvSpPr txBox="1">
            <a:spLocks noChangeArrowheads="1"/>
          </p:cNvSpPr>
          <p:nvPr/>
        </p:nvSpPr>
        <p:spPr bwMode="auto">
          <a:xfrm>
            <a:off x="7634288" y="2827338"/>
            <a:ext cx="4572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defRPr/>
            </a:pPr>
            <a:r>
              <a:rPr lang="en-US" altLang="el-GR" sz="7200"/>
              <a:t>”</a:t>
            </a:r>
          </a:p>
        </p:txBody>
      </p:sp>
      <p:cxnSp>
        <p:nvCxnSpPr>
          <p:cNvPr id="7" name="Straight Connector 13">
            <a:extLst>
              <a:ext uri="{FF2B5EF4-FFF2-40B4-BE49-F238E27FC236}">
                <a16:creationId xmlns:a16="http://schemas.microsoft.com/office/drawing/2014/main" id="{7E551B2E-3735-4C7D-BC7B-8893A084D9CE}"/>
              </a:ext>
            </a:extLst>
          </p:cNvPr>
          <p:cNvCxnSpPr/>
          <p:nvPr/>
        </p:nvCxnSpPr>
        <p:spPr>
          <a:xfrm>
            <a:off x="1277938" y="4140200"/>
            <a:ext cx="6596062"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334333" y="982132"/>
            <a:ext cx="6400250" cy="2370668"/>
          </a:xfrm>
        </p:spPr>
        <p:txBody>
          <a:bodyP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8" name="Date Placeholder 3">
            <a:extLst>
              <a:ext uri="{FF2B5EF4-FFF2-40B4-BE49-F238E27FC236}">
                <a16:creationId xmlns:a16="http://schemas.microsoft.com/office/drawing/2014/main" id="{577F7E7E-0D49-4FB4-A5DB-952B2C45C2B7}"/>
              </a:ext>
            </a:extLst>
          </p:cNvPr>
          <p:cNvSpPr>
            <a:spLocks noGrp="1"/>
          </p:cNvSpPr>
          <p:nvPr>
            <p:ph type="dt" sz="half" idx="14"/>
          </p:nvPr>
        </p:nvSpPr>
        <p:spPr/>
        <p:txBody>
          <a:bodyPr/>
          <a:lstStyle>
            <a:lvl1pPr>
              <a:defRPr/>
            </a:lvl1pPr>
          </a:lstStyle>
          <a:p>
            <a:pPr>
              <a:defRPr/>
            </a:pPr>
            <a:fld id="{CA140284-A17D-4D18-A700-92F4FC08DDF7}" type="datetimeFigureOut">
              <a:rPr lang="en-US"/>
              <a:pPr>
                <a:defRPr/>
              </a:pPr>
              <a:t>10/31/2018</a:t>
            </a:fld>
            <a:endParaRPr lang="en-US" dirty="0"/>
          </a:p>
        </p:txBody>
      </p:sp>
      <p:sp>
        <p:nvSpPr>
          <p:cNvPr id="9" name="Footer Placeholder 4">
            <a:extLst>
              <a:ext uri="{FF2B5EF4-FFF2-40B4-BE49-F238E27FC236}">
                <a16:creationId xmlns:a16="http://schemas.microsoft.com/office/drawing/2014/main" id="{816FB9D8-C960-4A5D-AB24-61A16891FD48}"/>
              </a:ext>
            </a:extLst>
          </p:cNvPr>
          <p:cNvSpPr>
            <a:spLocks noGrp="1"/>
          </p:cNvSpPr>
          <p:nvPr>
            <p:ph type="ftr" sz="quarter" idx="15"/>
          </p:nvPr>
        </p:nvSpPr>
        <p:spPr/>
        <p:txBody>
          <a:bodyPr/>
          <a:lstStyle>
            <a:lvl1pPr>
              <a:defRPr/>
            </a:lvl1pPr>
          </a:lstStyle>
          <a:p>
            <a:pPr>
              <a:defRPr/>
            </a:pPr>
            <a:endParaRPr lang="en-US"/>
          </a:p>
        </p:txBody>
      </p:sp>
      <p:sp>
        <p:nvSpPr>
          <p:cNvPr id="11" name="Slide Number Placeholder 5">
            <a:extLst>
              <a:ext uri="{FF2B5EF4-FFF2-40B4-BE49-F238E27FC236}">
                <a16:creationId xmlns:a16="http://schemas.microsoft.com/office/drawing/2014/main" id="{A220445F-A080-41B8-B8B3-8D1BBD420183}"/>
              </a:ext>
            </a:extLst>
          </p:cNvPr>
          <p:cNvSpPr>
            <a:spLocks noGrp="1"/>
          </p:cNvSpPr>
          <p:nvPr>
            <p:ph type="sldNum" sz="quarter" idx="16"/>
          </p:nvPr>
        </p:nvSpPr>
        <p:spPr/>
        <p:txBody>
          <a:bodyPr/>
          <a:lstStyle>
            <a:lvl1pPr>
              <a:defRPr/>
            </a:lvl1pPr>
          </a:lstStyle>
          <a:p>
            <a:pPr>
              <a:defRPr/>
            </a:pPr>
            <a:fld id="{5646E0EA-8265-40A4-9B9D-C4A19E5DE7A6}" type="slidenum">
              <a:rPr lang="en-US"/>
              <a:pPr>
                <a:defRPr/>
              </a:pPr>
              <a:t>‹#›</a:t>
            </a:fld>
            <a:endParaRPr lang="en-US" dirty="0"/>
          </a:p>
        </p:txBody>
      </p:sp>
    </p:spTree>
    <p:extLst>
      <p:ext uri="{BB962C8B-B14F-4D97-AF65-F5344CB8AC3E}">
        <p14:creationId xmlns:p14="http://schemas.microsoft.com/office/powerpoint/2010/main" val="15430083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0DDA852-E52E-4930-B674-7C6711359C6E}"/>
              </a:ext>
            </a:extLst>
          </p:cNvPr>
          <p:cNvSpPr>
            <a:spLocks noGrp="1"/>
          </p:cNvSpPr>
          <p:nvPr>
            <p:ph type="dt" sz="half" idx="10"/>
          </p:nvPr>
        </p:nvSpPr>
        <p:spPr/>
        <p:txBody>
          <a:bodyPr/>
          <a:lstStyle>
            <a:lvl1pPr>
              <a:defRPr/>
            </a:lvl1pPr>
          </a:lstStyle>
          <a:p>
            <a:pPr>
              <a:defRPr/>
            </a:pPr>
            <a:fld id="{4F7ECF14-FC77-473C-A155-8DF156827A36}" type="datetimeFigureOut">
              <a:rPr lang="en-US"/>
              <a:pPr>
                <a:defRPr/>
              </a:pPr>
              <a:t>10/31/2018</a:t>
            </a:fld>
            <a:endParaRPr lang="en-US" dirty="0"/>
          </a:p>
        </p:txBody>
      </p:sp>
      <p:sp>
        <p:nvSpPr>
          <p:cNvPr id="5" name="Footer Placeholder 4">
            <a:extLst>
              <a:ext uri="{FF2B5EF4-FFF2-40B4-BE49-F238E27FC236}">
                <a16:creationId xmlns:a16="http://schemas.microsoft.com/office/drawing/2014/main" id="{3645B5D5-1E85-4973-B2EC-507E3D2E6C1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E2DCBAC-734E-4980-903A-57D1997BD57A}"/>
              </a:ext>
            </a:extLst>
          </p:cNvPr>
          <p:cNvSpPr>
            <a:spLocks noGrp="1"/>
          </p:cNvSpPr>
          <p:nvPr>
            <p:ph type="sldNum" sz="quarter" idx="12"/>
          </p:nvPr>
        </p:nvSpPr>
        <p:spPr/>
        <p:txBody>
          <a:bodyPr/>
          <a:lstStyle>
            <a:lvl1pPr>
              <a:defRPr/>
            </a:lvl1pPr>
          </a:lstStyle>
          <a:p>
            <a:pPr>
              <a:defRPr/>
            </a:pPr>
            <a:fld id="{154E841F-AA36-4E5E-B803-3654F01468B8}" type="slidenum">
              <a:rPr lang="en-US"/>
              <a:pPr>
                <a:defRPr/>
              </a:pPr>
              <a:t>‹#›</a:t>
            </a:fld>
            <a:endParaRPr lang="en-US" dirty="0"/>
          </a:p>
        </p:txBody>
      </p:sp>
    </p:spTree>
    <p:extLst>
      <p:ext uri="{BB962C8B-B14F-4D97-AF65-F5344CB8AC3E}">
        <p14:creationId xmlns:p14="http://schemas.microsoft.com/office/powerpoint/2010/main" val="22997945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086D815-8B12-4017-B725-EB70FA952AC5}"/>
              </a:ext>
            </a:extLst>
          </p:cNvPr>
          <p:cNvSpPr txBox="1">
            <a:spLocks noChangeArrowheads="1"/>
          </p:cNvSpPr>
          <p:nvPr/>
        </p:nvSpPr>
        <p:spPr bwMode="auto">
          <a:xfrm>
            <a:off x="877888" y="896938"/>
            <a:ext cx="45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r>
              <a:rPr lang="en-US" altLang="el-GR" sz="8000"/>
              <a:t>“</a:t>
            </a:r>
          </a:p>
        </p:txBody>
      </p:sp>
      <p:sp>
        <p:nvSpPr>
          <p:cNvPr id="6" name="TextBox 5">
            <a:extLst>
              <a:ext uri="{FF2B5EF4-FFF2-40B4-BE49-F238E27FC236}">
                <a16:creationId xmlns:a16="http://schemas.microsoft.com/office/drawing/2014/main" id="{9FBEC97D-4447-43C0-BC53-389A2B4B38D4}"/>
              </a:ext>
            </a:extLst>
          </p:cNvPr>
          <p:cNvSpPr txBox="1">
            <a:spLocks noChangeArrowheads="1"/>
          </p:cNvSpPr>
          <p:nvPr/>
        </p:nvSpPr>
        <p:spPr bwMode="auto">
          <a:xfrm>
            <a:off x="7650163" y="2608263"/>
            <a:ext cx="45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defRPr/>
            </a:pPr>
            <a:r>
              <a:rPr lang="en-US" altLang="el-GR" sz="8000"/>
              <a:t>”</a:t>
            </a:r>
          </a:p>
        </p:txBody>
      </p:sp>
      <p:cxnSp>
        <p:nvCxnSpPr>
          <p:cNvPr id="7" name="Straight Connector 13">
            <a:extLst>
              <a:ext uri="{FF2B5EF4-FFF2-40B4-BE49-F238E27FC236}">
                <a16:creationId xmlns:a16="http://schemas.microsoft.com/office/drawing/2014/main" id="{D1EEB245-FF42-4984-BAD0-D856C7E1C1F4}"/>
              </a:ext>
            </a:extLst>
          </p:cNvPr>
          <p:cNvCxnSpPr/>
          <p:nvPr/>
        </p:nvCxnSpPr>
        <p:spPr>
          <a:xfrm>
            <a:off x="1277938" y="3429000"/>
            <a:ext cx="6596062"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409416" y="982132"/>
            <a:ext cx="6325168" cy="2243668"/>
          </a:xfrm>
        </p:spPr>
        <p:txBody>
          <a:bodyPr>
            <a:normAutofit/>
          </a:bodyPr>
          <a:lstStyle>
            <a:lvl1pPr algn="ctr">
              <a:defRPr sz="3200" b="0" cap="none">
                <a:solidFill>
                  <a:schemeClr val="tx1"/>
                </a:solidFill>
              </a:defRPr>
            </a:lvl1pPr>
          </a:lstStyle>
          <a:p>
            <a:r>
              <a:rPr lang="en-US"/>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5" y="4529667"/>
            <a:ext cx="6798736" cy="1346200"/>
          </a:xfrm>
        </p:spPr>
        <p:txBody>
          <a:bodyPr>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8" name="Date Placeholder 3">
            <a:extLst>
              <a:ext uri="{FF2B5EF4-FFF2-40B4-BE49-F238E27FC236}">
                <a16:creationId xmlns:a16="http://schemas.microsoft.com/office/drawing/2014/main" id="{301BA1A2-DC6D-488E-B683-EDBEE46C0B14}"/>
              </a:ext>
            </a:extLst>
          </p:cNvPr>
          <p:cNvSpPr>
            <a:spLocks noGrp="1"/>
          </p:cNvSpPr>
          <p:nvPr>
            <p:ph type="dt" sz="half" idx="14"/>
          </p:nvPr>
        </p:nvSpPr>
        <p:spPr/>
        <p:txBody>
          <a:bodyPr/>
          <a:lstStyle>
            <a:lvl1pPr>
              <a:defRPr/>
            </a:lvl1pPr>
          </a:lstStyle>
          <a:p>
            <a:pPr>
              <a:defRPr/>
            </a:pPr>
            <a:fld id="{6C453B5E-F335-4879-A881-352142AD780F}" type="datetimeFigureOut">
              <a:rPr lang="en-US"/>
              <a:pPr>
                <a:defRPr/>
              </a:pPr>
              <a:t>10/31/2018</a:t>
            </a:fld>
            <a:endParaRPr lang="en-US" dirty="0"/>
          </a:p>
        </p:txBody>
      </p:sp>
      <p:sp>
        <p:nvSpPr>
          <p:cNvPr id="9" name="Footer Placeholder 4">
            <a:extLst>
              <a:ext uri="{FF2B5EF4-FFF2-40B4-BE49-F238E27FC236}">
                <a16:creationId xmlns:a16="http://schemas.microsoft.com/office/drawing/2014/main" id="{F4832FED-B5F9-4A28-9569-D3D22E339842}"/>
              </a:ext>
            </a:extLst>
          </p:cNvPr>
          <p:cNvSpPr>
            <a:spLocks noGrp="1"/>
          </p:cNvSpPr>
          <p:nvPr>
            <p:ph type="ftr" sz="quarter" idx="15"/>
          </p:nvPr>
        </p:nvSpPr>
        <p:spPr/>
        <p:txBody>
          <a:bodyPr/>
          <a:lstStyle>
            <a:lvl1pPr>
              <a:defRPr/>
            </a:lvl1pPr>
          </a:lstStyle>
          <a:p>
            <a:pPr>
              <a:defRPr/>
            </a:pPr>
            <a:endParaRPr lang="en-US"/>
          </a:p>
        </p:txBody>
      </p:sp>
      <p:sp>
        <p:nvSpPr>
          <p:cNvPr id="10" name="Slide Number Placeholder 5">
            <a:extLst>
              <a:ext uri="{FF2B5EF4-FFF2-40B4-BE49-F238E27FC236}">
                <a16:creationId xmlns:a16="http://schemas.microsoft.com/office/drawing/2014/main" id="{092B1FB9-CBAD-4336-B4CE-887F1EFABFFF}"/>
              </a:ext>
            </a:extLst>
          </p:cNvPr>
          <p:cNvSpPr>
            <a:spLocks noGrp="1"/>
          </p:cNvSpPr>
          <p:nvPr>
            <p:ph type="sldNum" sz="quarter" idx="16"/>
          </p:nvPr>
        </p:nvSpPr>
        <p:spPr/>
        <p:txBody>
          <a:bodyPr/>
          <a:lstStyle>
            <a:lvl1pPr>
              <a:defRPr/>
            </a:lvl1pPr>
          </a:lstStyle>
          <a:p>
            <a:pPr>
              <a:defRPr/>
            </a:pPr>
            <a:fld id="{66342F48-3AC2-4D4F-A488-43767F19583F}" type="slidenum">
              <a:rPr lang="en-US"/>
              <a:pPr>
                <a:defRPr/>
              </a:pPr>
              <a:t>‹#›</a:t>
            </a:fld>
            <a:endParaRPr lang="en-US" dirty="0"/>
          </a:p>
        </p:txBody>
      </p:sp>
    </p:spTree>
    <p:extLst>
      <p:ext uri="{BB962C8B-B14F-4D97-AF65-F5344CB8AC3E}">
        <p14:creationId xmlns:p14="http://schemas.microsoft.com/office/powerpoint/2010/main" val="17193621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cxnSp>
        <p:nvCxnSpPr>
          <p:cNvPr id="5" name="Straight Connector 11">
            <a:extLst>
              <a:ext uri="{FF2B5EF4-FFF2-40B4-BE49-F238E27FC236}">
                <a16:creationId xmlns:a16="http://schemas.microsoft.com/office/drawing/2014/main" id="{7973F5FC-27F9-4101-8AD0-9735A848948D}"/>
              </a:ext>
            </a:extLst>
          </p:cNvPr>
          <p:cNvCxnSpPr/>
          <p:nvPr/>
        </p:nvCxnSpPr>
        <p:spPr>
          <a:xfrm>
            <a:off x="1277938" y="3429000"/>
            <a:ext cx="6607175"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5" y="982131"/>
            <a:ext cx="6798734" cy="2294467"/>
          </a:xfrm>
        </p:spPr>
        <p:txBody>
          <a:bodyPr rtlCol="0">
            <a:normAutofit/>
          </a:bodyPr>
          <a:lstStyle>
            <a:lvl1pPr>
              <a:defRPr lang="en-US" sz="3200" b="0" dirty="0"/>
            </a:lvl1pPr>
          </a:lstStyle>
          <a:p>
            <a:pPr lvl="0"/>
            <a:r>
              <a:rPr lang="en-US"/>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6" y="4470400"/>
            <a:ext cx="6798734" cy="1405467"/>
          </a:xfrm>
        </p:spPr>
        <p:txBody>
          <a:bodyPr>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Date Placeholder 3">
            <a:extLst>
              <a:ext uri="{FF2B5EF4-FFF2-40B4-BE49-F238E27FC236}">
                <a16:creationId xmlns:a16="http://schemas.microsoft.com/office/drawing/2014/main" id="{93A2717B-0280-4F5F-8905-D9E09A828840}"/>
              </a:ext>
            </a:extLst>
          </p:cNvPr>
          <p:cNvSpPr>
            <a:spLocks noGrp="1"/>
          </p:cNvSpPr>
          <p:nvPr>
            <p:ph type="dt" sz="half" idx="14"/>
          </p:nvPr>
        </p:nvSpPr>
        <p:spPr/>
        <p:txBody>
          <a:bodyPr/>
          <a:lstStyle>
            <a:lvl1pPr>
              <a:defRPr/>
            </a:lvl1pPr>
          </a:lstStyle>
          <a:p>
            <a:pPr>
              <a:defRPr/>
            </a:pPr>
            <a:fld id="{BB38BD8F-DEAA-42D3-8916-739391273504}" type="datetimeFigureOut">
              <a:rPr lang="en-US"/>
              <a:pPr>
                <a:defRPr/>
              </a:pPr>
              <a:t>10/31/2018</a:t>
            </a:fld>
            <a:endParaRPr lang="en-US" dirty="0"/>
          </a:p>
        </p:txBody>
      </p:sp>
      <p:sp>
        <p:nvSpPr>
          <p:cNvPr id="7" name="Footer Placeholder 4">
            <a:extLst>
              <a:ext uri="{FF2B5EF4-FFF2-40B4-BE49-F238E27FC236}">
                <a16:creationId xmlns:a16="http://schemas.microsoft.com/office/drawing/2014/main" id="{FF10CFD0-E04D-4DC0-B0B6-B4DB124989C3}"/>
              </a:ext>
            </a:extLst>
          </p:cNvPr>
          <p:cNvSpPr>
            <a:spLocks noGrp="1"/>
          </p:cNvSpPr>
          <p:nvPr>
            <p:ph type="ftr" sz="quarter" idx="15"/>
          </p:nvPr>
        </p:nvSpPr>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8D03022E-1B1C-4BCE-80E2-114E63CCA311}"/>
              </a:ext>
            </a:extLst>
          </p:cNvPr>
          <p:cNvSpPr>
            <a:spLocks noGrp="1"/>
          </p:cNvSpPr>
          <p:nvPr>
            <p:ph type="sldNum" sz="quarter" idx="16"/>
          </p:nvPr>
        </p:nvSpPr>
        <p:spPr/>
        <p:txBody>
          <a:bodyPr/>
          <a:lstStyle>
            <a:lvl1pPr>
              <a:defRPr/>
            </a:lvl1pPr>
          </a:lstStyle>
          <a:p>
            <a:pPr>
              <a:defRPr/>
            </a:pPr>
            <a:fld id="{547ACC54-A53F-4620-A9E6-8AE4F3562B11}" type="slidenum">
              <a:rPr lang="en-US"/>
              <a:pPr>
                <a:defRPr/>
              </a:pPr>
              <a:t>‹#›</a:t>
            </a:fld>
            <a:endParaRPr lang="en-US" dirty="0"/>
          </a:p>
        </p:txBody>
      </p:sp>
    </p:spTree>
    <p:extLst>
      <p:ext uri="{BB962C8B-B14F-4D97-AF65-F5344CB8AC3E}">
        <p14:creationId xmlns:p14="http://schemas.microsoft.com/office/powerpoint/2010/main" val="20809513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4" name="Straight Connector 11">
            <a:extLst>
              <a:ext uri="{FF2B5EF4-FFF2-40B4-BE49-F238E27FC236}">
                <a16:creationId xmlns:a16="http://schemas.microsoft.com/office/drawing/2014/main" id="{5BDB5BC4-8A15-4C69-AF96-3E6DD052FD58}"/>
              </a:ext>
            </a:extLst>
          </p:cNvPr>
          <p:cNvCxnSpPr/>
          <p:nvPr/>
        </p:nvCxnSpPr>
        <p:spPr>
          <a:xfrm>
            <a:off x="1277938" y="2354263"/>
            <a:ext cx="6607175"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BDF61834-AE0F-4201-B9DC-5A950BEDA658}"/>
              </a:ext>
            </a:extLst>
          </p:cNvPr>
          <p:cNvSpPr>
            <a:spLocks noGrp="1"/>
          </p:cNvSpPr>
          <p:nvPr>
            <p:ph type="dt" sz="half" idx="10"/>
          </p:nvPr>
        </p:nvSpPr>
        <p:spPr/>
        <p:txBody>
          <a:bodyPr/>
          <a:lstStyle>
            <a:lvl1pPr>
              <a:defRPr/>
            </a:lvl1pPr>
          </a:lstStyle>
          <a:p>
            <a:pPr>
              <a:defRPr/>
            </a:pPr>
            <a:fld id="{4415403D-7B67-45B3-9E07-132872F2E221}" type="datetimeFigureOut">
              <a:rPr lang="en-US"/>
              <a:pPr>
                <a:defRPr/>
              </a:pPr>
              <a:t>10/31/2018</a:t>
            </a:fld>
            <a:endParaRPr lang="en-US" dirty="0"/>
          </a:p>
        </p:txBody>
      </p:sp>
      <p:sp>
        <p:nvSpPr>
          <p:cNvPr id="6" name="Footer Placeholder 4">
            <a:extLst>
              <a:ext uri="{FF2B5EF4-FFF2-40B4-BE49-F238E27FC236}">
                <a16:creationId xmlns:a16="http://schemas.microsoft.com/office/drawing/2014/main" id="{C969353E-0D9B-4C16-99A1-EE83D1EA3AC6}"/>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08BA5BD6-6CA1-41ED-BF81-2A8B1D9AA492}"/>
              </a:ext>
            </a:extLst>
          </p:cNvPr>
          <p:cNvSpPr>
            <a:spLocks noGrp="1"/>
          </p:cNvSpPr>
          <p:nvPr>
            <p:ph type="sldNum" sz="quarter" idx="12"/>
          </p:nvPr>
        </p:nvSpPr>
        <p:spPr/>
        <p:txBody>
          <a:bodyPr/>
          <a:lstStyle>
            <a:lvl1pPr>
              <a:defRPr/>
            </a:lvl1pPr>
          </a:lstStyle>
          <a:p>
            <a:pPr>
              <a:defRPr/>
            </a:pPr>
            <a:fld id="{36C200D4-ED96-4080-8CF8-9F9C8575131A}" type="slidenum">
              <a:rPr lang="en-US"/>
              <a:pPr>
                <a:defRPr/>
              </a:pPr>
              <a:t>‹#›</a:t>
            </a:fld>
            <a:endParaRPr lang="en-US" dirty="0"/>
          </a:p>
        </p:txBody>
      </p:sp>
    </p:spTree>
    <p:extLst>
      <p:ext uri="{BB962C8B-B14F-4D97-AF65-F5344CB8AC3E}">
        <p14:creationId xmlns:p14="http://schemas.microsoft.com/office/powerpoint/2010/main" val="15918144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cxnSp>
        <p:nvCxnSpPr>
          <p:cNvPr id="4" name="Straight Connector 11">
            <a:extLst>
              <a:ext uri="{FF2B5EF4-FFF2-40B4-BE49-F238E27FC236}">
                <a16:creationId xmlns:a16="http://schemas.microsoft.com/office/drawing/2014/main" id="{342CA211-60EC-49E0-A3F6-5CEA71001E44}"/>
              </a:ext>
            </a:extLst>
          </p:cNvPr>
          <p:cNvCxnSpPr/>
          <p:nvPr/>
        </p:nvCxnSpPr>
        <p:spPr>
          <a:xfrm>
            <a:off x="6245225" y="906463"/>
            <a:ext cx="0" cy="4968875"/>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Vertical Title 1"/>
          <p:cNvSpPr>
            <a:spLocks noGrp="1"/>
          </p:cNvSpPr>
          <p:nvPr>
            <p:ph type="title" orient="vert"/>
          </p:nvPr>
        </p:nvSpPr>
        <p:spPr>
          <a:xfrm>
            <a:off x="6356667" y="906873"/>
            <a:ext cx="1618930" cy="49689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50D32E31-5C2B-4674-A2EE-A576A244FC5E}"/>
              </a:ext>
            </a:extLst>
          </p:cNvPr>
          <p:cNvSpPr>
            <a:spLocks noGrp="1"/>
          </p:cNvSpPr>
          <p:nvPr>
            <p:ph type="dt" sz="half" idx="10"/>
          </p:nvPr>
        </p:nvSpPr>
        <p:spPr/>
        <p:txBody>
          <a:bodyPr/>
          <a:lstStyle>
            <a:lvl1pPr>
              <a:defRPr/>
            </a:lvl1pPr>
          </a:lstStyle>
          <a:p>
            <a:pPr>
              <a:defRPr/>
            </a:pPr>
            <a:fld id="{7F3299F0-E98B-4521-9E95-708EEC92D3BC}" type="datetimeFigureOut">
              <a:rPr lang="en-US"/>
              <a:pPr>
                <a:defRPr/>
              </a:pPr>
              <a:t>10/31/2018</a:t>
            </a:fld>
            <a:endParaRPr lang="en-US" dirty="0"/>
          </a:p>
        </p:txBody>
      </p:sp>
      <p:sp>
        <p:nvSpPr>
          <p:cNvPr id="6" name="Footer Placeholder 4">
            <a:extLst>
              <a:ext uri="{FF2B5EF4-FFF2-40B4-BE49-F238E27FC236}">
                <a16:creationId xmlns:a16="http://schemas.microsoft.com/office/drawing/2014/main" id="{D387D4CC-DF58-4918-8851-E1BE953183B5}"/>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A033C0E-A8D7-42C9-96A9-1D67E888FBB6}"/>
              </a:ext>
            </a:extLst>
          </p:cNvPr>
          <p:cNvSpPr>
            <a:spLocks noGrp="1"/>
          </p:cNvSpPr>
          <p:nvPr>
            <p:ph type="sldNum" sz="quarter" idx="12"/>
          </p:nvPr>
        </p:nvSpPr>
        <p:spPr/>
        <p:txBody>
          <a:bodyPr/>
          <a:lstStyle>
            <a:lvl1pPr>
              <a:defRPr/>
            </a:lvl1pPr>
          </a:lstStyle>
          <a:p>
            <a:pPr>
              <a:defRPr/>
            </a:pPr>
            <a:fld id="{66E2CC2B-1F6F-4293-8B88-D3DD09D4E121}" type="slidenum">
              <a:rPr lang="en-US"/>
              <a:pPr>
                <a:defRPr/>
              </a:pPr>
              <a:t>‹#›</a:t>
            </a:fld>
            <a:endParaRPr lang="en-US" dirty="0"/>
          </a:p>
        </p:txBody>
      </p:sp>
    </p:spTree>
    <p:extLst>
      <p:ext uri="{BB962C8B-B14F-4D97-AF65-F5344CB8AC3E}">
        <p14:creationId xmlns:p14="http://schemas.microsoft.com/office/powerpoint/2010/main" val="7946822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1">
            <a:extLst>
              <a:ext uri="{FF2B5EF4-FFF2-40B4-BE49-F238E27FC236}">
                <a16:creationId xmlns:a16="http://schemas.microsoft.com/office/drawing/2014/main" id="{C4EC5F9F-3BBC-419A-8174-910F60AAEA66}"/>
              </a:ext>
            </a:extLst>
          </p:cNvPr>
          <p:cNvGrpSpPr>
            <a:grpSpLocks/>
          </p:cNvGrpSpPr>
          <p:nvPr/>
        </p:nvGrpSpPr>
        <p:grpSpPr bwMode="auto">
          <a:xfrm>
            <a:off x="0" y="0"/>
            <a:ext cx="9144000" cy="6858000"/>
            <a:chOff x="0" y="0"/>
            <a:chExt cx="9144677" cy="6858000"/>
          </a:xfrm>
        </p:grpSpPr>
        <p:pic>
          <p:nvPicPr>
            <p:cNvPr id="5" name="Picture 12" descr="SD-PanelTitle-R1.png">
              <a:extLst>
                <a:ext uri="{FF2B5EF4-FFF2-40B4-BE49-F238E27FC236}">
                  <a16:creationId xmlns:a16="http://schemas.microsoft.com/office/drawing/2014/main" id="{866D2561-53CE-436A-9129-CB2AE1D5780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3">
              <a:extLst>
                <a:ext uri="{FF2B5EF4-FFF2-40B4-BE49-F238E27FC236}">
                  <a16:creationId xmlns:a16="http://schemas.microsoft.com/office/drawing/2014/main" id="{29B8F9F0-E33D-4191-A530-1F5C95F0A451}"/>
                </a:ext>
              </a:extLst>
            </p:cNvPr>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7" name="Picture 14" descr="HDRibbonTitle-UniformTrim.png">
              <a:extLst>
                <a:ext uri="{FF2B5EF4-FFF2-40B4-BE49-F238E27FC236}">
                  <a16:creationId xmlns:a16="http://schemas.microsoft.com/office/drawing/2014/main" id="{B7766D23-A245-4290-AB8C-83EB1D4E781B}"/>
                </a:ext>
              </a:extLst>
            </p:cNvPr>
            <p:cNvPicPr>
              <a:picLocks noChangeAspect="1"/>
            </p:cNvPicPr>
            <p:nvPr/>
          </p:nvPicPr>
          <p:blipFill>
            <a:blip r:embed="rId3">
              <a:extLst>
                <a:ext uri="{28A0092B-C50C-407E-A947-70E740481C1C}">
                  <a14:useLocalDpi xmlns:a14="http://schemas.microsoft.com/office/drawing/2010/main" val="0"/>
                </a:ext>
              </a:extLst>
            </a:blip>
            <a:srcRect l="-2" r="47958"/>
            <a:stretch>
              <a:fillRect/>
            </a:stretch>
          </p:blipFill>
          <p:spPr bwMode="auto">
            <a:xfrm>
              <a:off x="0" y="3128434"/>
              <a:ext cx="1664208" cy="612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5" descr="HDRibbonTitle-UniformTrim.png">
              <a:extLst>
                <a:ext uri="{FF2B5EF4-FFF2-40B4-BE49-F238E27FC236}">
                  <a16:creationId xmlns:a16="http://schemas.microsoft.com/office/drawing/2014/main" id="{9030753E-4650-484F-962B-D185AB7B72BA}"/>
                </a:ext>
              </a:extLst>
            </p:cNvPr>
            <p:cNvPicPr>
              <a:picLocks noChangeAspect="1"/>
            </p:cNvPicPr>
            <p:nvPr/>
          </p:nvPicPr>
          <p:blipFill>
            <a:blip r:embed="rId3">
              <a:extLst>
                <a:ext uri="{28A0092B-C50C-407E-A947-70E740481C1C}">
                  <a14:useLocalDpi xmlns:a14="http://schemas.microsoft.com/office/drawing/2010/main" val="0"/>
                </a:ext>
              </a:extLst>
            </a:blip>
            <a:srcRect l="-2" r="47958"/>
            <a:stretch>
              <a:fillRect/>
            </a:stretch>
          </p:blipFill>
          <p:spPr bwMode="auto">
            <a:xfrm>
              <a:off x="7480469" y="3128434"/>
              <a:ext cx="1664208" cy="612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9" name="Straight Connector 16">
            <a:extLst>
              <a:ext uri="{FF2B5EF4-FFF2-40B4-BE49-F238E27FC236}">
                <a16:creationId xmlns:a16="http://schemas.microsoft.com/office/drawing/2014/main" id="{F77989DF-66DB-4104-B78F-66F2CC3963B2}"/>
              </a:ext>
            </a:extLst>
          </p:cNvPr>
          <p:cNvCxnSpPr/>
          <p:nvPr/>
        </p:nvCxnSpPr>
        <p:spPr>
          <a:xfrm>
            <a:off x="2019300" y="3471863"/>
            <a:ext cx="511333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 name="Date Placeholder 3">
            <a:extLst>
              <a:ext uri="{FF2B5EF4-FFF2-40B4-BE49-F238E27FC236}">
                <a16:creationId xmlns:a16="http://schemas.microsoft.com/office/drawing/2014/main" id="{083008B4-4D8F-4D18-9B0F-04D7600040E1}"/>
              </a:ext>
            </a:extLst>
          </p:cNvPr>
          <p:cNvSpPr>
            <a:spLocks noGrp="1"/>
          </p:cNvSpPr>
          <p:nvPr>
            <p:ph type="dt" sz="half" idx="10"/>
          </p:nvPr>
        </p:nvSpPr>
        <p:spPr>
          <a:xfrm>
            <a:off x="6065838" y="5054600"/>
            <a:ext cx="673100" cy="279400"/>
          </a:xfrm>
        </p:spPr>
        <p:txBody>
          <a:bodyPr/>
          <a:lstStyle>
            <a:lvl1pPr>
              <a:defRPr/>
            </a:lvl1pPr>
          </a:lstStyle>
          <a:p>
            <a:pPr>
              <a:defRPr/>
            </a:pPr>
            <a:fld id="{8D4A3836-685A-40E9-BE02-A664A6A22C6A}" type="datetimeFigureOut">
              <a:rPr lang="en-US"/>
              <a:pPr>
                <a:defRPr/>
              </a:pPr>
              <a:t>10/31/2018</a:t>
            </a:fld>
            <a:endParaRPr lang="en-US" dirty="0"/>
          </a:p>
        </p:txBody>
      </p:sp>
      <p:sp>
        <p:nvSpPr>
          <p:cNvPr id="11" name="Footer Placeholder 4">
            <a:extLst>
              <a:ext uri="{FF2B5EF4-FFF2-40B4-BE49-F238E27FC236}">
                <a16:creationId xmlns:a16="http://schemas.microsoft.com/office/drawing/2014/main" id="{638C2943-03CF-4845-9E54-8B2C5227BF77}"/>
              </a:ext>
            </a:extLst>
          </p:cNvPr>
          <p:cNvSpPr>
            <a:spLocks noGrp="1"/>
          </p:cNvSpPr>
          <p:nvPr>
            <p:ph type="ftr" sz="quarter" idx="11"/>
          </p:nvPr>
        </p:nvSpPr>
        <p:spPr>
          <a:xfrm>
            <a:off x="1922463" y="5054600"/>
            <a:ext cx="4064000" cy="279400"/>
          </a:xfrm>
        </p:spPr>
        <p:txBody>
          <a:bodyPr/>
          <a:lstStyle>
            <a:lvl1pPr>
              <a:defRPr/>
            </a:lvl1pPr>
          </a:lstStyle>
          <a:p>
            <a:pPr>
              <a:defRPr/>
            </a:pPr>
            <a:endParaRPr lang="en-US"/>
          </a:p>
        </p:txBody>
      </p:sp>
      <p:sp>
        <p:nvSpPr>
          <p:cNvPr id="12" name="Slide Number Placeholder 5">
            <a:extLst>
              <a:ext uri="{FF2B5EF4-FFF2-40B4-BE49-F238E27FC236}">
                <a16:creationId xmlns:a16="http://schemas.microsoft.com/office/drawing/2014/main" id="{6DBCDECC-4DBE-46B3-AA1F-D38C5DB5C203}"/>
              </a:ext>
            </a:extLst>
          </p:cNvPr>
          <p:cNvSpPr>
            <a:spLocks noGrp="1"/>
          </p:cNvSpPr>
          <p:nvPr>
            <p:ph type="sldNum" sz="quarter" idx="12"/>
          </p:nvPr>
        </p:nvSpPr>
        <p:spPr>
          <a:xfrm>
            <a:off x="6816725" y="5054600"/>
            <a:ext cx="414338" cy="279400"/>
          </a:xfrm>
        </p:spPr>
        <p:txBody>
          <a:bodyPr/>
          <a:lstStyle>
            <a:lvl1pPr>
              <a:defRPr/>
            </a:lvl1pPr>
          </a:lstStyle>
          <a:p>
            <a:pPr>
              <a:defRPr/>
            </a:pPr>
            <a:fld id="{4A34EA77-C4A8-4C20-8457-901C4B5513A4}" type="slidenum">
              <a:rPr lang="en-US"/>
              <a:pPr>
                <a:defRPr/>
              </a:pPr>
              <a:t>‹#›</a:t>
            </a:fld>
            <a:endParaRPr lang="en-US" dirty="0"/>
          </a:p>
        </p:txBody>
      </p:sp>
    </p:spTree>
    <p:extLst>
      <p:ext uri="{BB962C8B-B14F-4D97-AF65-F5344CB8AC3E}">
        <p14:creationId xmlns:p14="http://schemas.microsoft.com/office/powerpoint/2010/main" val="11159273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11">
            <a:extLst>
              <a:ext uri="{FF2B5EF4-FFF2-40B4-BE49-F238E27FC236}">
                <a16:creationId xmlns:a16="http://schemas.microsoft.com/office/drawing/2014/main" id="{C3987604-A4DB-40E0-97E4-3B473207C67D}"/>
              </a:ext>
            </a:extLst>
          </p:cNvPr>
          <p:cNvCxnSpPr/>
          <p:nvPr/>
        </p:nvCxnSpPr>
        <p:spPr>
          <a:xfrm>
            <a:off x="1277938" y="2355850"/>
            <a:ext cx="6596062"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9D16E682-A9AD-4D0A-9E9A-B91B45AFBCB2}"/>
              </a:ext>
            </a:extLst>
          </p:cNvPr>
          <p:cNvSpPr>
            <a:spLocks noGrp="1"/>
          </p:cNvSpPr>
          <p:nvPr>
            <p:ph type="dt" sz="half" idx="10"/>
          </p:nvPr>
        </p:nvSpPr>
        <p:spPr/>
        <p:txBody>
          <a:bodyPr/>
          <a:lstStyle>
            <a:lvl1pPr>
              <a:defRPr/>
            </a:lvl1pPr>
          </a:lstStyle>
          <a:p>
            <a:pPr>
              <a:defRPr/>
            </a:pPr>
            <a:fld id="{F6E8A7DD-C9DA-4559-AD45-45F1F7128B21}" type="datetimeFigureOut">
              <a:rPr lang="en-US"/>
              <a:pPr>
                <a:defRPr/>
              </a:pPr>
              <a:t>10/31/2018</a:t>
            </a:fld>
            <a:endParaRPr lang="en-US" dirty="0"/>
          </a:p>
        </p:txBody>
      </p:sp>
      <p:sp>
        <p:nvSpPr>
          <p:cNvPr id="6" name="Footer Placeholder 4">
            <a:extLst>
              <a:ext uri="{FF2B5EF4-FFF2-40B4-BE49-F238E27FC236}">
                <a16:creationId xmlns:a16="http://schemas.microsoft.com/office/drawing/2014/main" id="{38FEAEBF-14FB-416C-9EE3-AE690849DF60}"/>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E34EEB70-6548-4019-8FFC-4A4C0FED29E6}"/>
              </a:ext>
            </a:extLst>
          </p:cNvPr>
          <p:cNvSpPr>
            <a:spLocks noGrp="1"/>
          </p:cNvSpPr>
          <p:nvPr>
            <p:ph type="sldNum" sz="quarter" idx="12"/>
          </p:nvPr>
        </p:nvSpPr>
        <p:spPr/>
        <p:txBody>
          <a:bodyPr/>
          <a:lstStyle>
            <a:lvl1pPr>
              <a:defRPr/>
            </a:lvl1pPr>
          </a:lstStyle>
          <a:p>
            <a:pPr>
              <a:defRPr/>
            </a:pPr>
            <a:fld id="{9F878D24-6DD8-4565-919E-04A9DE191BB4}" type="slidenum">
              <a:rPr lang="en-US"/>
              <a:pPr>
                <a:defRPr/>
              </a:pPr>
              <a:t>‹#›</a:t>
            </a:fld>
            <a:endParaRPr lang="en-US" dirty="0"/>
          </a:p>
        </p:txBody>
      </p:sp>
    </p:spTree>
    <p:extLst>
      <p:ext uri="{BB962C8B-B14F-4D97-AF65-F5344CB8AC3E}">
        <p14:creationId xmlns:p14="http://schemas.microsoft.com/office/powerpoint/2010/main" val="311476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11">
            <a:extLst>
              <a:ext uri="{FF2B5EF4-FFF2-40B4-BE49-F238E27FC236}">
                <a16:creationId xmlns:a16="http://schemas.microsoft.com/office/drawing/2014/main" id="{263F8801-25E1-4E05-83E9-5A24C3BC5D63}"/>
              </a:ext>
            </a:extLst>
          </p:cNvPr>
          <p:cNvCxnSpPr/>
          <p:nvPr/>
        </p:nvCxnSpPr>
        <p:spPr>
          <a:xfrm>
            <a:off x="1277938" y="2355850"/>
            <a:ext cx="6596062"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08928AE9-414F-437E-92D4-4937CE751F22}"/>
              </a:ext>
            </a:extLst>
          </p:cNvPr>
          <p:cNvSpPr>
            <a:spLocks noGrp="1"/>
          </p:cNvSpPr>
          <p:nvPr>
            <p:ph type="dt" sz="half" idx="10"/>
          </p:nvPr>
        </p:nvSpPr>
        <p:spPr/>
        <p:txBody>
          <a:bodyPr/>
          <a:lstStyle>
            <a:lvl1pPr>
              <a:defRPr/>
            </a:lvl1pPr>
          </a:lstStyle>
          <a:p>
            <a:pPr>
              <a:defRPr/>
            </a:pPr>
            <a:fld id="{DB391B08-C65C-4110-B823-A69881AE596D}" type="datetimeFigureOut">
              <a:rPr lang="en-US"/>
              <a:pPr>
                <a:defRPr/>
              </a:pPr>
              <a:t>10/31/2018</a:t>
            </a:fld>
            <a:endParaRPr lang="en-US" dirty="0"/>
          </a:p>
        </p:txBody>
      </p:sp>
      <p:sp>
        <p:nvSpPr>
          <p:cNvPr id="6" name="Footer Placeholder 4">
            <a:extLst>
              <a:ext uri="{FF2B5EF4-FFF2-40B4-BE49-F238E27FC236}">
                <a16:creationId xmlns:a16="http://schemas.microsoft.com/office/drawing/2014/main" id="{BD0063B3-3D4D-4D33-A79C-EBD1E8A8E42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3F257959-BB41-491A-88A5-9F08F5ED3AE4}"/>
              </a:ext>
            </a:extLst>
          </p:cNvPr>
          <p:cNvSpPr>
            <a:spLocks noGrp="1"/>
          </p:cNvSpPr>
          <p:nvPr>
            <p:ph type="sldNum" sz="quarter" idx="12"/>
          </p:nvPr>
        </p:nvSpPr>
        <p:spPr/>
        <p:txBody>
          <a:bodyPr/>
          <a:lstStyle>
            <a:lvl1pPr>
              <a:defRPr/>
            </a:lvl1pPr>
          </a:lstStyle>
          <a:p>
            <a:pPr>
              <a:defRPr/>
            </a:pPr>
            <a:fld id="{C254499B-C064-4588-AC56-74A53DC93081}" type="slidenum">
              <a:rPr lang="en-US"/>
              <a:pPr>
                <a:defRPr/>
              </a:pPr>
              <a:t>‹#›</a:t>
            </a:fld>
            <a:endParaRPr lang="en-US" dirty="0"/>
          </a:p>
        </p:txBody>
      </p:sp>
    </p:spTree>
    <p:extLst>
      <p:ext uri="{BB962C8B-B14F-4D97-AF65-F5344CB8AC3E}">
        <p14:creationId xmlns:p14="http://schemas.microsoft.com/office/powerpoint/2010/main" val="3895306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cxnSp>
        <p:nvCxnSpPr>
          <p:cNvPr id="4" name="Straight Connector 11">
            <a:extLst>
              <a:ext uri="{FF2B5EF4-FFF2-40B4-BE49-F238E27FC236}">
                <a16:creationId xmlns:a16="http://schemas.microsoft.com/office/drawing/2014/main" id="{5E09BB9C-CB68-40F7-B5B5-AEC1DD5737A5}"/>
              </a:ext>
            </a:extLst>
          </p:cNvPr>
          <p:cNvCxnSpPr/>
          <p:nvPr/>
        </p:nvCxnSpPr>
        <p:spPr>
          <a:xfrm>
            <a:off x="1277938" y="3598863"/>
            <a:ext cx="6596062"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Date Placeholder 3">
            <a:extLst>
              <a:ext uri="{FF2B5EF4-FFF2-40B4-BE49-F238E27FC236}">
                <a16:creationId xmlns:a16="http://schemas.microsoft.com/office/drawing/2014/main" id="{E1A4E53A-F68D-40BD-ACA5-9E60ADD365E8}"/>
              </a:ext>
            </a:extLst>
          </p:cNvPr>
          <p:cNvSpPr>
            <a:spLocks noGrp="1"/>
          </p:cNvSpPr>
          <p:nvPr>
            <p:ph type="dt" sz="half" idx="10"/>
          </p:nvPr>
        </p:nvSpPr>
        <p:spPr/>
        <p:txBody>
          <a:bodyPr/>
          <a:lstStyle>
            <a:lvl1pPr>
              <a:defRPr/>
            </a:lvl1pPr>
          </a:lstStyle>
          <a:p>
            <a:pPr>
              <a:defRPr/>
            </a:pPr>
            <a:fld id="{3F760685-F645-473F-9835-55CBF33F602E}" type="datetimeFigureOut">
              <a:rPr lang="en-US"/>
              <a:pPr>
                <a:defRPr/>
              </a:pPr>
              <a:t>10/31/2018</a:t>
            </a:fld>
            <a:endParaRPr lang="en-US" dirty="0"/>
          </a:p>
        </p:txBody>
      </p:sp>
      <p:sp>
        <p:nvSpPr>
          <p:cNvPr id="6" name="Footer Placeholder 4">
            <a:extLst>
              <a:ext uri="{FF2B5EF4-FFF2-40B4-BE49-F238E27FC236}">
                <a16:creationId xmlns:a16="http://schemas.microsoft.com/office/drawing/2014/main" id="{FA25E32F-3E34-40F9-95E8-FC696EC8BD7E}"/>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31DA5F9-E3B7-42CC-BC4E-8CB854B1EFB1}"/>
              </a:ext>
            </a:extLst>
          </p:cNvPr>
          <p:cNvSpPr>
            <a:spLocks noGrp="1"/>
          </p:cNvSpPr>
          <p:nvPr>
            <p:ph type="sldNum" sz="quarter" idx="12"/>
          </p:nvPr>
        </p:nvSpPr>
        <p:spPr/>
        <p:txBody>
          <a:bodyPr/>
          <a:lstStyle>
            <a:lvl1pPr>
              <a:defRPr/>
            </a:lvl1pPr>
          </a:lstStyle>
          <a:p>
            <a:pPr>
              <a:defRPr/>
            </a:pPr>
            <a:fld id="{7ED08AA9-CD84-4288-98D0-5E6C88D11818}" type="slidenum">
              <a:rPr lang="en-US"/>
              <a:pPr>
                <a:defRPr/>
              </a:pPr>
              <a:t>‹#›</a:t>
            </a:fld>
            <a:endParaRPr lang="en-US" dirty="0"/>
          </a:p>
        </p:txBody>
      </p:sp>
    </p:spTree>
    <p:extLst>
      <p:ext uri="{BB962C8B-B14F-4D97-AF65-F5344CB8AC3E}">
        <p14:creationId xmlns:p14="http://schemas.microsoft.com/office/powerpoint/2010/main" val="19453227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11">
            <a:extLst>
              <a:ext uri="{FF2B5EF4-FFF2-40B4-BE49-F238E27FC236}">
                <a16:creationId xmlns:a16="http://schemas.microsoft.com/office/drawing/2014/main" id="{3DD2E4A0-8C4A-4FC1-9519-F244DD590FAA}"/>
              </a:ext>
            </a:extLst>
          </p:cNvPr>
          <p:cNvCxnSpPr/>
          <p:nvPr/>
        </p:nvCxnSpPr>
        <p:spPr>
          <a:xfrm>
            <a:off x="1277938" y="2355850"/>
            <a:ext cx="6596062"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4">
            <a:extLst>
              <a:ext uri="{FF2B5EF4-FFF2-40B4-BE49-F238E27FC236}">
                <a16:creationId xmlns:a16="http://schemas.microsoft.com/office/drawing/2014/main" id="{F3D89DF8-986D-4916-89F4-8F4B2191C8EF}"/>
              </a:ext>
            </a:extLst>
          </p:cNvPr>
          <p:cNvSpPr>
            <a:spLocks noGrp="1"/>
          </p:cNvSpPr>
          <p:nvPr>
            <p:ph type="dt" sz="half" idx="10"/>
          </p:nvPr>
        </p:nvSpPr>
        <p:spPr/>
        <p:txBody>
          <a:bodyPr/>
          <a:lstStyle>
            <a:lvl1pPr>
              <a:defRPr/>
            </a:lvl1pPr>
          </a:lstStyle>
          <a:p>
            <a:pPr>
              <a:defRPr/>
            </a:pPr>
            <a:fld id="{356D9654-0310-4DEC-8196-6A11D57A5C70}" type="datetimeFigureOut">
              <a:rPr lang="en-US"/>
              <a:pPr>
                <a:defRPr/>
              </a:pPr>
              <a:t>10/31/2018</a:t>
            </a:fld>
            <a:endParaRPr lang="en-US" dirty="0"/>
          </a:p>
        </p:txBody>
      </p:sp>
      <p:sp>
        <p:nvSpPr>
          <p:cNvPr id="7" name="Footer Placeholder 5">
            <a:extLst>
              <a:ext uri="{FF2B5EF4-FFF2-40B4-BE49-F238E27FC236}">
                <a16:creationId xmlns:a16="http://schemas.microsoft.com/office/drawing/2014/main" id="{75460CB9-E2AF-4594-BF40-11A70F3907A2}"/>
              </a:ext>
            </a:extLst>
          </p:cNvPr>
          <p:cNvSpPr>
            <a:spLocks noGrp="1"/>
          </p:cNvSpPr>
          <p:nvPr>
            <p:ph type="ftr" sz="quarter" idx="11"/>
          </p:nvPr>
        </p:nvSpPr>
        <p:spPr/>
        <p:txBody>
          <a:bodyPr/>
          <a:lstStyle>
            <a:lvl1pPr>
              <a:defRPr/>
            </a:lvl1pPr>
          </a:lstStyle>
          <a:p>
            <a:pPr>
              <a:defRPr/>
            </a:pPr>
            <a:endParaRPr lang="en-US"/>
          </a:p>
        </p:txBody>
      </p:sp>
      <p:sp>
        <p:nvSpPr>
          <p:cNvPr id="8" name="Slide Number Placeholder 6">
            <a:extLst>
              <a:ext uri="{FF2B5EF4-FFF2-40B4-BE49-F238E27FC236}">
                <a16:creationId xmlns:a16="http://schemas.microsoft.com/office/drawing/2014/main" id="{941E07CF-15F4-4000-AE1C-C27585A815E6}"/>
              </a:ext>
            </a:extLst>
          </p:cNvPr>
          <p:cNvSpPr>
            <a:spLocks noGrp="1"/>
          </p:cNvSpPr>
          <p:nvPr>
            <p:ph type="sldNum" sz="quarter" idx="12"/>
          </p:nvPr>
        </p:nvSpPr>
        <p:spPr/>
        <p:txBody>
          <a:bodyPr/>
          <a:lstStyle>
            <a:lvl1pPr>
              <a:defRPr/>
            </a:lvl1pPr>
          </a:lstStyle>
          <a:p>
            <a:pPr>
              <a:defRPr/>
            </a:pPr>
            <a:fld id="{21AB9D98-E4C7-4A4D-900D-D3A58C802ABD}" type="slidenum">
              <a:rPr lang="en-US"/>
              <a:pPr>
                <a:defRPr/>
              </a:pPr>
              <a:t>‹#›</a:t>
            </a:fld>
            <a:endParaRPr lang="en-US" dirty="0"/>
          </a:p>
        </p:txBody>
      </p:sp>
    </p:spTree>
    <p:extLst>
      <p:ext uri="{BB962C8B-B14F-4D97-AF65-F5344CB8AC3E}">
        <p14:creationId xmlns:p14="http://schemas.microsoft.com/office/powerpoint/2010/main" val="28871547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7" name="Straight Connector 11">
            <a:extLst>
              <a:ext uri="{FF2B5EF4-FFF2-40B4-BE49-F238E27FC236}">
                <a16:creationId xmlns:a16="http://schemas.microsoft.com/office/drawing/2014/main" id="{5B04268B-256B-49D2-996B-08927BDAA80F}"/>
              </a:ext>
            </a:extLst>
          </p:cNvPr>
          <p:cNvCxnSpPr/>
          <p:nvPr/>
        </p:nvCxnSpPr>
        <p:spPr>
          <a:xfrm>
            <a:off x="1277938" y="2354263"/>
            <a:ext cx="6596062"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6">
            <a:extLst>
              <a:ext uri="{FF2B5EF4-FFF2-40B4-BE49-F238E27FC236}">
                <a16:creationId xmlns:a16="http://schemas.microsoft.com/office/drawing/2014/main" id="{E471DCC5-E5BA-45A1-A283-9317FEBE6319}"/>
              </a:ext>
            </a:extLst>
          </p:cNvPr>
          <p:cNvSpPr>
            <a:spLocks noGrp="1"/>
          </p:cNvSpPr>
          <p:nvPr>
            <p:ph type="dt" sz="half" idx="10"/>
          </p:nvPr>
        </p:nvSpPr>
        <p:spPr/>
        <p:txBody>
          <a:bodyPr/>
          <a:lstStyle>
            <a:lvl1pPr>
              <a:defRPr/>
            </a:lvl1pPr>
          </a:lstStyle>
          <a:p>
            <a:pPr>
              <a:defRPr/>
            </a:pPr>
            <a:fld id="{721796A0-429C-4ADF-BACC-5AE0AADB2F6F}" type="datetimeFigureOut">
              <a:rPr lang="en-US"/>
              <a:pPr>
                <a:defRPr/>
              </a:pPr>
              <a:t>10/31/2018</a:t>
            </a:fld>
            <a:endParaRPr lang="en-US" dirty="0"/>
          </a:p>
        </p:txBody>
      </p:sp>
      <p:sp>
        <p:nvSpPr>
          <p:cNvPr id="9" name="Footer Placeholder 7">
            <a:extLst>
              <a:ext uri="{FF2B5EF4-FFF2-40B4-BE49-F238E27FC236}">
                <a16:creationId xmlns:a16="http://schemas.microsoft.com/office/drawing/2014/main" id="{8FC63B67-7089-4630-8D3C-B13FE1F026B6}"/>
              </a:ext>
            </a:extLst>
          </p:cNvPr>
          <p:cNvSpPr>
            <a:spLocks noGrp="1"/>
          </p:cNvSpPr>
          <p:nvPr>
            <p:ph type="ftr" sz="quarter" idx="11"/>
          </p:nvPr>
        </p:nvSpPr>
        <p:spPr/>
        <p:txBody>
          <a:bodyPr/>
          <a:lstStyle>
            <a:lvl1pPr>
              <a:defRPr/>
            </a:lvl1pPr>
          </a:lstStyle>
          <a:p>
            <a:pPr>
              <a:defRPr/>
            </a:pPr>
            <a:endParaRPr lang="en-US"/>
          </a:p>
        </p:txBody>
      </p:sp>
      <p:sp>
        <p:nvSpPr>
          <p:cNvPr id="10" name="Slide Number Placeholder 8">
            <a:extLst>
              <a:ext uri="{FF2B5EF4-FFF2-40B4-BE49-F238E27FC236}">
                <a16:creationId xmlns:a16="http://schemas.microsoft.com/office/drawing/2014/main" id="{2F7EAFD0-600E-430D-B914-828690B824A8}"/>
              </a:ext>
            </a:extLst>
          </p:cNvPr>
          <p:cNvSpPr>
            <a:spLocks noGrp="1"/>
          </p:cNvSpPr>
          <p:nvPr>
            <p:ph type="sldNum" sz="quarter" idx="12"/>
          </p:nvPr>
        </p:nvSpPr>
        <p:spPr/>
        <p:txBody>
          <a:bodyPr/>
          <a:lstStyle>
            <a:lvl1pPr>
              <a:defRPr/>
            </a:lvl1pPr>
          </a:lstStyle>
          <a:p>
            <a:pPr>
              <a:defRPr/>
            </a:pPr>
            <a:fld id="{DCEB62FB-3C13-4395-91FB-057712F75181}" type="slidenum">
              <a:rPr lang="en-US"/>
              <a:pPr>
                <a:defRPr/>
              </a:pPr>
              <a:t>‹#›</a:t>
            </a:fld>
            <a:endParaRPr lang="en-US" dirty="0"/>
          </a:p>
        </p:txBody>
      </p:sp>
    </p:spTree>
    <p:extLst>
      <p:ext uri="{BB962C8B-B14F-4D97-AF65-F5344CB8AC3E}">
        <p14:creationId xmlns:p14="http://schemas.microsoft.com/office/powerpoint/2010/main" val="27561285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 name="Straight Connector 11">
            <a:extLst>
              <a:ext uri="{FF2B5EF4-FFF2-40B4-BE49-F238E27FC236}">
                <a16:creationId xmlns:a16="http://schemas.microsoft.com/office/drawing/2014/main" id="{7C485514-997B-4E6B-9EE7-4267A1A6A229}"/>
              </a:ext>
            </a:extLst>
          </p:cNvPr>
          <p:cNvCxnSpPr/>
          <p:nvPr/>
        </p:nvCxnSpPr>
        <p:spPr>
          <a:xfrm>
            <a:off x="1277938" y="2354263"/>
            <a:ext cx="6596062"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5" y="915337"/>
            <a:ext cx="6798735" cy="1303867"/>
          </a:xfrm>
        </p:spPr>
        <p:txBody>
          <a:bodyPr/>
          <a:lstStyle/>
          <a:p>
            <a:r>
              <a:rPr lang="en-US"/>
              <a:t>Click to edit Master title style</a:t>
            </a:r>
            <a:endParaRPr lang="en-US" dirty="0"/>
          </a:p>
        </p:txBody>
      </p:sp>
      <p:sp>
        <p:nvSpPr>
          <p:cNvPr id="4" name="Date Placeholder 2">
            <a:extLst>
              <a:ext uri="{FF2B5EF4-FFF2-40B4-BE49-F238E27FC236}">
                <a16:creationId xmlns:a16="http://schemas.microsoft.com/office/drawing/2014/main" id="{8DC74E1C-7AAD-4100-9B3F-825E98B48212}"/>
              </a:ext>
            </a:extLst>
          </p:cNvPr>
          <p:cNvSpPr>
            <a:spLocks noGrp="1"/>
          </p:cNvSpPr>
          <p:nvPr>
            <p:ph type="dt" sz="half" idx="10"/>
          </p:nvPr>
        </p:nvSpPr>
        <p:spPr/>
        <p:txBody>
          <a:bodyPr/>
          <a:lstStyle>
            <a:lvl1pPr>
              <a:defRPr/>
            </a:lvl1pPr>
          </a:lstStyle>
          <a:p>
            <a:pPr>
              <a:defRPr/>
            </a:pPr>
            <a:fld id="{51DB4DEA-A71E-4EDB-8EB1-A81F96C486FB}" type="datetimeFigureOut">
              <a:rPr lang="en-US"/>
              <a:pPr>
                <a:defRPr/>
              </a:pPr>
              <a:t>10/31/2018</a:t>
            </a:fld>
            <a:endParaRPr lang="en-US" dirty="0"/>
          </a:p>
        </p:txBody>
      </p:sp>
      <p:sp>
        <p:nvSpPr>
          <p:cNvPr id="5" name="Footer Placeholder 3">
            <a:extLst>
              <a:ext uri="{FF2B5EF4-FFF2-40B4-BE49-F238E27FC236}">
                <a16:creationId xmlns:a16="http://schemas.microsoft.com/office/drawing/2014/main" id="{BFC7A9C8-3493-402B-98C6-74EA3B282B8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4">
            <a:extLst>
              <a:ext uri="{FF2B5EF4-FFF2-40B4-BE49-F238E27FC236}">
                <a16:creationId xmlns:a16="http://schemas.microsoft.com/office/drawing/2014/main" id="{76B4E08B-BF3F-4698-B8DA-1F905CDDAE55}"/>
              </a:ext>
            </a:extLst>
          </p:cNvPr>
          <p:cNvSpPr>
            <a:spLocks noGrp="1"/>
          </p:cNvSpPr>
          <p:nvPr>
            <p:ph type="sldNum" sz="quarter" idx="12"/>
          </p:nvPr>
        </p:nvSpPr>
        <p:spPr/>
        <p:txBody>
          <a:bodyPr/>
          <a:lstStyle>
            <a:lvl1pPr>
              <a:defRPr/>
            </a:lvl1pPr>
          </a:lstStyle>
          <a:p>
            <a:pPr>
              <a:defRPr/>
            </a:pPr>
            <a:fld id="{DC661E7F-2840-4C60-A51E-28234033D00A}" type="slidenum">
              <a:rPr lang="en-US"/>
              <a:pPr>
                <a:defRPr/>
              </a:pPr>
              <a:t>‹#›</a:t>
            </a:fld>
            <a:endParaRPr lang="en-US" dirty="0"/>
          </a:p>
        </p:txBody>
      </p:sp>
    </p:spTree>
    <p:extLst>
      <p:ext uri="{BB962C8B-B14F-4D97-AF65-F5344CB8AC3E}">
        <p14:creationId xmlns:p14="http://schemas.microsoft.com/office/powerpoint/2010/main" val="14611878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891630BF-24D2-4426-83D8-61BEAB78E076}"/>
              </a:ext>
            </a:extLst>
          </p:cNvPr>
          <p:cNvSpPr>
            <a:spLocks noGrp="1"/>
          </p:cNvSpPr>
          <p:nvPr>
            <p:ph type="dt" sz="half" idx="10"/>
          </p:nvPr>
        </p:nvSpPr>
        <p:spPr/>
        <p:txBody>
          <a:bodyPr/>
          <a:lstStyle>
            <a:lvl1pPr>
              <a:defRPr/>
            </a:lvl1pPr>
          </a:lstStyle>
          <a:p>
            <a:pPr>
              <a:defRPr/>
            </a:pPr>
            <a:fld id="{67FBCC71-7C94-4811-974C-EF67B52C0075}" type="datetimeFigureOut">
              <a:rPr lang="en-US"/>
              <a:pPr>
                <a:defRPr/>
              </a:pPr>
              <a:t>10/31/2018</a:t>
            </a:fld>
            <a:endParaRPr lang="en-US" dirty="0"/>
          </a:p>
        </p:txBody>
      </p:sp>
      <p:sp>
        <p:nvSpPr>
          <p:cNvPr id="3" name="Footer Placeholder 4">
            <a:extLst>
              <a:ext uri="{FF2B5EF4-FFF2-40B4-BE49-F238E27FC236}">
                <a16:creationId xmlns:a16="http://schemas.microsoft.com/office/drawing/2014/main" id="{E4DCAC47-4996-44C3-9B7E-02EDB7E585DF}"/>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64AEAD9E-7BB7-4721-9BD5-7EA1817EA0F5}"/>
              </a:ext>
            </a:extLst>
          </p:cNvPr>
          <p:cNvSpPr>
            <a:spLocks noGrp="1"/>
          </p:cNvSpPr>
          <p:nvPr>
            <p:ph type="sldNum" sz="quarter" idx="12"/>
          </p:nvPr>
        </p:nvSpPr>
        <p:spPr/>
        <p:txBody>
          <a:bodyPr/>
          <a:lstStyle>
            <a:lvl1pPr>
              <a:defRPr/>
            </a:lvl1pPr>
          </a:lstStyle>
          <a:p>
            <a:pPr>
              <a:defRPr/>
            </a:pPr>
            <a:fld id="{E6BD137F-0957-401F-A58D-4A07E130F08D}" type="slidenum">
              <a:rPr lang="en-US"/>
              <a:pPr>
                <a:defRPr/>
              </a:pPr>
              <a:t>‹#›</a:t>
            </a:fld>
            <a:endParaRPr lang="en-US" dirty="0"/>
          </a:p>
        </p:txBody>
      </p:sp>
    </p:spTree>
    <p:extLst>
      <p:ext uri="{BB962C8B-B14F-4D97-AF65-F5344CB8AC3E}">
        <p14:creationId xmlns:p14="http://schemas.microsoft.com/office/powerpoint/2010/main" val="165160693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cxnSp>
        <p:nvCxnSpPr>
          <p:cNvPr id="5" name="Straight Connector 11">
            <a:extLst>
              <a:ext uri="{FF2B5EF4-FFF2-40B4-BE49-F238E27FC236}">
                <a16:creationId xmlns:a16="http://schemas.microsoft.com/office/drawing/2014/main" id="{4FF22346-4906-4E90-A883-57338E54FA00}"/>
              </a:ext>
            </a:extLst>
          </p:cNvPr>
          <p:cNvCxnSpPr/>
          <p:nvPr/>
        </p:nvCxnSpPr>
        <p:spPr>
          <a:xfrm>
            <a:off x="1277938" y="2913063"/>
            <a:ext cx="2333625"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76865" y="3031065"/>
            <a:ext cx="2536798" cy="2438404"/>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a:extLst>
              <a:ext uri="{FF2B5EF4-FFF2-40B4-BE49-F238E27FC236}">
                <a16:creationId xmlns:a16="http://schemas.microsoft.com/office/drawing/2014/main" id="{09B181DD-AF3D-4324-BCF3-82AFFCB780F7}"/>
              </a:ext>
            </a:extLst>
          </p:cNvPr>
          <p:cNvSpPr>
            <a:spLocks noGrp="1"/>
          </p:cNvSpPr>
          <p:nvPr>
            <p:ph type="dt" sz="half" idx="10"/>
          </p:nvPr>
        </p:nvSpPr>
        <p:spPr/>
        <p:txBody>
          <a:bodyPr/>
          <a:lstStyle>
            <a:lvl1pPr>
              <a:defRPr/>
            </a:lvl1pPr>
          </a:lstStyle>
          <a:p>
            <a:pPr>
              <a:defRPr/>
            </a:pPr>
            <a:fld id="{68C329E5-C0CE-4713-87EA-893A290911D3}" type="datetimeFigureOut">
              <a:rPr lang="en-US"/>
              <a:pPr>
                <a:defRPr/>
              </a:pPr>
              <a:t>10/31/2018</a:t>
            </a:fld>
            <a:endParaRPr lang="en-US" dirty="0"/>
          </a:p>
        </p:txBody>
      </p:sp>
      <p:sp>
        <p:nvSpPr>
          <p:cNvPr id="7" name="Footer Placeholder 5">
            <a:extLst>
              <a:ext uri="{FF2B5EF4-FFF2-40B4-BE49-F238E27FC236}">
                <a16:creationId xmlns:a16="http://schemas.microsoft.com/office/drawing/2014/main" id="{0CBCEEBD-AFD6-41DE-BFF3-4C2C9F36CB29}"/>
              </a:ext>
            </a:extLst>
          </p:cNvPr>
          <p:cNvSpPr>
            <a:spLocks noGrp="1"/>
          </p:cNvSpPr>
          <p:nvPr>
            <p:ph type="ftr" sz="quarter" idx="11"/>
          </p:nvPr>
        </p:nvSpPr>
        <p:spPr/>
        <p:txBody>
          <a:bodyPr/>
          <a:lstStyle>
            <a:lvl1pPr>
              <a:defRPr/>
            </a:lvl1pPr>
          </a:lstStyle>
          <a:p>
            <a:pPr>
              <a:defRPr/>
            </a:pPr>
            <a:endParaRPr lang="en-US"/>
          </a:p>
        </p:txBody>
      </p:sp>
      <p:sp>
        <p:nvSpPr>
          <p:cNvPr id="8" name="Slide Number Placeholder 6">
            <a:extLst>
              <a:ext uri="{FF2B5EF4-FFF2-40B4-BE49-F238E27FC236}">
                <a16:creationId xmlns:a16="http://schemas.microsoft.com/office/drawing/2014/main" id="{71EEDF28-4CDF-4C91-ABA1-0A32D31E9D1B}"/>
              </a:ext>
            </a:extLst>
          </p:cNvPr>
          <p:cNvSpPr>
            <a:spLocks noGrp="1"/>
          </p:cNvSpPr>
          <p:nvPr>
            <p:ph type="sldNum" sz="quarter" idx="12"/>
          </p:nvPr>
        </p:nvSpPr>
        <p:spPr/>
        <p:txBody>
          <a:bodyPr/>
          <a:lstStyle>
            <a:lvl1pPr>
              <a:defRPr/>
            </a:lvl1pPr>
          </a:lstStyle>
          <a:p>
            <a:pPr>
              <a:defRPr/>
            </a:pPr>
            <a:fld id="{486163F0-063F-41D1-B2D4-9977FA140CBA}" type="slidenum">
              <a:rPr lang="en-US"/>
              <a:pPr>
                <a:defRPr/>
              </a:pPr>
              <a:t>‹#›</a:t>
            </a:fld>
            <a:endParaRPr lang="en-US" dirty="0"/>
          </a:p>
        </p:txBody>
      </p:sp>
    </p:spTree>
    <p:extLst>
      <p:ext uri="{BB962C8B-B14F-4D97-AF65-F5344CB8AC3E}">
        <p14:creationId xmlns:p14="http://schemas.microsoft.com/office/powerpoint/2010/main" val="328404414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176865" y="3255432"/>
            <a:ext cx="363220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60592018-AA38-4EE9-9EC3-0555AC0F4554}"/>
              </a:ext>
            </a:extLst>
          </p:cNvPr>
          <p:cNvSpPr>
            <a:spLocks noGrp="1"/>
          </p:cNvSpPr>
          <p:nvPr>
            <p:ph type="dt" sz="half" idx="10"/>
          </p:nvPr>
        </p:nvSpPr>
        <p:spPr/>
        <p:txBody>
          <a:bodyPr/>
          <a:lstStyle>
            <a:lvl1pPr>
              <a:defRPr/>
            </a:lvl1pPr>
          </a:lstStyle>
          <a:p>
            <a:pPr>
              <a:defRPr/>
            </a:pPr>
            <a:fld id="{385EAB6B-84E6-49E7-A47E-EFD11F1FD188}" type="datetimeFigureOut">
              <a:rPr lang="en-US"/>
              <a:pPr>
                <a:defRPr/>
              </a:pPr>
              <a:t>10/31/2018</a:t>
            </a:fld>
            <a:endParaRPr lang="en-US" dirty="0"/>
          </a:p>
        </p:txBody>
      </p:sp>
      <p:sp>
        <p:nvSpPr>
          <p:cNvPr id="6" name="Footer Placeholder 4">
            <a:extLst>
              <a:ext uri="{FF2B5EF4-FFF2-40B4-BE49-F238E27FC236}">
                <a16:creationId xmlns:a16="http://schemas.microsoft.com/office/drawing/2014/main" id="{D97A1A83-7E11-4EC2-AA64-93883BC2DA6B}"/>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08F8643-3369-4360-97A6-67935C6496F1}"/>
              </a:ext>
            </a:extLst>
          </p:cNvPr>
          <p:cNvSpPr>
            <a:spLocks noGrp="1"/>
          </p:cNvSpPr>
          <p:nvPr>
            <p:ph type="sldNum" sz="quarter" idx="12"/>
          </p:nvPr>
        </p:nvSpPr>
        <p:spPr/>
        <p:txBody>
          <a:bodyPr/>
          <a:lstStyle>
            <a:lvl1pPr>
              <a:defRPr/>
            </a:lvl1pPr>
          </a:lstStyle>
          <a:p>
            <a:pPr>
              <a:defRPr/>
            </a:pPr>
            <a:fld id="{34E50FB4-FC05-432F-8940-E36D105D27C6}" type="slidenum">
              <a:rPr lang="en-US"/>
              <a:pPr>
                <a:defRPr/>
              </a:pPr>
              <a:t>‹#›</a:t>
            </a:fld>
            <a:endParaRPr lang="en-US" dirty="0"/>
          </a:p>
        </p:txBody>
      </p:sp>
    </p:spTree>
    <p:extLst>
      <p:ext uri="{BB962C8B-B14F-4D97-AF65-F5344CB8AC3E}">
        <p14:creationId xmlns:p14="http://schemas.microsoft.com/office/powerpoint/2010/main" val="209604942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176866" y="5382153"/>
            <a:ext cx="6798734" cy="49371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D408822A-AD86-41BD-9522-1EF4E86C0E9F}"/>
              </a:ext>
            </a:extLst>
          </p:cNvPr>
          <p:cNvSpPr>
            <a:spLocks noGrp="1"/>
          </p:cNvSpPr>
          <p:nvPr>
            <p:ph type="dt" sz="half" idx="10"/>
          </p:nvPr>
        </p:nvSpPr>
        <p:spPr/>
        <p:txBody>
          <a:bodyPr/>
          <a:lstStyle>
            <a:lvl1pPr>
              <a:defRPr/>
            </a:lvl1pPr>
          </a:lstStyle>
          <a:p>
            <a:pPr>
              <a:defRPr/>
            </a:pPr>
            <a:fld id="{7AD1FA82-2CC2-4ABF-8B1A-8291E787BC51}" type="datetimeFigureOut">
              <a:rPr lang="en-US"/>
              <a:pPr>
                <a:defRPr/>
              </a:pPr>
              <a:t>10/31/2018</a:t>
            </a:fld>
            <a:endParaRPr lang="en-US" dirty="0"/>
          </a:p>
        </p:txBody>
      </p:sp>
      <p:sp>
        <p:nvSpPr>
          <p:cNvPr id="6" name="Footer Placeholder 4">
            <a:extLst>
              <a:ext uri="{FF2B5EF4-FFF2-40B4-BE49-F238E27FC236}">
                <a16:creationId xmlns:a16="http://schemas.microsoft.com/office/drawing/2014/main" id="{7693F475-F921-45B6-94CC-40A9E945C93D}"/>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DD0724D7-0644-43FF-80F8-9DE67A22ED21}"/>
              </a:ext>
            </a:extLst>
          </p:cNvPr>
          <p:cNvSpPr>
            <a:spLocks noGrp="1"/>
          </p:cNvSpPr>
          <p:nvPr>
            <p:ph type="sldNum" sz="quarter" idx="12"/>
          </p:nvPr>
        </p:nvSpPr>
        <p:spPr/>
        <p:txBody>
          <a:bodyPr/>
          <a:lstStyle>
            <a:lvl1pPr>
              <a:defRPr/>
            </a:lvl1pPr>
          </a:lstStyle>
          <a:p>
            <a:pPr>
              <a:defRPr/>
            </a:pPr>
            <a:fld id="{B30775C1-330B-4BE8-80FE-53ABC96A29A5}" type="slidenum">
              <a:rPr lang="en-US"/>
              <a:pPr>
                <a:defRPr/>
              </a:pPr>
              <a:t>‹#›</a:t>
            </a:fld>
            <a:endParaRPr lang="en-US" dirty="0"/>
          </a:p>
        </p:txBody>
      </p:sp>
    </p:spTree>
    <p:extLst>
      <p:ext uri="{BB962C8B-B14F-4D97-AF65-F5344CB8AC3E}">
        <p14:creationId xmlns:p14="http://schemas.microsoft.com/office/powerpoint/2010/main" val="95277895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cxnSp>
        <p:nvCxnSpPr>
          <p:cNvPr id="4" name="Straight Connector 11">
            <a:extLst>
              <a:ext uri="{FF2B5EF4-FFF2-40B4-BE49-F238E27FC236}">
                <a16:creationId xmlns:a16="http://schemas.microsoft.com/office/drawing/2014/main" id="{6335589D-617C-4BF4-806E-FE7216C34EF6}"/>
              </a:ext>
            </a:extLst>
          </p:cNvPr>
          <p:cNvCxnSpPr/>
          <p:nvPr/>
        </p:nvCxnSpPr>
        <p:spPr>
          <a:xfrm>
            <a:off x="1277938" y="4140200"/>
            <a:ext cx="6607175"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06873"/>
            <a:ext cx="6798734" cy="3097860"/>
          </a:xfrm>
        </p:spPr>
        <p:txBody>
          <a:bodyP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Date Placeholder 3">
            <a:extLst>
              <a:ext uri="{FF2B5EF4-FFF2-40B4-BE49-F238E27FC236}">
                <a16:creationId xmlns:a16="http://schemas.microsoft.com/office/drawing/2014/main" id="{E24FEF1C-4224-4D4F-93DC-4515DDFC209A}"/>
              </a:ext>
            </a:extLst>
          </p:cNvPr>
          <p:cNvSpPr>
            <a:spLocks noGrp="1"/>
          </p:cNvSpPr>
          <p:nvPr>
            <p:ph type="dt" sz="half" idx="10"/>
          </p:nvPr>
        </p:nvSpPr>
        <p:spPr/>
        <p:txBody>
          <a:bodyPr/>
          <a:lstStyle>
            <a:lvl1pPr>
              <a:defRPr/>
            </a:lvl1pPr>
          </a:lstStyle>
          <a:p>
            <a:pPr>
              <a:defRPr/>
            </a:pPr>
            <a:fld id="{82551075-C291-4043-9D0D-72B30EFCE87A}" type="datetimeFigureOut">
              <a:rPr lang="en-US"/>
              <a:pPr>
                <a:defRPr/>
              </a:pPr>
              <a:t>10/31/2018</a:t>
            </a:fld>
            <a:endParaRPr lang="en-US" dirty="0"/>
          </a:p>
        </p:txBody>
      </p:sp>
      <p:sp>
        <p:nvSpPr>
          <p:cNvPr id="6" name="Footer Placeholder 4">
            <a:extLst>
              <a:ext uri="{FF2B5EF4-FFF2-40B4-BE49-F238E27FC236}">
                <a16:creationId xmlns:a16="http://schemas.microsoft.com/office/drawing/2014/main" id="{57C4D740-D69D-40EB-BD92-1FD296C6016E}"/>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2E1D7990-B99C-4F97-91B6-0739FCF9A0AE}"/>
              </a:ext>
            </a:extLst>
          </p:cNvPr>
          <p:cNvSpPr>
            <a:spLocks noGrp="1"/>
          </p:cNvSpPr>
          <p:nvPr>
            <p:ph type="sldNum" sz="quarter" idx="12"/>
          </p:nvPr>
        </p:nvSpPr>
        <p:spPr/>
        <p:txBody>
          <a:bodyPr/>
          <a:lstStyle>
            <a:lvl1pPr>
              <a:defRPr/>
            </a:lvl1pPr>
          </a:lstStyle>
          <a:p>
            <a:pPr>
              <a:defRPr/>
            </a:pPr>
            <a:fld id="{98E443C7-C08B-41C4-BF85-41943C4279CC}" type="slidenum">
              <a:rPr lang="en-US"/>
              <a:pPr>
                <a:defRPr/>
              </a:pPr>
              <a:t>‹#›</a:t>
            </a:fld>
            <a:endParaRPr lang="en-US" dirty="0"/>
          </a:p>
        </p:txBody>
      </p:sp>
    </p:spTree>
    <p:extLst>
      <p:ext uri="{BB962C8B-B14F-4D97-AF65-F5344CB8AC3E}">
        <p14:creationId xmlns:p14="http://schemas.microsoft.com/office/powerpoint/2010/main" val="320970355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8C06BCD-D27D-4864-8BEB-D164F537F581}"/>
              </a:ext>
            </a:extLst>
          </p:cNvPr>
          <p:cNvSpPr txBox="1">
            <a:spLocks noChangeArrowheads="1"/>
          </p:cNvSpPr>
          <p:nvPr/>
        </p:nvSpPr>
        <p:spPr bwMode="auto">
          <a:xfrm>
            <a:off x="849313" y="904875"/>
            <a:ext cx="4572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r>
              <a:rPr lang="en-US" altLang="el-GR" sz="7200"/>
              <a:t>“</a:t>
            </a:r>
          </a:p>
        </p:txBody>
      </p:sp>
      <p:sp>
        <p:nvSpPr>
          <p:cNvPr id="6" name="TextBox 5">
            <a:extLst>
              <a:ext uri="{FF2B5EF4-FFF2-40B4-BE49-F238E27FC236}">
                <a16:creationId xmlns:a16="http://schemas.microsoft.com/office/drawing/2014/main" id="{5396752F-E13D-4408-AE79-CF3DFCB047E2}"/>
              </a:ext>
            </a:extLst>
          </p:cNvPr>
          <p:cNvSpPr txBox="1">
            <a:spLocks noChangeArrowheads="1"/>
          </p:cNvSpPr>
          <p:nvPr/>
        </p:nvSpPr>
        <p:spPr bwMode="auto">
          <a:xfrm>
            <a:off x="7634288" y="2827338"/>
            <a:ext cx="4572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defRPr/>
            </a:pPr>
            <a:r>
              <a:rPr lang="en-US" altLang="el-GR" sz="7200"/>
              <a:t>”</a:t>
            </a:r>
          </a:p>
        </p:txBody>
      </p:sp>
      <p:cxnSp>
        <p:nvCxnSpPr>
          <p:cNvPr id="7" name="Straight Connector 13">
            <a:extLst>
              <a:ext uri="{FF2B5EF4-FFF2-40B4-BE49-F238E27FC236}">
                <a16:creationId xmlns:a16="http://schemas.microsoft.com/office/drawing/2014/main" id="{EC33383B-000C-4E1C-A0F5-68931AF0CCFB}"/>
              </a:ext>
            </a:extLst>
          </p:cNvPr>
          <p:cNvCxnSpPr/>
          <p:nvPr/>
        </p:nvCxnSpPr>
        <p:spPr>
          <a:xfrm>
            <a:off x="1277938" y="4140200"/>
            <a:ext cx="6596062"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334333" y="982132"/>
            <a:ext cx="6400250" cy="2370668"/>
          </a:xfrm>
        </p:spPr>
        <p:txBody>
          <a:bodyP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8" name="Date Placeholder 3">
            <a:extLst>
              <a:ext uri="{FF2B5EF4-FFF2-40B4-BE49-F238E27FC236}">
                <a16:creationId xmlns:a16="http://schemas.microsoft.com/office/drawing/2014/main" id="{23BE6455-483E-47FF-BFE8-5E29666926E8}"/>
              </a:ext>
            </a:extLst>
          </p:cNvPr>
          <p:cNvSpPr>
            <a:spLocks noGrp="1"/>
          </p:cNvSpPr>
          <p:nvPr>
            <p:ph type="dt" sz="half" idx="14"/>
          </p:nvPr>
        </p:nvSpPr>
        <p:spPr/>
        <p:txBody>
          <a:bodyPr/>
          <a:lstStyle>
            <a:lvl1pPr>
              <a:defRPr/>
            </a:lvl1pPr>
          </a:lstStyle>
          <a:p>
            <a:pPr>
              <a:defRPr/>
            </a:pPr>
            <a:fld id="{0A4B2313-E2E3-47BF-96B1-083FA53576DF}" type="datetimeFigureOut">
              <a:rPr lang="en-US"/>
              <a:pPr>
                <a:defRPr/>
              </a:pPr>
              <a:t>10/31/2018</a:t>
            </a:fld>
            <a:endParaRPr lang="en-US" dirty="0"/>
          </a:p>
        </p:txBody>
      </p:sp>
      <p:sp>
        <p:nvSpPr>
          <p:cNvPr id="9" name="Footer Placeholder 4">
            <a:extLst>
              <a:ext uri="{FF2B5EF4-FFF2-40B4-BE49-F238E27FC236}">
                <a16:creationId xmlns:a16="http://schemas.microsoft.com/office/drawing/2014/main" id="{F7E2C598-1624-478D-9356-3AB95052032D}"/>
              </a:ext>
            </a:extLst>
          </p:cNvPr>
          <p:cNvSpPr>
            <a:spLocks noGrp="1"/>
          </p:cNvSpPr>
          <p:nvPr>
            <p:ph type="ftr" sz="quarter" idx="15"/>
          </p:nvPr>
        </p:nvSpPr>
        <p:spPr/>
        <p:txBody>
          <a:bodyPr/>
          <a:lstStyle>
            <a:lvl1pPr>
              <a:defRPr/>
            </a:lvl1pPr>
          </a:lstStyle>
          <a:p>
            <a:pPr>
              <a:defRPr/>
            </a:pPr>
            <a:endParaRPr lang="en-US"/>
          </a:p>
        </p:txBody>
      </p:sp>
      <p:sp>
        <p:nvSpPr>
          <p:cNvPr id="11" name="Slide Number Placeholder 5">
            <a:extLst>
              <a:ext uri="{FF2B5EF4-FFF2-40B4-BE49-F238E27FC236}">
                <a16:creationId xmlns:a16="http://schemas.microsoft.com/office/drawing/2014/main" id="{AF48DCFD-E7AE-49FF-871D-1B9A73E4EA28}"/>
              </a:ext>
            </a:extLst>
          </p:cNvPr>
          <p:cNvSpPr>
            <a:spLocks noGrp="1"/>
          </p:cNvSpPr>
          <p:nvPr>
            <p:ph type="sldNum" sz="quarter" idx="16"/>
          </p:nvPr>
        </p:nvSpPr>
        <p:spPr/>
        <p:txBody>
          <a:bodyPr/>
          <a:lstStyle>
            <a:lvl1pPr>
              <a:defRPr/>
            </a:lvl1pPr>
          </a:lstStyle>
          <a:p>
            <a:pPr>
              <a:defRPr/>
            </a:pPr>
            <a:fld id="{A642F36A-CB5F-44E0-BBF1-D03C75A9B750}" type="slidenum">
              <a:rPr lang="en-US"/>
              <a:pPr>
                <a:defRPr/>
              </a:pPr>
              <a:t>‹#›</a:t>
            </a:fld>
            <a:endParaRPr lang="en-US" dirty="0"/>
          </a:p>
        </p:txBody>
      </p:sp>
    </p:spTree>
    <p:extLst>
      <p:ext uri="{BB962C8B-B14F-4D97-AF65-F5344CB8AC3E}">
        <p14:creationId xmlns:p14="http://schemas.microsoft.com/office/powerpoint/2010/main" val="2911346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cxnSp>
        <p:nvCxnSpPr>
          <p:cNvPr id="4" name="Straight Connector 11">
            <a:extLst>
              <a:ext uri="{FF2B5EF4-FFF2-40B4-BE49-F238E27FC236}">
                <a16:creationId xmlns:a16="http://schemas.microsoft.com/office/drawing/2014/main" id="{E9DE22B9-AA8B-411E-BB2F-7D1127893B0C}"/>
              </a:ext>
            </a:extLst>
          </p:cNvPr>
          <p:cNvCxnSpPr/>
          <p:nvPr/>
        </p:nvCxnSpPr>
        <p:spPr>
          <a:xfrm>
            <a:off x="1277938" y="3598863"/>
            <a:ext cx="6596062"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Date Placeholder 3">
            <a:extLst>
              <a:ext uri="{FF2B5EF4-FFF2-40B4-BE49-F238E27FC236}">
                <a16:creationId xmlns:a16="http://schemas.microsoft.com/office/drawing/2014/main" id="{0281FBEF-BDB6-43E4-BE9C-6F6040A92A10}"/>
              </a:ext>
            </a:extLst>
          </p:cNvPr>
          <p:cNvSpPr>
            <a:spLocks noGrp="1"/>
          </p:cNvSpPr>
          <p:nvPr>
            <p:ph type="dt" sz="half" idx="10"/>
          </p:nvPr>
        </p:nvSpPr>
        <p:spPr/>
        <p:txBody>
          <a:bodyPr/>
          <a:lstStyle>
            <a:lvl1pPr>
              <a:defRPr/>
            </a:lvl1pPr>
          </a:lstStyle>
          <a:p>
            <a:pPr>
              <a:defRPr/>
            </a:pPr>
            <a:fld id="{6DFBED38-52AA-4A90-82C5-E8142C4F4DFA}" type="datetimeFigureOut">
              <a:rPr lang="en-US"/>
              <a:pPr>
                <a:defRPr/>
              </a:pPr>
              <a:t>10/31/2018</a:t>
            </a:fld>
            <a:endParaRPr lang="en-US" dirty="0"/>
          </a:p>
        </p:txBody>
      </p:sp>
      <p:sp>
        <p:nvSpPr>
          <p:cNvPr id="6" name="Footer Placeholder 4">
            <a:extLst>
              <a:ext uri="{FF2B5EF4-FFF2-40B4-BE49-F238E27FC236}">
                <a16:creationId xmlns:a16="http://schemas.microsoft.com/office/drawing/2014/main" id="{BD2823A8-312D-4753-928A-FE3EAE67E752}"/>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1E744C1C-9E53-424A-9912-0BD3BC901054}"/>
              </a:ext>
            </a:extLst>
          </p:cNvPr>
          <p:cNvSpPr>
            <a:spLocks noGrp="1"/>
          </p:cNvSpPr>
          <p:nvPr>
            <p:ph type="sldNum" sz="quarter" idx="12"/>
          </p:nvPr>
        </p:nvSpPr>
        <p:spPr/>
        <p:txBody>
          <a:bodyPr/>
          <a:lstStyle>
            <a:lvl1pPr>
              <a:defRPr/>
            </a:lvl1pPr>
          </a:lstStyle>
          <a:p>
            <a:pPr>
              <a:defRPr/>
            </a:pPr>
            <a:fld id="{D94814A4-F2C7-486F-8C54-3F54C82AB241}" type="slidenum">
              <a:rPr lang="en-US"/>
              <a:pPr>
                <a:defRPr/>
              </a:pPr>
              <a:t>‹#›</a:t>
            </a:fld>
            <a:endParaRPr lang="en-US" dirty="0"/>
          </a:p>
        </p:txBody>
      </p:sp>
    </p:spTree>
    <p:extLst>
      <p:ext uri="{BB962C8B-B14F-4D97-AF65-F5344CB8AC3E}">
        <p14:creationId xmlns:p14="http://schemas.microsoft.com/office/powerpoint/2010/main" val="370712938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AE432F-EEBD-43C2-B289-622BD12AD0FC}"/>
              </a:ext>
            </a:extLst>
          </p:cNvPr>
          <p:cNvSpPr>
            <a:spLocks noGrp="1"/>
          </p:cNvSpPr>
          <p:nvPr>
            <p:ph type="dt" sz="half" idx="10"/>
          </p:nvPr>
        </p:nvSpPr>
        <p:spPr/>
        <p:txBody>
          <a:bodyPr/>
          <a:lstStyle>
            <a:lvl1pPr>
              <a:defRPr/>
            </a:lvl1pPr>
          </a:lstStyle>
          <a:p>
            <a:pPr>
              <a:defRPr/>
            </a:pPr>
            <a:fld id="{16CFF246-C838-4358-842E-55DECA84B243}" type="datetimeFigureOut">
              <a:rPr lang="en-US"/>
              <a:pPr>
                <a:defRPr/>
              </a:pPr>
              <a:t>10/31/2018</a:t>
            </a:fld>
            <a:endParaRPr lang="en-US" dirty="0"/>
          </a:p>
        </p:txBody>
      </p:sp>
      <p:sp>
        <p:nvSpPr>
          <p:cNvPr id="5" name="Footer Placeholder 4">
            <a:extLst>
              <a:ext uri="{FF2B5EF4-FFF2-40B4-BE49-F238E27FC236}">
                <a16:creationId xmlns:a16="http://schemas.microsoft.com/office/drawing/2014/main" id="{E2EA0634-21B4-4542-A8F4-E9C29520CA5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6480CEC-C67F-4A0B-86AD-B51DC3600F4C}"/>
              </a:ext>
            </a:extLst>
          </p:cNvPr>
          <p:cNvSpPr>
            <a:spLocks noGrp="1"/>
          </p:cNvSpPr>
          <p:nvPr>
            <p:ph type="sldNum" sz="quarter" idx="12"/>
          </p:nvPr>
        </p:nvSpPr>
        <p:spPr/>
        <p:txBody>
          <a:bodyPr/>
          <a:lstStyle>
            <a:lvl1pPr>
              <a:defRPr/>
            </a:lvl1pPr>
          </a:lstStyle>
          <a:p>
            <a:pPr>
              <a:defRPr/>
            </a:pPr>
            <a:fld id="{F57C1A6B-0620-46BD-AACF-51D4A8CC889F}" type="slidenum">
              <a:rPr lang="en-US"/>
              <a:pPr>
                <a:defRPr/>
              </a:pPr>
              <a:t>‹#›</a:t>
            </a:fld>
            <a:endParaRPr lang="en-US" dirty="0"/>
          </a:p>
        </p:txBody>
      </p:sp>
    </p:spTree>
    <p:extLst>
      <p:ext uri="{BB962C8B-B14F-4D97-AF65-F5344CB8AC3E}">
        <p14:creationId xmlns:p14="http://schemas.microsoft.com/office/powerpoint/2010/main" val="201473759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656E08F-57CE-4B17-86A6-2D2EBD0A4C43}"/>
              </a:ext>
            </a:extLst>
          </p:cNvPr>
          <p:cNvSpPr txBox="1">
            <a:spLocks noChangeArrowheads="1"/>
          </p:cNvSpPr>
          <p:nvPr/>
        </p:nvSpPr>
        <p:spPr bwMode="auto">
          <a:xfrm>
            <a:off x="877888" y="896938"/>
            <a:ext cx="45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r>
              <a:rPr lang="en-US" altLang="el-GR" sz="8000"/>
              <a:t>“</a:t>
            </a:r>
          </a:p>
        </p:txBody>
      </p:sp>
      <p:sp>
        <p:nvSpPr>
          <p:cNvPr id="6" name="TextBox 5">
            <a:extLst>
              <a:ext uri="{FF2B5EF4-FFF2-40B4-BE49-F238E27FC236}">
                <a16:creationId xmlns:a16="http://schemas.microsoft.com/office/drawing/2014/main" id="{DEE1B5E4-20EB-4340-99B5-24BB253DC4CA}"/>
              </a:ext>
            </a:extLst>
          </p:cNvPr>
          <p:cNvSpPr txBox="1">
            <a:spLocks noChangeArrowheads="1"/>
          </p:cNvSpPr>
          <p:nvPr/>
        </p:nvSpPr>
        <p:spPr bwMode="auto">
          <a:xfrm>
            <a:off x="7650163" y="2608263"/>
            <a:ext cx="45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defRPr/>
            </a:pPr>
            <a:r>
              <a:rPr lang="en-US" altLang="el-GR" sz="8000"/>
              <a:t>”</a:t>
            </a:r>
          </a:p>
        </p:txBody>
      </p:sp>
      <p:cxnSp>
        <p:nvCxnSpPr>
          <p:cNvPr id="7" name="Straight Connector 13">
            <a:extLst>
              <a:ext uri="{FF2B5EF4-FFF2-40B4-BE49-F238E27FC236}">
                <a16:creationId xmlns:a16="http://schemas.microsoft.com/office/drawing/2014/main" id="{FFAA2AD5-E8F4-421C-B7AA-EDC7EF8DDC9E}"/>
              </a:ext>
            </a:extLst>
          </p:cNvPr>
          <p:cNvCxnSpPr/>
          <p:nvPr/>
        </p:nvCxnSpPr>
        <p:spPr>
          <a:xfrm>
            <a:off x="1277938" y="3429000"/>
            <a:ext cx="6596062"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409416" y="982132"/>
            <a:ext cx="6325168" cy="2243668"/>
          </a:xfrm>
        </p:spPr>
        <p:txBody>
          <a:bodyPr>
            <a:normAutofit/>
          </a:bodyPr>
          <a:lstStyle>
            <a:lvl1pPr algn="ctr">
              <a:defRPr sz="3200" b="0" cap="none">
                <a:solidFill>
                  <a:schemeClr val="tx1"/>
                </a:solidFill>
              </a:defRPr>
            </a:lvl1pPr>
          </a:lstStyle>
          <a:p>
            <a:r>
              <a:rPr lang="en-US"/>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5" y="4529667"/>
            <a:ext cx="6798736" cy="1346200"/>
          </a:xfrm>
        </p:spPr>
        <p:txBody>
          <a:bodyPr>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8" name="Date Placeholder 3">
            <a:extLst>
              <a:ext uri="{FF2B5EF4-FFF2-40B4-BE49-F238E27FC236}">
                <a16:creationId xmlns:a16="http://schemas.microsoft.com/office/drawing/2014/main" id="{A1F465E6-346A-4A4A-8400-E0B65AFB04D1}"/>
              </a:ext>
            </a:extLst>
          </p:cNvPr>
          <p:cNvSpPr>
            <a:spLocks noGrp="1"/>
          </p:cNvSpPr>
          <p:nvPr>
            <p:ph type="dt" sz="half" idx="14"/>
          </p:nvPr>
        </p:nvSpPr>
        <p:spPr/>
        <p:txBody>
          <a:bodyPr/>
          <a:lstStyle>
            <a:lvl1pPr>
              <a:defRPr/>
            </a:lvl1pPr>
          </a:lstStyle>
          <a:p>
            <a:pPr>
              <a:defRPr/>
            </a:pPr>
            <a:fld id="{FBB19BF2-BA5A-4D84-9C90-2ED6F0AA54E4}" type="datetimeFigureOut">
              <a:rPr lang="en-US"/>
              <a:pPr>
                <a:defRPr/>
              </a:pPr>
              <a:t>10/31/2018</a:t>
            </a:fld>
            <a:endParaRPr lang="en-US" dirty="0"/>
          </a:p>
        </p:txBody>
      </p:sp>
      <p:sp>
        <p:nvSpPr>
          <p:cNvPr id="9" name="Footer Placeholder 4">
            <a:extLst>
              <a:ext uri="{FF2B5EF4-FFF2-40B4-BE49-F238E27FC236}">
                <a16:creationId xmlns:a16="http://schemas.microsoft.com/office/drawing/2014/main" id="{C8694185-0960-468B-8E64-C1551B170641}"/>
              </a:ext>
            </a:extLst>
          </p:cNvPr>
          <p:cNvSpPr>
            <a:spLocks noGrp="1"/>
          </p:cNvSpPr>
          <p:nvPr>
            <p:ph type="ftr" sz="quarter" idx="15"/>
          </p:nvPr>
        </p:nvSpPr>
        <p:spPr/>
        <p:txBody>
          <a:bodyPr/>
          <a:lstStyle>
            <a:lvl1pPr>
              <a:defRPr/>
            </a:lvl1pPr>
          </a:lstStyle>
          <a:p>
            <a:pPr>
              <a:defRPr/>
            </a:pPr>
            <a:endParaRPr lang="en-US"/>
          </a:p>
        </p:txBody>
      </p:sp>
      <p:sp>
        <p:nvSpPr>
          <p:cNvPr id="10" name="Slide Number Placeholder 5">
            <a:extLst>
              <a:ext uri="{FF2B5EF4-FFF2-40B4-BE49-F238E27FC236}">
                <a16:creationId xmlns:a16="http://schemas.microsoft.com/office/drawing/2014/main" id="{68CCC6CC-3767-4CBF-AF4A-7D4ED6BFF023}"/>
              </a:ext>
            </a:extLst>
          </p:cNvPr>
          <p:cNvSpPr>
            <a:spLocks noGrp="1"/>
          </p:cNvSpPr>
          <p:nvPr>
            <p:ph type="sldNum" sz="quarter" idx="16"/>
          </p:nvPr>
        </p:nvSpPr>
        <p:spPr/>
        <p:txBody>
          <a:bodyPr/>
          <a:lstStyle>
            <a:lvl1pPr>
              <a:defRPr/>
            </a:lvl1pPr>
          </a:lstStyle>
          <a:p>
            <a:pPr>
              <a:defRPr/>
            </a:pPr>
            <a:fld id="{B256F3F4-55C1-44AF-8E20-86754E078F2F}" type="slidenum">
              <a:rPr lang="en-US"/>
              <a:pPr>
                <a:defRPr/>
              </a:pPr>
              <a:t>‹#›</a:t>
            </a:fld>
            <a:endParaRPr lang="en-US" dirty="0"/>
          </a:p>
        </p:txBody>
      </p:sp>
    </p:spTree>
    <p:extLst>
      <p:ext uri="{BB962C8B-B14F-4D97-AF65-F5344CB8AC3E}">
        <p14:creationId xmlns:p14="http://schemas.microsoft.com/office/powerpoint/2010/main" val="239671184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cxnSp>
        <p:nvCxnSpPr>
          <p:cNvPr id="5" name="Straight Connector 11">
            <a:extLst>
              <a:ext uri="{FF2B5EF4-FFF2-40B4-BE49-F238E27FC236}">
                <a16:creationId xmlns:a16="http://schemas.microsoft.com/office/drawing/2014/main" id="{B57E396F-064A-44E6-9EC9-5A39400CF493}"/>
              </a:ext>
            </a:extLst>
          </p:cNvPr>
          <p:cNvCxnSpPr/>
          <p:nvPr/>
        </p:nvCxnSpPr>
        <p:spPr>
          <a:xfrm>
            <a:off x="1277938" y="3429000"/>
            <a:ext cx="6607175"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5" y="982131"/>
            <a:ext cx="6798734" cy="2294467"/>
          </a:xfrm>
        </p:spPr>
        <p:txBody>
          <a:bodyPr rtlCol="0">
            <a:normAutofit/>
          </a:bodyPr>
          <a:lstStyle>
            <a:lvl1pPr>
              <a:defRPr lang="en-US" sz="3200" b="0" dirty="0"/>
            </a:lvl1pPr>
          </a:lstStyle>
          <a:p>
            <a:pPr lvl="0"/>
            <a:r>
              <a:rPr lang="en-US"/>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6" y="4470400"/>
            <a:ext cx="6798734" cy="1405467"/>
          </a:xfrm>
        </p:spPr>
        <p:txBody>
          <a:bodyPr>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Date Placeholder 3">
            <a:extLst>
              <a:ext uri="{FF2B5EF4-FFF2-40B4-BE49-F238E27FC236}">
                <a16:creationId xmlns:a16="http://schemas.microsoft.com/office/drawing/2014/main" id="{3DA484D7-9232-4ECE-9D3B-C4763C93455C}"/>
              </a:ext>
            </a:extLst>
          </p:cNvPr>
          <p:cNvSpPr>
            <a:spLocks noGrp="1"/>
          </p:cNvSpPr>
          <p:nvPr>
            <p:ph type="dt" sz="half" idx="14"/>
          </p:nvPr>
        </p:nvSpPr>
        <p:spPr/>
        <p:txBody>
          <a:bodyPr/>
          <a:lstStyle>
            <a:lvl1pPr>
              <a:defRPr/>
            </a:lvl1pPr>
          </a:lstStyle>
          <a:p>
            <a:pPr>
              <a:defRPr/>
            </a:pPr>
            <a:fld id="{7A2936C9-6B93-4A93-A81A-954A6F4357D7}" type="datetimeFigureOut">
              <a:rPr lang="en-US"/>
              <a:pPr>
                <a:defRPr/>
              </a:pPr>
              <a:t>10/31/2018</a:t>
            </a:fld>
            <a:endParaRPr lang="en-US" dirty="0"/>
          </a:p>
        </p:txBody>
      </p:sp>
      <p:sp>
        <p:nvSpPr>
          <p:cNvPr id="7" name="Footer Placeholder 4">
            <a:extLst>
              <a:ext uri="{FF2B5EF4-FFF2-40B4-BE49-F238E27FC236}">
                <a16:creationId xmlns:a16="http://schemas.microsoft.com/office/drawing/2014/main" id="{4D72D71B-F034-422E-A1F4-A7EAFDB66A5F}"/>
              </a:ext>
            </a:extLst>
          </p:cNvPr>
          <p:cNvSpPr>
            <a:spLocks noGrp="1"/>
          </p:cNvSpPr>
          <p:nvPr>
            <p:ph type="ftr" sz="quarter" idx="15"/>
          </p:nvPr>
        </p:nvSpPr>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523CEA56-D249-4B4B-9823-69EAE0354A17}"/>
              </a:ext>
            </a:extLst>
          </p:cNvPr>
          <p:cNvSpPr>
            <a:spLocks noGrp="1"/>
          </p:cNvSpPr>
          <p:nvPr>
            <p:ph type="sldNum" sz="quarter" idx="16"/>
          </p:nvPr>
        </p:nvSpPr>
        <p:spPr/>
        <p:txBody>
          <a:bodyPr/>
          <a:lstStyle>
            <a:lvl1pPr>
              <a:defRPr/>
            </a:lvl1pPr>
          </a:lstStyle>
          <a:p>
            <a:pPr>
              <a:defRPr/>
            </a:pPr>
            <a:fld id="{C78EBD78-7870-49D6-8167-142BE322A0CA}" type="slidenum">
              <a:rPr lang="en-US"/>
              <a:pPr>
                <a:defRPr/>
              </a:pPr>
              <a:t>‹#›</a:t>
            </a:fld>
            <a:endParaRPr lang="en-US" dirty="0"/>
          </a:p>
        </p:txBody>
      </p:sp>
    </p:spTree>
    <p:extLst>
      <p:ext uri="{BB962C8B-B14F-4D97-AF65-F5344CB8AC3E}">
        <p14:creationId xmlns:p14="http://schemas.microsoft.com/office/powerpoint/2010/main" val="144312713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4" name="Straight Connector 11">
            <a:extLst>
              <a:ext uri="{FF2B5EF4-FFF2-40B4-BE49-F238E27FC236}">
                <a16:creationId xmlns:a16="http://schemas.microsoft.com/office/drawing/2014/main" id="{CDAF5EEB-76EC-4204-95A1-6A1CE9A9D8BD}"/>
              </a:ext>
            </a:extLst>
          </p:cNvPr>
          <p:cNvCxnSpPr/>
          <p:nvPr/>
        </p:nvCxnSpPr>
        <p:spPr>
          <a:xfrm>
            <a:off x="1277938" y="2354263"/>
            <a:ext cx="6607175"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557C2C39-B606-4E3C-8DE9-BFF5F842FB21}"/>
              </a:ext>
            </a:extLst>
          </p:cNvPr>
          <p:cNvSpPr>
            <a:spLocks noGrp="1"/>
          </p:cNvSpPr>
          <p:nvPr>
            <p:ph type="dt" sz="half" idx="10"/>
          </p:nvPr>
        </p:nvSpPr>
        <p:spPr/>
        <p:txBody>
          <a:bodyPr/>
          <a:lstStyle>
            <a:lvl1pPr>
              <a:defRPr/>
            </a:lvl1pPr>
          </a:lstStyle>
          <a:p>
            <a:pPr>
              <a:defRPr/>
            </a:pPr>
            <a:fld id="{0AA35286-0CDA-4EA9-8066-1F4C8F2D493A}" type="datetimeFigureOut">
              <a:rPr lang="en-US"/>
              <a:pPr>
                <a:defRPr/>
              </a:pPr>
              <a:t>10/31/2018</a:t>
            </a:fld>
            <a:endParaRPr lang="en-US" dirty="0"/>
          </a:p>
        </p:txBody>
      </p:sp>
      <p:sp>
        <p:nvSpPr>
          <p:cNvPr id="6" name="Footer Placeholder 4">
            <a:extLst>
              <a:ext uri="{FF2B5EF4-FFF2-40B4-BE49-F238E27FC236}">
                <a16:creationId xmlns:a16="http://schemas.microsoft.com/office/drawing/2014/main" id="{B4A4E6C8-34FA-4381-B09A-103104890A16}"/>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77049F3-7A28-4D6D-A06A-FB5A4630608A}"/>
              </a:ext>
            </a:extLst>
          </p:cNvPr>
          <p:cNvSpPr>
            <a:spLocks noGrp="1"/>
          </p:cNvSpPr>
          <p:nvPr>
            <p:ph type="sldNum" sz="quarter" idx="12"/>
          </p:nvPr>
        </p:nvSpPr>
        <p:spPr/>
        <p:txBody>
          <a:bodyPr/>
          <a:lstStyle>
            <a:lvl1pPr>
              <a:defRPr/>
            </a:lvl1pPr>
          </a:lstStyle>
          <a:p>
            <a:pPr>
              <a:defRPr/>
            </a:pPr>
            <a:fld id="{C934DB40-10E6-41F2-B1CF-D4AD547D4EF4}" type="slidenum">
              <a:rPr lang="en-US"/>
              <a:pPr>
                <a:defRPr/>
              </a:pPr>
              <a:t>‹#›</a:t>
            </a:fld>
            <a:endParaRPr lang="en-US" dirty="0"/>
          </a:p>
        </p:txBody>
      </p:sp>
    </p:spTree>
    <p:extLst>
      <p:ext uri="{BB962C8B-B14F-4D97-AF65-F5344CB8AC3E}">
        <p14:creationId xmlns:p14="http://schemas.microsoft.com/office/powerpoint/2010/main" val="248231336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cxnSp>
        <p:nvCxnSpPr>
          <p:cNvPr id="4" name="Straight Connector 11">
            <a:extLst>
              <a:ext uri="{FF2B5EF4-FFF2-40B4-BE49-F238E27FC236}">
                <a16:creationId xmlns:a16="http://schemas.microsoft.com/office/drawing/2014/main" id="{A7A0C7BC-7D01-4299-B0B7-C4278EADD388}"/>
              </a:ext>
            </a:extLst>
          </p:cNvPr>
          <p:cNvCxnSpPr/>
          <p:nvPr/>
        </p:nvCxnSpPr>
        <p:spPr>
          <a:xfrm>
            <a:off x="6245225" y="906463"/>
            <a:ext cx="0" cy="4968875"/>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Vertical Title 1"/>
          <p:cNvSpPr>
            <a:spLocks noGrp="1"/>
          </p:cNvSpPr>
          <p:nvPr>
            <p:ph type="title" orient="vert"/>
          </p:nvPr>
        </p:nvSpPr>
        <p:spPr>
          <a:xfrm>
            <a:off x="6356667" y="906873"/>
            <a:ext cx="1618930" cy="49689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D206B073-CF04-4F20-AA9B-340DEA349FC9}"/>
              </a:ext>
            </a:extLst>
          </p:cNvPr>
          <p:cNvSpPr>
            <a:spLocks noGrp="1"/>
          </p:cNvSpPr>
          <p:nvPr>
            <p:ph type="dt" sz="half" idx="10"/>
          </p:nvPr>
        </p:nvSpPr>
        <p:spPr/>
        <p:txBody>
          <a:bodyPr/>
          <a:lstStyle>
            <a:lvl1pPr>
              <a:defRPr/>
            </a:lvl1pPr>
          </a:lstStyle>
          <a:p>
            <a:pPr>
              <a:defRPr/>
            </a:pPr>
            <a:fld id="{7E6CDAF3-F86E-4DBC-B8E8-92ACABA3FFB4}" type="datetimeFigureOut">
              <a:rPr lang="en-US"/>
              <a:pPr>
                <a:defRPr/>
              </a:pPr>
              <a:t>10/31/2018</a:t>
            </a:fld>
            <a:endParaRPr lang="en-US" dirty="0"/>
          </a:p>
        </p:txBody>
      </p:sp>
      <p:sp>
        <p:nvSpPr>
          <p:cNvPr id="6" name="Footer Placeholder 4">
            <a:extLst>
              <a:ext uri="{FF2B5EF4-FFF2-40B4-BE49-F238E27FC236}">
                <a16:creationId xmlns:a16="http://schemas.microsoft.com/office/drawing/2014/main" id="{D3F44947-465B-4127-AD14-73822CBAAD46}"/>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DF5E46D1-82C6-42EE-A331-0B7A7B93AC75}"/>
              </a:ext>
            </a:extLst>
          </p:cNvPr>
          <p:cNvSpPr>
            <a:spLocks noGrp="1"/>
          </p:cNvSpPr>
          <p:nvPr>
            <p:ph type="sldNum" sz="quarter" idx="12"/>
          </p:nvPr>
        </p:nvSpPr>
        <p:spPr/>
        <p:txBody>
          <a:bodyPr/>
          <a:lstStyle>
            <a:lvl1pPr>
              <a:defRPr/>
            </a:lvl1pPr>
          </a:lstStyle>
          <a:p>
            <a:pPr>
              <a:defRPr/>
            </a:pPr>
            <a:fld id="{913F1588-1F3E-4D35-B887-F82881E8A188}" type="slidenum">
              <a:rPr lang="en-US"/>
              <a:pPr>
                <a:defRPr/>
              </a:pPr>
              <a:t>‹#›</a:t>
            </a:fld>
            <a:endParaRPr lang="en-US" dirty="0"/>
          </a:p>
        </p:txBody>
      </p:sp>
    </p:spTree>
    <p:extLst>
      <p:ext uri="{BB962C8B-B14F-4D97-AF65-F5344CB8AC3E}">
        <p14:creationId xmlns:p14="http://schemas.microsoft.com/office/powerpoint/2010/main" val="130282777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Rectangle 14">
            <a:extLst>
              <a:ext uri="{FF2B5EF4-FFF2-40B4-BE49-F238E27FC236}">
                <a16:creationId xmlns:a16="http://schemas.microsoft.com/office/drawing/2014/main" id="{7A561D1F-B8A0-4C76-89A0-7D491ED139CB}"/>
              </a:ext>
            </a:extLst>
          </p:cNvPr>
          <p:cNvSpPr>
            <a:spLocks noChangeArrowheads="1"/>
          </p:cNvSpPr>
          <p:nvPr userDrawn="1"/>
        </p:nvSpPr>
        <p:spPr bwMode="auto">
          <a:xfrm>
            <a:off x="457200" y="457200"/>
            <a:ext cx="8153400" cy="5791200"/>
          </a:xfrm>
          <a:prstGeom prst="rect">
            <a:avLst/>
          </a:prstGeom>
          <a:solidFill>
            <a:srgbClr val="FFFFFF"/>
          </a:solidFill>
          <a:ln w="28575">
            <a:solidFill>
              <a:srgbClr val="996633"/>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l-GR" altLang="en-US"/>
          </a:p>
        </p:txBody>
      </p:sp>
    </p:spTree>
    <p:extLst>
      <p:ext uri="{BB962C8B-B14F-4D97-AF65-F5344CB8AC3E}">
        <p14:creationId xmlns:p14="http://schemas.microsoft.com/office/powerpoint/2010/main" val="3463613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11">
            <a:extLst>
              <a:ext uri="{FF2B5EF4-FFF2-40B4-BE49-F238E27FC236}">
                <a16:creationId xmlns:a16="http://schemas.microsoft.com/office/drawing/2014/main" id="{F01F6808-A626-41D0-97E5-DD2DF6443B89}"/>
              </a:ext>
            </a:extLst>
          </p:cNvPr>
          <p:cNvCxnSpPr/>
          <p:nvPr/>
        </p:nvCxnSpPr>
        <p:spPr>
          <a:xfrm>
            <a:off x="1277938" y="2355850"/>
            <a:ext cx="6596062"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4">
            <a:extLst>
              <a:ext uri="{FF2B5EF4-FFF2-40B4-BE49-F238E27FC236}">
                <a16:creationId xmlns:a16="http://schemas.microsoft.com/office/drawing/2014/main" id="{A48FD9C6-8549-4CB5-95AA-2B935076176A}"/>
              </a:ext>
            </a:extLst>
          </p:cNvPr>
          <p:cNvSpPr>
            <a:spLocks noGrp="1"/>
          </p:cNvSpPr>
          <p:nvPr>
            <p:ph type="dt" sz="half" idx="10"/>
          </p:nvPr>
        </p:nvSpPr>
        <p:spPr/>
        <p:txBody>
          <a:bodyPr/>
          <a:lstStyle>
            <a:lvl1pPr>
              <a:defRPr/>
            </a:lvl1pPr>
          </a:lstStyle>
          <a:p>
            <a:pPr>
              <a:defRPr/>
            </a:pPr>
            <a:fld id="{807F75D1-2670-4BD7-AEE5-956405723722}" type="datetimeFigureOut">
              <a:rPr lang="en-US"/>
              <a:pPr>
                <a:defRPr/>
              </a:pPr>
              <a:t>10/31/2018</a:t>
            </a:fld>
            <a:endParaRPr lang="en-US" dirty="0"/>
          </a:p>
        </p:txBody>
      </p:sp>
      <p:sp>
        <p:nvSpPr>
          <p:cNvPr id="7" name="Footer Placeholder 5">
            <a:extLst>
              <a:ext uri="{FF2B5EF4-FFF2-40B4-BE49-F238E27FC236}">
                <a16:creationId xmlns:a16="http://schemas.microsoft.com/office/drawing/2014/main" id="{A527F5D4-C313-4AA6-BCDC-893F6AC44E6D}"/>
              </a:ext>
            </a:extLst>
          </p:cNvPr>
          <p:cNvSpPr>
            <a:spLocks noGrp="1"/>
          </p:cNvSpPr>
          <p:nvPr>
            <p:ph type="ftr" sz="quarter" idx="11"/>
          </p:nvPr>
        </p:nvSpPr>
        <p:spPr/>
        <p:txBody>
          <a:bodyPr/>
          <a:lstStyle>
            <a:lvl1pPr>
              <a:defRPr/>
            </a:lvl1pPr>
          </a:lstStyle>
          <a:p>
            <a:pPr>
              <a:defRPr/>
            </a:pPr>
            <a:endParaRPr lang="en-US"/>
          </a:p>
        </p:txBody>
      </p:sp>
      <p:sp>
        <p:nvSpPr>
          <p:cNvPr id="8" name="Slide Number Placeholder 6">
            <a:extLst>
              <a:ext uri="{FF2B5EF4-FFF2-40B4-BE49-F238E27FC236}">
                <a16:creationId xmlns:a16="http://schemas.microsoft.com/office/drawing/2014/main" id="{D5CC11C7-B4DA-4D28-B327-48146570896D}"/>
              </a:ext>
            </a:extLst>
          </p:cNvPr>
          <p:cNvSpPr>
            <a:spLocks noGrp="1"/>
          </p:cNvSpPr>
          <p:nvPr>
            <p:ph type="sldNum" sz="quarter" idx="12"/>
          </p:nvPr>
        </p:nvSpPr>
        <p:spPr/>
        <p:txBody>
          <a:bodyPr/>
          <a:lstStyle>
            <a:lvl1pPr>
              <a:defRPr/>
            </a:lvl1pPr>
          </a:lstStyle>
          <a:p>
            <a:pPr>
              <a:defRPr/>
            </a:pPr>
            <a:fld id="{8B45EABE-75F2-43EB-B3DB-B5F772DE28F6}" type="slidenum">
              <a:rPr lang="en-US"/>
              <a:pPr>
                <a:defRPr/>
              </a:pPr>
              <a:t>‹#›</a:t>
            </a:fld>
            <a:endParaRPr lang="en-US" dirty="0"/>
          </a:p>
        </p:txBody>
      </p:sp>
    </p:spTree>
    <p:extLst>
      <p:ext uri="{BB962C8B-B14F-4D97-AF65-F5344CB8AC3E}">
        <p14:creationId xmlns:p14="http://schemas.microsoft.com/office/powerpoint/2010/main" val="3081708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7" name="Straight Connector 11">
            <a:extLst>
              <a:ext uri="{FF2B5EF4-FFF2-40B4-BE49-F238E27FC236}">
                <a16:creationId xmlns:a16="http://schemas.microsoft.com/office/drawing/2014/main" id="{4A3DB40A-9E92-4950-890A-FD0860CCDC31}"/>
              </a:ext>
            </a:extLst>
          </p:cNvPr>
          <p:cNvCxnSpPr/>
          <p:nvPr/>
        </p:nvCxnSpPr>
        <p:spPr>
          <a:xfrm>
            <a:off x="1277938" y="2354263"/>
            <a:ext cx="6596062"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6">
            <a:extLst>
              <a:ext uri="{FF2B5EF4-FFF2-40B4-BE49-F238E27FC236}">
                <a16:creationId xmlns:a16="http://schemas.microsoft.com/office/drawing/2014/main" id="{1AC5BDD2-601A-4FFF-A449-F5BE90377364}"/>
              </a:ext>
            </a:extLst>
          </p:cNvPr>
          <p:cNvSpPr>
            <a:spLocks noGrp="1"/>
          </p:cNvSpPr>
          <p:nvPr>
            <p:ph type="dt" sz="half" idx="10"/>
          </p:nvPr>
        </p:nvSpPr>
        <p:spPr/>
        <p:txBody>
          <a:bodyPr/>
          <a:lstStyle>
            <a:lvl1pPr>
              <a:defRPr/>
            </a:lvl1pPr>
          </a:lstStyle>
          <a:p>
            <a:pPr>
              <a:defRPr/>
            </a:pPr>
            <a:fld id="{472A8403-CEDF-4832-9DFB-66300F3CC0E6}" type="datetimeFigureOut">
              <a:rPr lang="en-US"/>
              <a:pPr>
                <a:defRPr/>
              </a:pPr>
              <a:t>10/31/2018</a:t>
            </a:fld>
            <a:endParaRPr lang="en-US" dirty="0"/>
          </a:p>
        </p:txBody>
      </p:sp>
      <p:sp>
        <p:nvSpPr>
          <p:cNvPr id="9" name="Footer Placeholder 7">
            <a:extLst>
              <a:ext uri="{FF2B5EF4-FFF2-40B4-BE49-F238E27FC236}">
                <a16:creationId xmlns:a16="http://schemas.microsoft.com/office/drawing/2014/main" id="{B5D38B2C-5EF0-4CE4-8336-7BCA5B3A1B76}"/>
              </a:ext>
            </a:extLst>
          </p:cNvPr>
          <p:cNvSpPr>
            <a:spLocks noGrp="1"/>
          </p:cNvSpPr>
          <p:nvPr>
            <p:ph type="ftr" sz="quarter" idx="11"/>
          </p:nvPr>
        </p:nvSpPr>
        <p:spPr/>
        <p:txBody>
          <a:bodyPr/>
          <a:lstStyle>
            <a:lvl1pPr>
              <a:defRPr/>
            </a:lvl1pPr>
          </a:lstStyle>
          <a:p>
            <a:pPr>
              <a:defRPr/>
            </a:pPr>
            <a:endParaRPr lang="en-US"/>
          </a:p>
        </p:txBody>
      </p:sp>
      <p:sp>
        <p:nvSpPr>
          <p:cNvPr id="10" name="Slide Number Placeholder 8">
            <a:extLst>
              <a:ext uri="{FF2B5EF4-FFF2-40B4-BE49-F238E27FC236}">
                <a16:creationId xmlns:a16="http://schemas.microsoft.com/office/drawing/2014/main" id="{45EB6E16-BDEC-4AD9-BF10-74BC77317BCB}"/>
              </a:ext>
            </a:extLst>
          </p:cNvPr>
          <p:cNvSpPr>
            <a:spLocks noGrp="1"/>
          </p:cNvSpPr>
          <p:nvPr>
            <p:ph type="sldNum" sz="quarter" idx="12"/>
          </p:nvPr>
        </p:nvSpPr>
        <p:spPr/>
        <p:txBody>
          <a:bodyPr/>
          <a:lstStyle>
            <a:lvl1pPr>
              <a:defRPr/>
            </a:lvl1pPr>
          </a:lstStyle>
          <a:p>
            <a:pPr>
              <a:defRPr/>
            </a:pPr>
            <a:fld id="{3A12ECE5-E1E0-48E5-8555-AD9892A19C83}" type="slidenum">
              <a:rPr lang="en-US"/>
              <a:pPr>
                <a:defRPr/>
              </a:pPr>
              <a:t>‹#›</a:t>
            </a:fld>
            <a:endParaRPr lang="en-US" dirty="0"/>
          </a:p>
        </p:txBody>
      </p:sp>
    </p:spTree>
    <p:extLst>
      <p:ext uri="{BB962C8B-B14F-4D97-AF65-F5344CB8AC3E}">
        <p14:creationId xmlns:p14="http://schemas.microsoft.com/office/powerpoint/2010/main" val="2025697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 name="Straight Connector 11">
            <a:extLst>
              <a:ext uri="{FF2B5EF4-FFF2-40B4-BE49-F238E27FC236}">
                <a16:creationId xmlns:a16="http://schemas.microsoft.com/office/drawing/2014/main" id="{6B59B944-F8BD-4EB9-9FD0-1A643E587322}"/>
              </a:ext>
            </a:extLst>
          </p:cNvPr>
          <p:cNvCxnSpPr/>
          <p:nvPr/>
        </p:nvCxnSpPr>
        <p:spPr>
          <a:xfrm>
            <a:off x="1277938" y="2354263"/>
            <a:ext cx="6596062"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5" y="915337"/>
            <a:ext cx="6798735" cy="1303867"/>
          </a:xfrm>
        </p:spPr>
        <p:txBody>
          <a:bodyPr/>
          <a:lstStyle/>
          <a:p>
            <a:r>
              <a:rPr lang="en-US"/>
              <a:t>Click to edit Master title style</a:t>
            </a:r>
            <a:endParaRPr lang="en-US" dirty="0"/>
          </a:p>
        </p:txBody>
      </p:sp>
      <p:sp>
        <p:nvSpPr>
          <p:cNvPr id="4" name="Date Placeholder 2">
            <a:extLst>
              <a:ext uri="{FF2B5EF4-FFF2-40B4-BE49-F238E27FC236}">
                <a16:creationId xmlns:a16="http://schemas.microsoft.com/office/drawing/2014/main" id="{F9BFF4C0-BBB8-4A6C-B3D2-D1656C52BB46}"/>
              </a:ext>
            </a:extLst>
          </p:cNvPr>
          <p:cNvSpPr>
            <a:spLocks noGrp="1"/>
          </p:cNvSpPr>
          <p:nvPr>
            <p:ph type="dt" sz="half" idx="10"/>
          </p:nvPr>
        </p:nvSpPr>
        <p:spPr/>
        <p:txBody>
          <a:bodyPr/>
          <a:lstStyle>
            <a:lvl1pPr>
              <a:defRPr/>
            </a:lvl1pPr>
          </a:lstStyle>
          <a:p>
            <a:pPr>
              <a:defRPr/>
            </a:pPr>
            <a:fld id="{1140E7BE-C5E8-4F95-B4EF-930FE3D98DE3}" type="datetimeFigureOut">
              <a:rPr lang="en-US"/>
              <a:pPr>
                <a:defRPr/>
              </a:pPr>
              <a:t>10/31/2018</a:t>
            </a:fld>
            <a:endParaRPr lang="en-US" dirty="0"/>
          </a:p>
        </p:txBody>
      </p:sp>
      <p:sp>
        <p:nvSpPr>
          <p:cNvPr id="5" name="Footer Placeholder 3">
            <a:extLst>
              <a:ext uri="{FF2B5EF4-FFF2-40B4-BE49-F238E27FC236}">
                <a16:creationId xmlns:a16="http://schemas.microsoft.com/office/drawing/2014/main" id="{865EC243-71AF-4328-90B9-3BBE92977EC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4">
            <a:extLst>
              <a:ext uri="{FF2B5EF4-FFF2-40B4-BE49-F238E27FC236}">
                <a16:creationId xmlns:a16="http://schemas.microsoft.com/office/drawing/2014/main" id="{DD286D5A-E80D-44A5-ADB1-7DECD41D9112}"/>
              </a:ext>
            </a:extLst>
          </p:cNvPr>
          <p:cNvSpPr>
            <a:spLocks noGrp="1"/>
          </p:cNvSpPr>
          <p:nvPr>
            <p:ph type="sldNum" sz="quarter" idx="12"/>
          </p:nvPr>
        </p:nvSpPr>
        <p:spPr/>
        <p:txBody>
          <a:bodyPr/>
          <a:lstStyle>
            <a:lvl1pPr>
              <a:defRPr/>
            </a:lvl1pPr>
          </a:lstStyle>
          <a:p>
            <a:pPr>
              <a:defRPr/>
            </a:pPr>
            <a:fld id="{B2B8310E-53A0-4C62-AFB0-2C81C2764B0B}" type="slidenum">
              <a:rPr lang="en-US"/>
              <a:pPr>
                <a:defRPr/>
              </a:pPr>
              <a:t>‹#›</a:t>
            </a:fld>
            <a:endParaRPr lang="en-US" dirty="0"/>
          </a:p>
        </p:txBody>
      </p:sp>
    </p:spTree>
    <p:extLst>
      <p:ext uri="{BB962C8B-B14F-4D97-AF65-F5344CB8AC3E}">
        <p14:creationId xmlns:p14="http://schemas.microsoft.com/office/powerpoint/2010/main" val="252954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782DF1BD-9B43-449F-BDEA-5FE5D4781F0F}"/>
              </a:ext>
            </a:extLst>
          </p:cNvPr>
          <p:cNvSpPr>
            <a:spLocks noGrp="1"/>
          </p:cNvSpPr>
          <p:nvPr>
            <p:ph type="dt" sz="half" idx="10"/>
          </p:nvPr>
        </p:nvSpPr>
        <p:spPr/>
        <p:txBody>
          <a:bodyPr/>
          <a:lstStyle>
            <a:lvl1pPr>
              <a:defRPr/>
            </a:lvl1pPr>
          </a:lstStyle>
          <a:p>
            <a:pPr>
              <a:defRPr/>
            </a:pPr>
            <a:fld id="{935A735F-7092-4A35-BF84-D8ED260A21AE}" type="datetimeFigureOut">
              <a:rPr lang="en-US"/>
              <a:pPr>
                <a:defRPr/>
              </a:pPr>
              <a:t>10/31/2018</a:t>
            </a:fld>
            <a:endParaRPr lang="en-US" dirty="0"/>
          </a:p>
        </p:txBody>
      </p:sp>
      <p:sp>
        <p:nvSpPr>
          <p:cNvPr id="3" name="Footer Placeholder 4">
            <a:extLst>
              <a:ext uri="{FF2B5EF4-FFF2-40B4-BE49-F238E27FC236}">
                <a16:creationId xmlns:a16="http://schemas.microsoft.com/office/drawing/2014/main" id="{51EFFA13-7204-43B4-B233-3DDEFA097BCA}"/>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614039D6-29F6-4CD9-9756-B39F32716D8D}"/>
              </a:ext>
            </a:extLst>
          </p:cNvPr>
          <p:cNvSpPr>
            <a:spLocks noGrp="1"/>
          </p:cNvSpPr>
          <p:nvPr>
            <p:ph type="sldNum" sz="quarter" idx="12"/>
          </p:nvPr>
        </p:nvSpPr>
        <p:spPr/>
        <p:txBody>
          <a:bodyPr/>
          <a:lstStyle>
            <a:lvl1pPr>
              <a:defRPr/>
            </a:lvl1pPr>
          </a:lstStyle>
          <a:p>
            <a:pPr>
              <a:defRPr/>
            </a:pPr>
            <a:fld id="{7068DBD3-281D-475C-9D38-375BF05BFC7B}" type="slidenum">
              <a:rPr lang="en-US"/>
              <a:pPr>
                <a:defRPr/>
              </a:pPr>
              <a:t>‹#›</a:t>
            </a:fld>
            <a:endParaRPr lang="en-US" dirty="0"/>
          </a:p>
        </p:txBody>
      </p:sp>
    </p:spTree>
    <p:extLst>
      <p:ext uri="{BB962C8B-B14F-4D97-AF65-F5344CB8AC3E}">
        <p14:creationId xmlns:p14="http://schemas.microsoft.com/office/powerpoint/2010/main" val="785254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cxnSp>
        <p:nvCxnSpPr>
          <p:cNvPr id="5" name="Straight Connector 11">
            <a:extLst>
              <a:ext uri="{FF2B5EF4-FFF2-40B4-BE49-F238E27FC236}">
                <a16:creationId xmlns:a16="http://schemas.microsoft.com/office/drawing/2014/main" id="{B6AE2128-8385-4165-A245-65459BEB1478}"/>
              </a:ext>
            </a:extLst>
          </p:cNvPr>
          <p:cNvCxnSpPr/>
          <p:nvPr/>
        </p:nvCxnSpPr>
        <p:spPr>
          <a:xfrm>
            <a:off x="1277938" y="2913063"/>
            <a:ext cx="2333625"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76865" y="3031065"/>
            <a:ext cx="2536798" cy="2438404"/>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a:extLst>
              <a:ext uri="{FF2B5EF4-FFF2-40B4-BE49-F238E27FC236}">
                <a16:creationId xmlns:a16="http://schemas.microsoft.com/office/drawing/2014/main" id="{2929C687-D3DE-4F14-A86E-BEFCF74267E5}"/>
              </a:ext>
            </a:extLst>
          </p:cNvPr>
          <p:cNvSpPr>
            <a:spLocks noGrp="1"/>
          </p:cNvSpPr>
          <p:nvPr>
            <p:ph type="dt" sz="half" idx="10"/>
          </p:nvPr>
        </p:nvSpPr>
        <p:spPr/>
        <p:txBody>
          <a:bodyPr/>
          <a:lstStyle>
            <a:lvl1pPr>
              <a:defRPr/>
            </a:lvl1pPr>
          </a:lstStyle>
          <a:p>
            <a:pPr>
              <a:defRPr/>
            </a:pPr>
            <a:fld id="{853B437B-77AC-4623-8BC1-8D3D342202D1}" type="datetimeFigureOut">
              <a:rPr lang="en-US"/>
              <a:pPr>
                <a:defRPr/>
              </a:pPr>
              <a:t>10/31/2018</a:t>
            </a:fld>
            <a:endParaRPr lang="en-US" dirty="0"/>
          </a:p>
        </p:txBody>
      </p:sp>
      <p:sp>
        <p:nvSpPr>
          <p:cNvPr id="7" name="Footer Placeholder 5">
            <a:extLst>
              <a:ext uri="{FF2B5EF4-FFF2-40B4-BE49-F238E27FC236}">
                <a16:creationId xmlns:a16="http://schemas.microsoft.com/office/drawing/2014/main" id="{36AF24EB-8501-499E-8F7A-48A2095A72CE}"/>
              </a:ext>
            </a:extLst>
          </p:cNvPr>
          <p:cNvSpPr>
            <a:spLocks noGrp="1"/>
          </p:cNvSpPr>
          <p:nvPr>
            <p:ph type="ftr" sz="quarter" idx="11"/>
          </p:nvPr>
        </p:nvSpPr>
        <p:spPr/>
        <p:txBody>
          <a:bodyPr/>
          <a:lstStyle>
            <a:lvl1pPr>
              <a:defRPr/>
            </a:lvl1pPr>
          </a:lstStyle>
          <a:p>
            <a:pPr>
              <a:defRPr/>
            </a:pPr>
            <a:endParaRPr lang="en-US"/>
          </a:p>
        </p:txBody>
      </p:sp>
      <p:sp>
        <p:nvSpPr>
          <p:cNvPr id="8" name="Slide Number Placeholder 6">
            <a:extLst>
              <a:ext uri="{FF2B5EF4-FFF2-40B4-BE49-F238E27FC236}">
                <a16:creationId xmlns:a16="http://schemas.microsoft.com/office/drawing/2014/main" id="{AF4431E2-7962-4030-BA1F-D49E76DB85AA}"/>
              </a:ext>
            </a:extLst>
          </p:cNvPr>
          <p:cNvSpPr>
            <a:spLocks noGrp="1"/>
          </p:cNvSpPr>
          <p:nvPr>
            <p:ph type="sldNum" sz="quarter" idx="12"/>
          </p:nvPr>
        </p:nvSpPr>
        <p:spPr/>
        <p:txBody>
          <a:bodyPr/>
          <a:lstStyle>
            <a:lvl1pPr>
              <a:defRPr/>
            </a:lvl1pPr>
          </a:lstStyle>
          <a:p>
            <a:pPr>
              <a:defRPr/>
            </a:pPr>
            <a:fld id="{D2635663-0C0B-4E16-98C7-CF996BD67054}" type="slidenum">
              <a:rPr lang="en-US"/>
              <a:pPr>
                <a:defRPr/>
              </a:pPr>
              <a:t>‹#›</a:t>
            </a:fld>
            <a:endParaRPr lang="en-US" dirty="0"/>
          </a:p>
        </p:txBody>
      </p:sp>
    </p:spTree>
    <p:extLst>
      <p:ext uri="{BB962C8B-B14F-4D97-AF65-F5344CB8AC3E}">
        <p14:creationId xmlns:p14="http://schemas.microsoft.com/office/powerpoint/2010/main" val="1421933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176865" y="3255432"/>
            <a:ext cx="363220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3346BB6A-2422-4F2A-8724-6B8EDB546AE4}"/>
              </a:ext>
            </a:extLst>
          </p:cNvPr>
          <p:cNvSpPr>
            <a:spLocks noGrp="1"/>
          </p:cNvSpPr>
          <p:nvPr>
            <p:ph type="dt" sz="half" idx="10"/>
          </p:nvPr>
        </p:nvSpPr>
        <p:spPr/>
        <p:txBody>
          <a:bodyPr/>
          <a:lstStyle>
            <a:lvl1pPr>
              <a:defRPr/>
            </a:lvl1pPr>
          </a:lstStyle>
          <a:p>
            <a:pPr>
              <a:defRPr/>
            </a:pPr>
            <a:fld id="{0EAF7085-E0C7-4835-BCA8-510F5DE5597D}" type="datetimeFigureOut">
              <a:rPr lang="en-US"/>
              <a:pPr>
                <a:defRPr/>
              </a:pPr>
              <a:t>10/31/2018</a:t>
            </a:fld>
            <a:endParaRPr lang="en-US" dirty="0"/>
          </a:p>
        </p:txBody>
      </p:sp>
      <p:sp>
        <p:nvSpPr>
          <p:cNvPr id="6" name="Footer Placeholder 4">
            <a:extLst>
              <a:ext uri="{FF2B5EF4-FFF2-40B4-BE49-F238E27FC236}">
                <a16:creationId xmlns:a16="http://schemas.microsoft.com/office/drawing/2014/main" id="{5EE19D31-C20D-4DCA-A73E-15B2FDDC015D}"/>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450FD9E6-DF29-45AD-9B39-B98CBFAE7BB9}"/>
              </a:ext>
            </a:extLst>
          </p:cNvPr>
          <p:cNvSpPr>
            <a:spLocks noGrp="1"/>
          </p:cNvSpPr>
          <p:nvPr>
            <p:ph type="sldNum" sz="quarter" idx="12"/>
          </p:nvPr>
        </p:nvSpPr>
        <p:spPr/>
        <p:txBody>
          <a:bodyPr/>
          <a:lstStyle>
            <a:lvl1pPr>
              <a:defRPr/>
            </a:lvl1pPr>
          </a:lstStyle>
          <a:p>
            <a:pPr>
              <a:defRPr/>
            </a:pPr>
            <a:fld id="{E1F6D9E4-F16F-4ED5-A714-EBA69E5D5A99}" type="slidenum">
              <a:rPr lang="en-US"/>
              <a:pPr>
                <a:defRPr/>
              </a:pPr>
              <a:t>‹#›</a:t>
            </a:fld>
            <a:endParaRPr lang="en-US" dirty="0"/>
          </a:p>
        </p:txBody>
      </p:sp>
    </p:spTree>
    <p:extLst>
      <p:ext uri="{BB962C8B-B14F-4D97-AF65-F5344CB8AC3E}">
        <p14:creationId xmlns:p14="http://schemas.microsoft.com/office/powerpoint/2010/main" val="1084421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slideLayout" Target="../slideLayouts/slideLayout35.xml"/><Relationship Id="rId3" Type="http://schemas.openxmlformats.org/officeDocument/2006/relationships/slideLayout" Target="../slideLayouts/slideLayout20.xml"/><Relationship Id="rId21" Type="http://schemas.openxmlformats.org/officeDocument/2006/relationships/image" Target="../media/image3.png"/><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image" Target="../media/image2.jpeg"/><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theme" Target="../theme/theme2.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9"/>
          <a:srcRect/>
          <a:stretch>
            <a:fillRect/>
          </a:stretch>
        </a:blipFill>
        <a:effectLst/>
      </p:bgPr>
    </p:bg>
    <p:spTree>
      <p:nvGrpSpPr>
        <p:cNvPr id="1" name=""/>
        <p:cNvGrpSpPr/>
        <p:nvPr/>
      </p:nvGrpSpPr>
      <p:grpSpPr>
        <a:xfrm>
          <a:off x="0" y="0"/>
          <a:ext cx="0" cy="0"/>
          <a:chOff x="0" y="0"/>
          <a:chExt cx="0" cy="0"/>
        </a:xfrm>
      </p:grpSpPr>
      <p:grpSp>
        <p:nvGrpSpPr>
          <p:cNvPr id="1026" name="Group 6">
            <a:extLst>
              <a:ext uri="{FF2B5EF4-FFF2-40B4-BE49-F238E27FC236}">
                <a16:creationId xmlns:a16="http://schemas.microsoft.com/office/drawing/2014/main" id="{2D135C08-2AFE-43E9-B187-F3DD0C39A42F}"/>
              </a:ext>
            </a:extLst>
          </p:cNvPr>
          <p:cNvGrpSpPr>
            <a:grpSpLocks/>
          </p:cNvGrpSpPr>
          <p:nvPr/>
        </p:nvGrpSpPr>
        <p:grpSpPr bwMode="auto">
          <a:xfrm>
            <a:off x="0" y="0"/>
            <a:ext cx="9151938" cy="6858000"/>
            <a:chOff x="0" y="0"/>
            <a:chExt cx="9152467" cy="6858000"/>
          </a:xfrm>
        </p:grpSpPr>
        <p:pic>
          <p:nvPicPr>
            <p:cNvPr id="1032" name="Picture 7" descr="SD-PanelContent.png">
              <a:extLst>
                <a:ext uri="{FF2B5EF4-FFF2-40B4-BE49-F238E27FC236}">
                  <a16:creationId xmlns:a16="http://schemas.microsoft.com/office/drawing/2014/main" id="{64201B1B-ACDD-4080-83C2-97B42CC19C3F}"/>
                </a:ext>
              </a:extLst>
            </p:cNvPr>
            <p:cNvPicPr>
              <a:picLocks noChangeAspect="1"/>
            </p:cNvPicPr>
            <p:nvPr/>
          </p:nvPicPr>
          <p:blipFill>
            <a:blip r:embed="rId20">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a:extLst>
                <a:ext uri="{FF2B5EF4-FFF2-40B4-BE49-F238E27FC236}">
                  <a16:creationId xmlns:a16="http://schemas.microsoft.com/office/drawing/2014/main" id="{C46933AE-A06B-40B2-9141-C58693FDAD39}"/>
                </a:ext>
              </a:extLst>
            </p:cNvPr>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36" name="Picture 9" descr="HDRibbonContent-UniformTrim.png">
              <a:extLst>
                <a:ext uri="{FF2B5EF4-FFF2-40B4-BE49-F238E27FC236}">
                  <a16:creationId xmlns:a16="http://schemas.microsoft.com/office/drawing/2014/main" id="{D4D1E4B2-7E66-42DD-965D-D744A137A0A5}"/>
                </a:ext>
              </a:extLst>
            </p:cNvPr>
            <p:cNvPicPr>
              <a:picLocks noChangeAspect="1"/>
            </p:cNvPicPr>
            <p:nvPr/>
          </p:nvPicPr>
          <p:blipFill>
            <a:blip r:embed="rId21">
              <a:extLst>
                <a:ext uri="{28A0092B-C50C-407E-A947-70E740481C1C}">
                  <a14:useLocalDpi xmlns:a14="http://schemas.microsoft.com/office/drawing/2010/main" val="0"/>
                </a:ext>
              </a:extLst>
            </a:blip>
            <a:srcRect l="2" r="14240"/>
            <a:stretch>
              <a:fillRect/>
            </a:stretch>
          </p:blipFill>
          <p:spPr bwMode="auto">
            <a:xfrm>
              <a:off x="0" y="3128434"/>
              <a:ext cx="685800"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7" name="Picture 10" descr="HDRibbonContent-UniformTrim.png">
              <a:extLst>
                <a:ext uri="{FF2B5EF4-FFF2-40B4-BE49-F238E27FC236}">
                  <a16:creationId xmlns:a16="http://schemas.microsoft.com/office/drawing/2014/main" id="{75BAF57A-3EAF-4549-8805-AE6EBF8C7AB9}"/>
                </a:ext>
              </a:extLst>
            </p:cNvPr>
            <p:cNvPicPr>
              <a:picLocks noChangeAspect="1"/>
            </p:cNvPicPr>
            <p:nvPr/>
          </p:nvPicPr>
          <p:blipFill>
            <a:blip r:embed="rId21">
              <a:extLst>
                <a:ext uri="{28A0092B-C50C-407E-A947-70E740481C1C}">
                  <a14:useLocalDpi xmlns:a14="http://schemas.microsoft.com/office/drawing/2010/main" val="0"/>
                </a:ext>
              </a:extLst>
            </a:blip>
            <a:srcRect l="2" r="14240"/>
            <a:stretch>
              <a:fillRect/>
            </a:stretch>
          </p:blipFill>
          <p:spPr bwMode="auto">
            <a:xfrm>
              <a:off x="8466667" y="3128434"/>
              <a:ext cx="685800"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27" name="Title Placeholder 1">
            <a:extLst>
              <a:ext uri="{FF2B5EF4-FFF2-40B4-BE49-F238E27FC236}">
                <a16:creationId xmlns:a16="http://schemas.microsoft.com/office/drawing/2014/main" id="{042CAE97-33FC-4F5D-9215-AC1CAF430401}"/>
              </a:ext>
            </a:extLst>
          </p:cNvPr>
          <p:cNvSpPr>
            <a:spLocks noGrp="1"/>
          </p:cNvSpPr>
          <p:nvPr>
            <p:ph type="title"/>
          </p:nvPr>
        </p:nvSpPr>
        <p:spPr bwMode="auto">
          <a:xfrm>
            <a:off x="1176338" y="915988"/>
            <a:ext cx="6799262" cy="130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l-GR"/>
              <a:t>Click to edit Master title style</a:t>
            </a:r>
          </a:p>
        </p:txBody>
      </p:sp>
      <p:sp>
        <p:nvSpPr>
          <p:cNvPr id="1028" name="Text Placeholder 2">
            <a:extLst>
              <a:ext uri="{FF2B5EF4-FFF2-40B4-BE49-F238E27FC236}">
                <a16:creationId xmlns:a16="http://schemas.microsoft.com/office/drawing/2014/main" id="{109C7E98-388C-43EF-BB71-16AC7A31E437}"/>
              </a:ext>
            </a:extLst>
          </p:cNvPr>
          <p:cNvSpPr>
            <a:spLocks noGrp="1"/>
          </p:cNvSpPr>
          <p:nvPr>
            <p:ph type="body" idx="1"/>
          </p:nvPr>
        </p:nvSpPr>
        <p:spPr bwMode="auto">
          <a:xfrm>
            <a:off x="1176338" y="2490788"/>
            <a:ext cx="6799262" cy="344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l-GR"/>
              <a:t>Click to edit Master text styles</a:t>
            </a:r>
          </a:p>
          <a:p>
            <a:pPr lvl="1"/>
            <a:r>
              <a:rPr lang="en-US" altLang="el-GR"/>
              <a:t>Second level</a:t>
            </a:r>
          </a:p>
          <a:p>
            <a:pPr lvl="2"/>
            <a:r>
              <a:rPr lang="en-US" altLang="el-GR"/>
              <a:t>Third level</a:t>
            </a:r>
          </a:p>
          <a:p>
            <a:pPr lvl="3"/>
            <a:r>
              <a:rPr lang="en-US" altLang="el-GR"/>
              <a:t>Fourth level</a:t>
            </a:r>
          </a:p>
          <a:p>
            <a:pPr lvl="4"/>
            <a:r>
              <a:rPr lang="en-US" altLang="el-GR"/>
              <a:t>Fifth level</a:t>
            </a:r>
          </a:p>
        </p:txBody>
      </p:sp>
      <p:sp>
        <p:nvSpPr>
          <p:cNvPr id="4" name="Date Placeholder 3">
            <a:extLst>
              <a:ext uri="{FF2B5EF4-FFF2-40B4-BE49-F238E27FC236}">
                <a16:creationId xmlns:a16="http://schemas.microsoft.com/office/drawing/2014/main" id="{DE6762AD-74A5-4F34-A1F5-F32DA0D929EA}"/>
              </a:ext>
            </a:extLst>
          </p:cNvPr>
          <p:cNvSpPr>
            <a:spLocks noGrp="1"/>
          </p:cNvSpPr>
          <p:nvPr>
            <p:ph type="dt" sz="half" idx="2"/>
          </p:nvPr>
        </p:nvSpPr>
        <p:spPr>
          <a:xfrm>
            <a:off x="6356350" y="5961063"/>
            <a:ext cx="114935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fld id="{C98AC162-6FFB-4CB4-84B7-BF609597BEC0}" type="datetimeFigureOut">
              <a:rPr lang="en-US"/>
              <a:pPr>
                <a:defRPr/>
              </a:pPr>
              <a:t>10/31/2018</a:t>
            </a:fld>
            <a:endParaRPr lang="en-US" dirty="0"/>
          </a:p>
        </p:txBody>
      </p:sp>
      <p:sp>
        <p:nvSpPr>
          <p:cNvPr id="5" name="Footer Placeholder 4">
            <a:extLst>
              <a:ext uri="{FF2B5EF4-FFF2-40B4-BE49-F238E27FC236}">
                <a16:creationId xmlns:a16="http://schemas.microsoft.com/office/drawing/2014/main" id="{42850BA6-3CC0-467F-A933-F44FD2A4AD2C}"/>
              </a:ext>
            </a:extLst>
          </p:cNvPr>
          <p:cNvSpPr>
            <a:spLocks noGrp="1"/>
          </p:cNvSpPr>
          <p:nvPr>
            <p:ph type="ftr" sz="quarter" idx="3"/>
          </p:nvPr>
        </p:nvSpPr>
        <p:spPr>
          <a:xfrm>
            <a:off x="1176338" y="5961063"/>
            <a:ext cx="51054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a:defRPr/>
            </a:pPr>
            <a:endParaRPr lang="en-US"/>
          </a:p>
        </p:txBody>
      </p:sp>
      <p:sp>
        <p:nvSpPr>
          <p:cNvPr id="6" name="Slide Number Placeholder 5">
            <a:extLst>
              <a:ext uri="{FF2B5EF4-FFF2-40B4-BE49-F238E27FC236}">
                <a16:creationId xmlns:a16="http://schemas.microsoft.com/office/drawing/2014/main" id="{4BB33955-E176-4065-848B-5E164BC1E387}"/>
              </a:ext>
            </a:extLst>
          </p:cNvPr>
          <p:cNvSpPr>
            <a:spLocks noGrp="1"/>
          </p:cNvSpPr>
          <p:nvPr>
            <p:ph type="sldNum" sz="quarter" idx="4"/>
          </p:nvPr>
        </p:nvSpPr>
        <p:spPr>
          <a:xfrm>
            <a:off x="7580313" y="5961063"/>
            <a:ext cx="39528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fld id="{35D1DAB8-890A-4332-B252-B29D56A301C8}"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5087" r:id="rId1"/>
    <p:sldLayoutId id="2147485088" r:id="rId2"/>
    <p:sldLayoutId id="2147485089" r:id="rId3"/>
    <p:sldLayoutId id="2147485090" r:id="rId4"/>
    <p:sldLayoutId id="2147485091" r:id="rId5"/>
    <p:sldLayoutId id="2147485092" r:id="rId6"/>
    <p:sldLayoutId id="2147485079" r:id="rId7"/>
    <p:sldLayoutId id="2147485093" r:id="rId8"/>
    <p:sldLayoutId id="2147485080" r:id="rId9"/>
    <p:sldLayoutId id="2147485081" r:id="rId10"/>
    <p:sldLayoutId id="2147485094" r:id="rId11"/>
    <p:sldLayoutId id="2147485095" r:id="rId12"/>
    <p:sldLayoutId id="2147485082" r:id="rId13"/>
    <p:sldLayoutId id="2147485096" r:id="rId14"/>
    <p:sldLayoutId id="2147485097" r:id="rId15"/>
    <p:sldLayoutId id="2147485098" r:id="rId16"/>
    <p:sldLayoutId id="2147485099" r:id="rId17"/>
  </p:sldLayoutIdLst>
  <p:txStyles>
    <p:titleStyle>
      <a:lvl1pPr algn="ctr" defTabSz="457200" rtl="0" eaLnBrk="0" fontAlgn="base" hangingPunct="0">
        <a:spcBef>
          <a:spcPct val="0"/>
        </a:spcBef>
        <a:spcAft>
          <a:spcPct val="0"/>
        </a:spcAft>
        <a:defRPr sz="4000" kern="1200">
          <a:ln w="3175" cmpd="sng">
            <a:noFill/>
          </a:ln>
          <a:solidFill>
            <a:srgbClr val="262626"/>
          </a:solidFill>
          <a:latin typeface="+mj-lt"/>
          <a:ea typeface="+mj-ea"/>
          <a:cs typeface="+mj-cs"/>
        </a:defRPr>
      </a:lvl1pPr>
      <a:lvl2pPr algn="ctr" defTabSz="457200" rtl="0" eaLnBrk="0" fontAlgn="base" hangingPunct="0">
        <a:spcBef>
          <a:spcPct val="0"/>
        </a:spcBef>
        <a:spcAft>
          <a:spcPct val="0"/>
        </a:spcAft>
        <a:defRPr sz="4000">
          <a:solidFill>
            <a:srgbClr val="262626"/>
          </a:solidFill>
          <a:latin typeface="Garamond" panose="02020404030301010803" pitchFamily="18" charset="0"/>
        </a:defRPr>
      </a:lvl2pPr>
      <a:lvl3pPr algn="ctr" defTabSz="457200" rtl="0" eaLnBrk="0" fontAlgn="base" hangingPunct="0">
        <a:spcBef>
          <a:spcPct val="0"/>
        </a:spcBef>
        <a:spcAft>
          <a:spcPct val="0"/>
        </a:spcAft>
        <a:defRPr sz="4000">
          <a:solidFill>
            <a:srgbClr val="262626"/>
          </a:solidFill>
          <a:latin typeface="Garamond" panose="02020404030301010803" pitchFamily="18" charset="0"/>
        </a:defRPr>
      </a:lvl3pPr>
      <a:lvl4pPr algn="ctr" defTabSz="457200" rtl="0" eaLnBrk="0" fontAlgn="base" hangingPunct="0">
        <a:spcBef>
          <a:spcPct val="0"/>
        </a:spcBef>
        <a:spcAft>
          <a:spcPct val="0"/>
        </a:spcAft>
        <a:defRPr sz="4000">
          <a:solidFill>
            <a:srgbClr val="262626"/>
          </a:solidFill>
          <a:latin typeface="Garamond" panose="02020404030301010803" pitchFamily="18" charset="0"/>
        </a:defRPr>
      </a:lvl4pPr>
      <a:lvl5pPr algn="ctr" defTabSz="457200" rtl="0" eaLnBrk="0" fontAlgn="base" hangingPunct="0">
        <a:spcBef>
          <a:spcPct val="0"/>
        </a:spcBef>
        <a:spcAft>
          <a:spcPct val="0"/>
        </a:spcAft>
        <a:defRPr sz="4000">
          <a:solidFill>
            <a:srgbClr val="262626"/>
          </a:solidFill>
          <a:latin typeface="Garamond" panose="02020404030301010803" pitchFamily="18"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0" fontAlgn="base" hangingPunct="0">
        <a:spcBef>
          <a:spcPct val="20000"/>
        </a:spcBef>
        <a:spcAft>
          <a:spcPts val="600"/>
        </a:spcAft>
        <a:buClr>
          <a:schemeClr val="accent1"/>
        </a:buClr>
        <a:buSzPct val="115000"/>
        <a:buFont typeface="Arial" panose="020B0604020202020204" pitchFamily="34" charset="0"/>
        <a:buChar char="•"/>
        <a:defRPr sz="2400" kern="1200">
          <a:solidFill>
            <a:srgbClr val="262626"/>
          </a:solidFill>
          <a:latin typeface="+mn-lt"/>
          <a:ea typeface="+mn-ea"/>
          <a:cs typeface="+mn-cs"/>
        </a:defRPr>
      </a:lvl1pPr>
      <a:lvl2pPr marL="742950" indent="-285750" algn="l" defTabSz="457200" rtl="0" eaLnBrk="0" fontAlgn="base" hangingPunct="0">
        <a:spcBef>
          <a:spcPct val="20000"/>
        </a:spcBef>
        <a:spcAft>
          <a:spcPts val="600"/>
        </a:spcAft>
        <a:buClr>
          <a:schemeClr val="accent1"/>
        </a:buClr>
        <a:buSzPct val="115000"/>
        <a:buFont typeface="Arial" panose="020B0604020202020204" pitchFamily="34" charset="0"/>
        <a:buChar char="•"/>
        <a:defRPr sz="2000" kern="1200">
          <a:solidFill>
            <a:srgbClr val="262626"/>
          </a:solidFill>
          <a:latin typeface="+mn-lt"/>
          <a:ea typeface="+mn-ea"/>
          <a:cs typeface="+mn-cs"/>
        </a:defRPr>
      </a:lvl2pPr>
      <a:lvl3pPr marL="1200150" indent="-285750" algn="l" defTabSz="457200" rtl="0" eaLnBrk="0" fontAlgn="base" hangingPunct="0">
        <a:spcBef>
          <a:spcPct val="20000"/>
        </a:spcBef>
        <a:spcAft>
          <a:spcPts val="600"/>
        </a:spcAft>
        <a:buClr>
          <a:schemeClr val="accent1"/>
        </a:buClr>
        <a:buSzPct val="115000"/>
        <a:buFont typeface="Arial" panose="020B0604020202020204" pitchFamily="34" charset="0"/>
        <a:buChar char="•"/>
        <a:defRPr kern="1200">
          <a:solidFill>
            <a:srgbClr val="262626"/>
          </a:solidFill>
          <a:latin typeface="+mn-lt"/>
          <a:ea typeface="+mn-ea"/>
          <a:cs typeface="+mn-cs"/>
        </a:defRPr>
      </a:lvl3pPr>
      <a:lvl4pPr marL="1543050" indent="-171450" algn="l" defTabSz="457200" rtl="0" eaLnBrk="0" fontAlgn="base" hangingPunct="0">
        <a:spcBef>
          <a:spcPct val="20000"/>
        </a:spcBef>
        <a:spcAft>
          <a:spcPts val="600"/>
        </a:spcAft>
        <a:buClr>
          <a:schemeClr val="accent1"/>
        </a:buClr>
        <a:buSzPct val="115000"/>
        <a:buFont typeface="Arial" panose="020B0604020202020204" pitchFamily="34" charset="0"/>
        <a:buChar char="•"/>
        <a:defRPr sz="1600" kern="1200">
          <a:solidFill>
            <a:srgbClr val="262626"/>
          </a:solidFill>
          <a:latin typeface="+mn-lt"/>
          <a:ea typeface="+mn-ea"/>
          <a:cs typeface="+mn-cs"/>
        </a:defRPr>
      </a:lvl4pPr>
      <a:lvl5pPr marL="2000250" indent="-171450" algn="l" defTabSz="457200" rtl="0" eaLnBrk="0" fontAlgn="base" hangingPunct="0">
        <a:spcBef>
          <a:spcPct val="20000"/>
        </a:spcBef>
        <a:spcAft>
          <a:spcPts val="600"/>
        </a:spcAft>
        <a:buClr>
          <a:schemeClr val="accent1"/>
        </a:buClr>
        <a:buSzPct val="115000"/>
        <a:buFont typeface="Arial" panose="020B0604020202020204" pitchFamily="34" charset="0"/>
        <a:buChar char="•"/>
        <a:defRPr sz="1400" kern="1200">
          <a:solidFill>
            <a:srgbClr val="262626"/>
          </a:solidFill>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20"/>
          <a:srcRect/>
          <a:stretch>
            <a:fillRect/>
          </a:stretch>
        </a:blipFill>
        <a:effectLst/>
      </p:bgPr>
    </p:bg>
    <p:spTree>
      <p:nvGrpSpPr>
        <p:cNvPr id="1" name=""/>
        <p:cNvGrpSpPr/>
        <p:nvPr/>
      </p:nvGrpSpPr>
      <p:grpSpPr>
        <a:xfrm>
          <a:off x="0" y="0"/>
          <a:ext cx="0" cy="0"/>
          <a:chOff x="0" y="0"/>
          <a:chExt cx="0" cy="0"/>
        </a:xfrm>
      </p:grpSpPr>
      <p:grpSp>
        <p:nvGrpSpPr>
          <p:cNvPr id="2050" name="Group 6">
            <a:extLst>
              <a:ext uri="{FF2B5EF4-FFF2-40B4-BE49-F238E27FC236}">
                <a16:creationId xmlns:a16="http://schemas.microsoft.com/office/drawing/2014/main" id="{07C35C1E-812F-44C3-A4BC-3F9823955EFB}"/>
              </a:ext>
            </a:extLst>
          </p:cNvPr>
          <p:cNvGrpSpPr>
            <a:grpSpLocks/>
          </p:cNvGrpSpPr>
          <p:nvPr/>
        </p:nvGrpSpPr>
        <p:grpSpPr bwMode="auto">
          <a:xfrm>
            <a:off x="0" y="0"/>
            <a:ext cx="9151938" cy="6858000"/>
            <a:chOff x="0" y="0"/>
            <a:chExt cx="9152467" cy="6858000"/>
          </a:xfrm>
        </p:grpSpPr>
        <p:pic>
          <p:nvPicPr>
            <p:cNvPr id="2056" name="Picture 7" descr="SD-PanelContent.png">
              <a:extLst>
                <a:ext uri="{FF2B5EF4-FFF2-40B4-BE49-F238E27FC236}">
                  <a16:creationId xmlns:a16="http://schemas.microsoft.com/office/drawing/2014/main" id="{95F1E325-FB61-4616-95C6-0E19553E0336}"/>
                </a:ext>
              </a:extLst>
            </p:cNvPr>
            <p:cNvPicPr>
              <a:picLocks noChangeAspect="1"/>
            </p:cNvPicPr>
            <p:nvPr/>
          </p:nvPicPr>
          <p:blipFill>
            <a:blip r:embed="rId21">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a:extLst>
                <a:ext uri="{FF2B5EF4-FFF2-40B4-BE49-F238E27FC236}">
                  <a16:creationId xmlns:a16="http://schemas.microsoft.com/office/drawing/2014/main" id="{5A1A8A42-D832-489F-AABA-50997691EA33}"/>
                </a:ext>
              </a:extLst>
            </p:cNvPr>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2060" name="Picture 9" descr="HDRibbonContent-UniformTrim.png">
              <a:extLst>
                <a:ext uri="{FF2B5EF4-FFF2-40B4-BE49-F238E27FC236}">
                  <a16:creationId xmlns:a16="http://schemas.microsoft.com/office/drawing/2014/main" id="{A87C087F-AA48-4920-86A5-C3ED1E89C578}"/>
                </a:ext>
              </a:extLst>
            </p:cNvPr>
            <p:cNvPicPr>
              <a:picLocks noChangeAspect="1"/>
            </p:cNvPicPr>
            <p:nvPr/>
          </p:nvPicPr>
          <p:blipFill>
            <a:blip r:embed="rId22">
              <a:extLst>
                <a:ext uri="{28A0092B-C50C-407E-A947-70E740481C1C}">
                  <a14:useLocalDpi xmlns:a14="http://schemas.microsoft.com/office/drawing/2010/main" val="0"/>
                </a:ext>
              </a:extLst>
            </a:blip>
            <a:srcRect l="2" r="14240"/>
            <a:stretch>
              <a:fillRect/>
            </a:stretch>
          </p:blipFill>
          <p:spPr bwMode="auto">
            <a:xfrm>
              <a:off x="0" y="3128434"/>
              <a:ext cx="685800"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1" name="Picture 10" descr="HDRibbonContent-UniformTrim.png">
              <a:extLst>
                <a:ext uri="{FF2B5EF4-FFF2-40B4-BE49-F238E27FC236}">
                  <a16:creationId xmlns:a16="http://schemas.microsoft.com/office/drawing/2014/main" id="{A7D947DD-4D20-43D8-8C7B-39EB2D2EDEFB}"/>
                </a:ext>
              </a:extLst>
            </p:cNvPr>
            <p:cNvPicPr>
              <a:picLocks noChangeAspect="1"/>
            </p:cNvPicPr>
            <p:nvPr/>
          </p:nvPicPr>
          <p:blipFill>
            <a:blip r:embed="rId22">
              <a:extLst>
                <a:ext uri="{28A0092B-C50C-407E-A947-70E740481C1C}">
                  <a14:useLocalDpi xmlns:a14="http://schemas.microsoft.com/office/drawing/2010/main" val="0"/>
                </a:ext>
              </a:extLst>
            </a:blip>
            <a:srcRect l="2" r="14240"/>
            <a:stretch>
              <a:fillRect/>
            </a:stretch>
          </p:blipFill>
          <p:spPr bwMode="auto">
            <a:xfrm>
              <a:off x="8466667" y="3128434"/>
              <a:ext cx="685800"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51" name="Title Placeholder 1">
            <a:extLst>
              <a:ext uri="{FF2B5EF4-FFF2-40B4-BE49-F238E27FC236}">
                <a16:creationId xmlns:a16="http://schemas.microsoft.com/office/drawing/2014/main" id="{2D46E51E-1FA1-4D60-884F-C31868B01EE1}"/>
              </a:ext>
            </a:extLst>
          </p:cNvPr>
          <p:cNvSpPr>
            <a:spLocks noGrp="1"/>
          </p:cNvSpPr>
          <p:nvPr>
            <p:ph type="title"/>
          </p:nvPr>
        </p:nvSpPr>
        <p:spPr bwMode="auto">
          <a:xfrm>
            <a:off x="1176338" y="915988"/>
            <a:ext cx="6799262" cy="130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l-GR"/>
              <a:t>Click to edit Master title style</a:t>
            </a:r>
          </a:p>
        </p:txBody>
      </p:sp>
      <p:sp>
        <p:nvSpPr>
          <p:cNvPr id="2052" name="Text Placeholder 2">
            <a:extLst>
              <a:ext uri="{FF2B5EF4-FFF2-40B4-BE49-F238E27FC236}">
                <a16:creationId xmlns:a16="http://schemas.microsoft.com/office/drawing/2014/main" id="{80178992-F66F-49FB-87AF-D83BE1DD73D1}"/>
              </a:ext>
            </a:extLst>
          </p:cNvPr>
          <p:cNvSpPr>
            <a:spLocks noGrp="1"/>
          </p:cNvSpPr>
          <p:nvPr>
            <p:ph type="body" idx="1"/>
          </p:nvPr>
        </p:nvSpPr>
        <p:spPr bwMode="auto">
          <a:xfrm>
            <a:off x="1176338" y="2490788"/>
            <a:ext cx="6799262" cy="344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l-GR"/>
              <a:t>Click to edit Master text styles</a:t>
            </a:r>
          </a:p>
          <a:p>
            <a:pPr lvl="1"/>
            <a:r>
              <a:rPr lang="en-US" altLang="el-GR"/>
              <a:t>Second level</a:t>
            </a:r>
          </a:p>
          <a:p>
            <a:pPr lvl="2"/>
            <a:r>
              <a:rPr lang="en-US" altLang="el-GR"/>
              <a:t>Third level</a:t>
            </a:r>
          </a:p>
          <a:p>
            <a:pPr lvl="3"/>
            <a:r>
              <a:rPr lang="en-US" altLang="el-GR"/>
              <a:t>Fourth level</a:t>
            </a:r>
          </a:p>
          <a:p>
            <a:pPr lvl="4"/>
            <a:r>
              <a:rPr lang="en-US" altLang="el-GR"/>
              <a:t>Fifth level</a:t>
            </a:r>
          </a:p>
        </p:txBody>
      </p:sp>
      <p:sp>
        <p:nvSpPr>
          <p:cNvPr id="4" name="Date Placeholder 3">
            <a:extLst>
              <a:ext uri="{FF2B5EF4-FFF2-40B4-BE49-F238E27FC236}">
                <a16:creationId xmlns:a16="http://schemas.microsoft.com/office/drawing/2014/main" id="{F51D8C22-036B-4FED-87C6-834124EA039D}"/>
              </a:ext>
            </a:extLst>
          </p:cNvPr>
          <p:cNvSpPr>
            <a:spLocks noGrp="1"/>
          </p:cNvSpPr>
          <p:nvPr>
            <p:ph type="dt" sz="half" idx="2"/>
          </p:nvPr>
        </p:nvSpPr>
        <p:spPr>
          <a:xfrm>
            <a:off x="6356350" y="5961063"/>
            <a:ext cx="114935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fld id="{4D57FB4C-283D-43E9-A2FA-97AF961826FB}" type="datetimeFigureOut">
              <a:rPr lang="en-US"/>
              <a:pPr>
                <a:defRPr/>
              </a:pPr>
              <a:t>10/31/2018</a:t>
            </a:fld>
            <a:endParaRPr lang="en-US" dirty="0"/>
          </a:p>
        </p:txBody>
      </p:sp>
      <p:sp>
        <p:nvSpPr>
          <p:cNvPr id="5" name="Footer Placeholder 4">
            <a:extLst>
              <a:ext uri="{FF2B5EF4-FFF2-40B4-BE49-F238E27FC236}">
                <a16:creationId xmlns:a16="http://schemas.microsoft.com/office/drawing/2014/main" id="{9D6711D0-4DC8-427C-A532-3125AD6E0BFA}"/>
              </a:ext>
            </a:extLst>
          </p:cNvPr>
          <p:cNvSpPr>
            <a:spLocks noGrp="1"/>
          </p:cNvSpPr>
          <p:nvPr>
            <p:ph type="ftr" sz="quarter" idx="3"/>
          </p:nvPr>
        </p:nvSpPr>
        <p:spPr>
          <a:xfrm>
            <a:off x="1176338" y="5961063"/>
            <a:ext cx="51054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a:defRPr/>
            </a:pPr>
            <a:endParaRPr lang="en-US"/>
          </a:p>
        </p:txBody>
      </p:sp>
      <p:sp>
        <p:nvSpPr>
          <p:cNvPr id="6" name="Slide Number Placeholder 5">
            <a:extLst>
              <a:ext uri="{FF2B5EF4-FFF2-40B4-BE49-F238E27FC236}">
                <a16:creationId xmlns:a16="http://schemas.microsoft.com/office/drawing/2014/main" id="{22AE33BA-D390-46F5-89B1-2E3DD15ECF7D}"/>
              </a:ext>
            </a:extLst>
          </p:cNvPr>
          <p:cNvSpPr>
            <a:spLocks noGrp="1"/>
          </p:cNvSpPr>
          <p:nvPr>
            <p:ph type="sldNum" sz="quarter" idx="4"/>
          </p:nvPr>
        </p:nvSpPr>
        <p:spPr>
          <a:xfrm>
            <a:off x="7580313" y="5961063"/>
            <a:ext cx="39528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fld id="{958DEA48-ABAD-4DD6-960F-5857CDA6F4C9}"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5100" r:id="rId1"/>
    <p:sldLayoutId id="2147485101" r:id="rId2"/>
    <p:sldLayoutId id="2147485102" r:id="rId3"/>
    <p:sldLayoutId id="2147485103" r:id="rId4"/>
    <p:sldLayoutId id="2147485104" r:id="rId5"/>
    <p:sldLayoutId id="2147485105" r:id="rId6"/>
    <p:sldLayoutId id="2147485083" r:id="rId7"/>
    <p:sldLayoutId id="2147485106" r:id="rId8"/>
    <p:sldLayoutId id="2147485084" r:id="rId9"/>
    <p:sldLayoutId id="2147485085" r:id="rId10"/>
    <p:sldLayoutId id="2147485107" r:id="rId11"/>
    <p:sldLayoutId id="2147485108" r:id="rId12"/>
    <p:sldLayoutId id="2147485086" r:id="rId13"/>
    <p:sldLayoutId id="2147485109" r:id="rId14"/>
    <p:sldLayoutId id="2147485110" r:id="rId15"/>
    <p:sldLayoutId id="2147485111" r:id="rId16"/>
    <p:sldLayoutId id="2147485112" r:id="rId17"/>
    <p:sldLayoutId id="2147485113" r:id="rId18"/>
  </p:sldLayoutIdLst>
  <p:txStyles>
    <p:titleStyle>
      <a:lvl1pPr algn="ctr" defTabSz="457200" rtl="0" eaLnBrk="0" fontAlgn="base" hangingPunct="0">
        <a:spcBef>
          <a:spcPct val="0"/>
        </a:spcBef>
        <a:spcAft>
          <a:spcPct val="0"/>
        </a:spcAft>
        <a:defRPr sz="4000" kern="1200">
          <a:ln w="3175" cmpd="sng">
            <a:noFill/>
          </a:ln>
          <a:solidFill>
            <a:srgbClr val="262626"/>
          </a:solidFill>
          <a:latin typeface="+mj-lt"/>
          <a:ea typeface="+mj-ea"/>
          <a:cs typeface="+mj-cs"/>
        </a:defRPr>
      </a:lvl1pPr>
      <a:lvl2pPr algn="ctr" defTabSz="457200" rtl="0" eaLnBrk="0" fontAlgn="base" hangingPunct="0">
        <a:spcBef>
          <a:spcPct val="0"/>
        </a:spcBef>
        <a:spcAft>
          <a:spcPct val="0"/>
        </a:spcAft>
        <a:defRPr sz="4000">
          <a:solidFill>
            <a:srgbClr val="262626"/>
          </a:solidFill>
          <a:latin typeface="Garamond" panose="02020404030301010803" pitchFamily="18" charset="0"/>
        </a:defRPr>
      </a:lvl2pPr>
      <a:lvl3pPr algn="ctr" defTabSz="457200" rtl="0" eaLnBrk="0" fontAlgn="base" hangingPunct="0">
        <a:spcBef>
          <a:spcPct val="0"/>
        </a:spcBef>
        <a:spcAft>
          <a:spcPct val="0"/>
        </a:spcAft>
        <a:defRPr sz="4000">
          <a:solidFill>
            <a:srgbClr val="262626"/>
          </a:solidFill>
          <a:latin typeface="Garamond" panose="02020404030301010803" pitchFamily="18" charset="0"/>
        </a:defRPr>
      </a:lvl3pPr>
      <a:lvl4pPr algn="ctr" defTabSz="457200" rtl="0" eaLnBrk="0" fontAlgn="base" hangingPunct="0">
        <a:spcBef>
          <a:spcPct val="0"/>
        </a:spcBef>
        <a:spcAft>
          <a:spcPct val="0"/>
        </a:spcAft>
        <a:defRPr sz="4000">
          <a:solidFill>
            <a:srgbClr val="262626"/>
          </a:solidFill>
          <a:latin typeface="Garamond" panose="02020404030301010803" pitchFamily="18" charset="0"/>
        </a:defRPr>
      </a:lvl4pPr>
      <a:lvl5pPr algn="ctr" defTabSz="457200" rtl="0" eaLnBrk="0" fontAlgn="base" hangingPunct="0">
        <a:spcBef>
          <a:spcPct val="0"/>
        </a:spcBef>
        <a:spcAft>
          <a:spcPct val="0"/>
        </a:spcAft>
        <a:defRPr sz="4000">
          <a:solidFill>
            <a:srgbClr val="262626"/>
          </a:solidFill>
          <a:latin typeface="Garamond" panose="02020404030301010803" pitchFamily="18"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0" fontAlgn="base" hangingPunct="0">
        <a:spcBef>
          <a:spcPct val="20000"/>
        </a:spcBef>
        <a:spcAft>
          <a:spcPts val="600"/>
        </a:spcAft>
        <a:buClr>
          <a:schemeClr val="accent1"/>
        </a:buClr>
        <a:buSzPct val="115000"/>
        <a:buFont typeface="Arial" panose="020B0604020202020204" pitchFamily="34" charset="0"/>
        <a:buChar char="•"/>
        <a:defRPr sz="2400" kern="1200">
          <a:solidFill>
            <a:srgbClr val="262626"/>
          </a:solidFill>
          <a:latin typeface="+mn-lt"/>
          <a:ea typeface="+mn-ea"/>
          <a:cs typeface="+mn-cs"/>
        </a:defRPr>
      </a:lvl1pPr>
      <a:lvl2pPr marL="742950" indent="-285750" algn="l" defTabSz="457200" rtl="0" eaLnBrk="0" fontAlgn="base" hangingPunct="0">
        <a:spcBef>
          <a:spcPct val="20000"/>
        </a:spcBef>
        <a:spcAft>
          <a:spcPts val="600"/>
        </a:spcAft>
        <a:buClr>
          <a:schemeClr val="accent1"/>
        </a:buClr>
        <a:buSzPct val="115000"/>
        <a:buFont typeface="Arial" panose="020B0604020202020204" pitchFamily="34" charset="0"/>
        <a:buChar char="•"/>
        <a:defRPr sz="2000" kern="1200">
          <a:solidFill>
            <a:srgbClr val="262626"/>
          </a:solidFill>
          <a:latin typeface="+mn-lt"/>
          <a:ea typeface="+mn-ea"/>
          <a:cs typeface="+mn-cs"/>
        </a:defRPr>
      </a:lvl2pPr>
      <a:lvl3pPr marL="1200150" indent="-285750" algn="l" defTabSz="457200" rtl="0" eaLnBrk="0" fontAlgn="base" hangingPunct="0">
        <a:spcBef>
          <a:spcPct val="20000"/>
        </a:spcBef>
        <a:spcAft>
          <a:spcPts val="600"/>
        </a:spcAft>
        <a:buClr>
          <a:schemeClr val="accent1"/>
        </a:buClr>
        <a:buSzPct val="115000"/>
        <a:buFont typeface="Arial" panose="020B0604020202020204" pitchFamily="34" charset="0"/>
        <a:buChar char="•"/>
        <a:defRPr kern="1200">
          <a:solidFill>
            <a:srgbClr val="262626"/>
          </a:solidFill>
          <a:latin typeface="+mn-lt"/>
          <a:ea typeface="+mn-ea"/>
          <a:cs typeface="+mn-cs"/>
        </a:defRPr>
      </a:lvl3pPr>
      <a:lvl4pPr marL="1543050" indent="-171450" algn="l" defTabSz="457200" rtl="0" eaLnBrk="0" fontAlgn="base" hangingPunct="0">
        <a:spcBef>
          <a:spcPct val="20000"/>
        </a:spcBef>
        <a:spcAft>
          <a:spcPts val="600"/>
        </a:spcAft>
        <a:buClr>
          <a:schemeClr val="accent1"/>
        </a:buClr>
        <a:buSzPct val="115000"/>
        <a:buFont typeface="Arial" panose="020B0604020202020204" pitchFamily="34" charset="0"/>
        <a:buChar char="•"/>
        <a:defRPr sz="1600" kern="1200">
          <a:solidFill>
            <a:srgbClr val="262626"/>
          </a:solidFill>
          <a:latin typeface="+mn-lt"/>
          <a:ea typeface="+mn-ea"/>
          <a:cs typeface="+mn-cs"/>
        </a:defRPr>
      </a:lvl4pPr>
      <a:lvl5pPr marL="2000250" indent="-171450" algn="l" defTabSz="457200" rtl="0" eaLnBrk="0" fontAlgn="base" hangingPunct="0">
        <a:spcBef>
          <a:spcPct val="20000"/>
        </a:spcBef>
        <a:spcAft>
          <a:spcPts val="600"/>
        </a:spcAft>
        <a:buClr>
          <a:schemeClr val="accent1"/>
        </a:buClr>
        <a:buSzPct val="115000"/>
        <a:buFont typeface="Arial" panose="020B0604020202020204" pitchFamily="34" charset="0"/>
        <a:buChar char="•"/>
        <a:defRPr sz="1400" kern="1200">
          <a:solidFill>
            <a:srgbClr val="262626"/>
          </a:solidFill>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24.emf"/><Relationship Id="rId2" Type="http://schemas.openxmlformats.org/officeDocument/2006/relationships/slideLayout" Target="../slideLayouts/slideLayout35.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3.emf"/><Relationship Id="rId4" Type="http://schemas.openxmlformats.org/officeDocument/2006/relationships/oleObject" Target="../embeddings/oleObject1.bin"/></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14.xml"/><Relationship Id="rId7" Type="http://schemas.openxmlformats.org/officeDocument/2006/relationships/image" Target="../media/image26.emf"/><Relationship Id="rId2" Type="http://schemas.openxmlformats.org/officeDocument/2006/relationships/slideLayout" Target="../slideLayouts/slideLayout35.xml"/><Relationship Id="rId1" Type="http://schemas.openxmlformats.org/officeDocument/2006/relationships/vmlDrawing" Target="../drawings/vmlDrawing2.vml"/><Relationship Id="rId6" Type="http://schemas.openxmlformats.org/officeDocument/2006/relationships/oleObject" Target="../embeddings/oleObject4.bin"/><Relationship Id="rId11" Type="http://schemas.openxmlformats.org/officeDocument/2006/relationships/image" Target="../media/image27.emf"/><Relationship Id="rId5" Type="http://schemas.openxmlformats.org/officeDocument/2006/relationships/image" Target="../media/image25.emf"/><Relationship Id="rId10" Type="http://schemas.openxmlformats.org/officeDocument/2006/relationships/oleObject" Target="../embeddings/oleObject6.bin"/><Relationship Id="rId4" Type="http://schemas.openxmlformats.org/officeDocument/2006/relationships/oleObject" Target="../embeddings/oleObject3.bin"/><Relationship Id="rId9" Type="http://schemas.openxmlformats.org/officeDocument/2006/relationships/image" Target="../media/image23.emf"/></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notesSlide" Target="../notesSlides/notesSlide15.xml"/><Relationship Id="rId7" Type="http://schemas.openxmlformats.org/officeDocument/2006/relationships/image" Target="../media/image29.emf"/><Relationship Id="rId2" Type="http://schemas.openxmlformats.org/officeDocument/2006/relationships/slideLayout" Target="../slideLayouts/slideLayout35.xml"/><Relationship Id="rId1" Type="http://schemas.openxmlformats.org/officeDocument/2006/relationships/vmlDrawing" Target="../drawings/vmlDrawing3.vml"/><Relationship Id="rId6" Type="http://schemas.openxmlformats.org/officeDocument/2006/relationships/oleObject" Target="../embeddings/oleObject8.bin"/><Relationship Id="rId5" Type="http://schemas.openxmlformats.org/officeDocument/2006/relationships/image" Target="../media/image28.emf"/><Relationship Id="rId4" Type="http://schemas.openxmlformats.org/officeDocument/2006/relationships/oleObject" Target="../embeddings/oleObject7.bin"/><Relationship Id="rId9" Type="http://schemas.openxmlformats.org/officeDocument/2006/relationships/image" Target="../media/image30.emf"/></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notesSlide" Target="../notesSlides/notesSlide16.xml"/><Relationship Id="rId7" Type="http://schemas.openxmlformats.org/officeDocument/2006/relationships/image" Target="../media/image32.emf"/><Relationship Id="rId2" Type="http://schemas.openxmlformats.org/officeDocument/2006/relationships/slideLayout" Target="../slideLayouts/slideLayout35.xml"/><Relationship Id="rId1" Type="http://schemas.openxmlformats.org/officeDocument/2006/relationships/vmlDrawing" Target="../drawings/vmlDrawing4.vml"/><Relationship Id="rId6" Type="http://schemas.openxmlformats.org/officeDocument/2006/relationships/oleObject" Target="../embeddings/oleObject11.bin"/><Relationship Id="rId11" Type="http://schemas.openxmlformats.org/officeDocument/2006/relationships/image" Target="../media/image29.emf"/><Relationship Id="rId5" Type="http://schemas.openxmlformats.org/officeDocument/2006/relationships/image" Target="../media/image31.emf"/><Relationship Id="rId10" Type="http://schemas.openxmlformats.org/officeDocument/2006/relationships/oleObject" Target="../embeddings/oleObject13.bin"/><Relationship Id="rId4" Type="http://schemas.openxmlformats.org/officeDocument/2006/relationships/oleObject" Target="../embeddings/oleObject10.bin"/><Relationship Id="rId9" Type="http://schemas.openxmlformats.org/officeDocument/2006/relationships/image" Target="../media/image30.emf"/></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notesSlide" Target="../notesSlides/notesSlide17.xml"/><Relationship Id="rId7" Type="http://schemas.openxmlformats.org/officeDocument/2006/relationships/image" Target="../media/image33.emf"/><Relationship Id="rId2" Type="http://schemas.openxmlformats.org/officeDocument/2006/relationships/slideLayout" Target="../slideLayouts/slideLayout35.xml"/><Relationship Id="rId1" Type="http://schemas.openxmlformats.org/officeDocument/2006/relationships/vmlDrawing" Target="../drawings/vmlDrawing5.vml"/><Relationship Id="rId6" Type="http://schemas.openxmlformats.org/officeDocument/2006/relationships/oleObject" Target="../embeddings/oleObject15.bin"/><Relationship Id="rId5" Type="http://schemas.openxmlformats.org/officeDocument/2006/relationships/image" Target="../media/image28.emf"/><Relationship Id="rId4" Type="http://schemas.openxmlformats.org/officeDocument/2006/relationships/oleObject" Target="../embeddings/oleObject14.bin"/><Relationship Id="rId9" Type="http://schemas.openxmlformats.org/officeDocument/2006/relationships/image" Target="../media/image34.emf"/></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notesSlide" Target="../notesSlides/notesSlide18.xml"/><Relationship Id="rId7" Type="http://schemas.openxmlformats.org/officeDocument/2006/relationships/image" Target="../media/image33.emf"/><Relationship Id="rId2" Type="http://schemas.openxmlformats.org/officeDocument/2006/relationships/slideLayout" Target="../slideLayouts/slideLayout35.xml"/><Relationship Id="rId1" Type="http://schemas.openxmlformats.org/officeDocument/2006/relationships/vmlDrawing" Target="../drawings/vmlDrawing6.vml"/><Relationship Id="rId6" Type="http://schemas.openxmlformats.org/officeDocument/2006/relationships/oleObject" Target="../embeddings/oleObject18.bin"/><Relationship Id="rId11" Type="http://schemas.openxmlformats.org/officeDocument/2006/relationships/image" Target="../media/image35.emf"/><Relationship Id="rId5" Type="http://schemas.openxmlformats.org/officeDocument/2006/relationships/image" Target="../media/image31.emf"/><Relationship Id="rId10" Type="http://schemas.openxmlformats.org/officeDocument/2006/relationships/oleObject" Target="../embeddings/oleObject20.bin"/><Relationship Id="rId4" Type="http://schemas.openxmlformats.org/officeDocument/2006/relationships/oleObject" Target="../embeddings/oleObject17.bin"/><Relationship Id="rId9" Type="http://schemas.openxmlformats.org/officeDocument/2006/relationships/image" Target="../media/image34.emf"/></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0.xml"/></Relationships>
</file>

<file path=ppt/slides/_rels/slide3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2" Type="http://schemas.openxmlformats.org/officeDocument/2006/relationships/image" Target="../media/image39.gif"/><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4.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9">
            <a:extLst>
              <a:ext uri="{FF2B5EF4-FFF2-40B4-BE49-F238E27FC236}">
                <a16:creationId xmlns:a16="http://schemas.microsoft.com/office/drawing/2014/main" id="{DC884915-5B2B-4D6D-AC7D-8D5C674929C1}"/>
              </a:ext>
            </a:extLst>
          </p:cNvPr>
          <p:cNvSpPr>
            <a:spLocks noChangeArrowheads="1"/>
          </p:cNvSpPr>
          <p:nvPr/>
        </p:nvSpPr>
        <p:spPr bwMode="auto">
          <a:xfrm>
            <a:off x="1919288" y="1981200"/>
            <a:ext cx="5372100" cy="1685925"/>
          </a:xfrm>
          <a:prstGeom prst="rect">
            <a:avLst/>
          </a:prstGeom>
          <a:solidFill>
            <a:srgbClr val="996633"/>
          </a:solidFill>
          <a:ln w="9525">
            <a:solidFill>
              <a:srgbClr val="000000"/>
            </a:solidFill>
            <a:miter lim="800000"/>
            <a:headEnd/>
            <a:tailEnd/>
          </a:ln>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l-GR" altLang="en-US" sz="4000">
                <a:solidFill>
                  <a:srgbClr val="FFFF99"/>
                </a:solidFill>
              </a:rPr>
              <a:t>Ψηφιακά Συστήματα</a:t>
            </a:r>
          </a:p>
          <a:p>
            <a:pPr algn="ctr" eaLnBrk="1" hangingPunct="1"/>
            <a:endParaRPr lang="el-GR" altLang="en-US" sz="4000">
              <a:solidFill>
                <a:srgbClr val="FFFF99"/>
              </a:solidFill>
            </a:endParaRPr>
          </a:p>
          <a:p>
            <a:pPr algn="ctr" eaLnBrk="1" hangingPunct="1"/>
            <a:r>
              <a:rPr lang="el-GR" altLang="en-US">
                <a:solidFill>
                  <a:srgbClr val="FFFF99"/>
                </a:solidFill>
              </a:rPr>
              <a:t>Διάλεξη 3 – Δυαδικοί Αριθμοί &amp; Κώδικες</a:t>
            </a:r>
            <a:endParaRPr lang="en-US" altLang="en-US">
              <a:solidFill>
                <a:srgbClr val="FFFF99"/>
              </a:solidFill>
            </a:endParaRPr>
          </a:p>
        </p:txBody>
      </p:sp>
      <p:sp>
        <p:nvSpPr>
          <p:cNvPr id="31747" name="TextBox 1">
            <a:extLst>
              <a:ext uri="{FF2B5EF4-FFF2-40B4-BE49-F238E27FC236}">
                <a16:creationId xmlns:a16="http://schemas.microsoft.com/office/drawing/2014/main" id="{141E42DA-5E32-4BAF-A360-6C65590645B8}"/>
              </a:ext>
            </a:extLst>
          </p:cNvPr>
          <p:cNvSpPr txBox="1">
            <a:spLocks noChangeArrowheads="1"/>
          </p:cNvSpPr>
          <p:nvPr/>
        </p:nvSpPr>
        <p:spPr bwMode="auto">
          <a:xfrm>
            <a:off x="2659063" y="5257800"/>
            <a:ext cx="3886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l-GR" altLang="el-GR" sz="1200"/>
              <a:t>Εξάμηνο Α Ακαδημαϊκού Έτους 2018-2019</a:t>
            </a:r>
          </a:p>
          <a:p>
            <a:endParaRPr lang="el-GR" altLang="el-GR" sz="1200"/>
          </a:p>
          <a:p>
            <a:r>
              <a:rPr lang="el-GR" altLang="el-GR" sz="1200"/>
              <a:t>Σγός (ΜΗ) Τουζλούδης Δήμος</a:t>
            </a:r>
          </a:p>
        </p:txBody>
      </p:sp>
      <p:pic>
        <p:nvPicPr>
          <p:cNvPr id="31748" name="Picture 1">
            <a:extLst>
              <a:ext uri="{FF2B5EF4-FFF2-40B4-BE49-F238E27FC236}">
                <a16:creationId xmlns:a16="http://schemas.microsoft.com/office/drawing/2014/main" id="{A5EF214C-3D05-4771-938A-80E252D1DA6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45263" y="3975100"/>
            <a:ext cx="1854200" cy="216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d"/>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4">
            <a:extLst>
              <a:ext uri="{FF2B5EF4-FFF2-40B4-BE49-F238E27FC236}">
                <a16:creationId xmlns:a16="http://schemas.microsoft.com/office/drawing/2014/main" id="{07C36A56-FCB5-4781-BCD6-D8490E4E1EE7}"/>
              </a:ext>
            </a:extLst>
          </p:cNvPr>
          <p:cNvSpPr>
            <a:spLocks noChangeArrowheads="1"/>
          </p:cNvSpPr>
          <p:nvPr/>
        </p:nvSpPr>
        <p:spPr bwMode="auto">
          <a:xfrm>
            <a:off x="2170113" y="646113"/>
            <a:ext cx="2247900" cy="523875"/>
          </a:xfrm>
          <a:prstGeom prst="rect">
            <a:avLst/>
          </a:prstGeom>
          <a:solidFill>
            <a:srgbClr val="996633"/>
          </a:solidFill>
          <a:ln w="9525">
            <a:solidFill>
              <a:srgbClr val="000000"/>
            </a:solidFill>
            <a:miter lim="800000"/>
            <a:headEnd/>
            <a:tailEnd/>
          </a:ln>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l-GR" altLang="en-US" sz="2800">
                <a:solidFill>
                  <a:srgbClr val="FFFF99"/>
                </a:solidFill>
              </a:rPr>
              <a:t>Κώδικάς </a:t>
            </a:r>
            <a:r>
              <a:rPr lang="en-US" altLang="en-US" sz="2800">
                <a:solidFill>
                  <a:srgbClr val="FFFF99"/>
                </a:solidFill>
              </a:rPr>
              <a:t>Gray</a:t>
            </a:r>
          </a:p>
        </p:txBody>
      </p:sp>
      <p:sp>
        <p:nvSpPr>
          <p:cNvPr id="47107" name="Text Box 5">
            <a:extLst>
              <a:ext uri="{FF2B5EF4-FFF2-40B4-BE49-F238E27FC236}">
                <a16:creationId xmlns:a16="http://schemas.microsoft.com/office/drawing/2014/main" id="{76B583A7-FB06-4E0E-B841-76F040BCB6BF}"/>
              </a:ext>
            </a:extLst>
          </p:cNvPr>
          <p:cNvSpPr txBox="1">
            <a:spLocks noChangeArrowheads="1"/>
          </p:cNvSpPr>
          <p:nvPr/>
        </p:nvSpPr>
        <p:spPr bwMode="auto">
          <a:xfrm>
            <a:off x="1828800" y="3314700"/>
            <a:ext cx="53276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l-GR" altLang="en-US" sz="1800">
              <a:solidFill>
                <a:srgbClr val="000000"/>
              </a:solidFill>
            </a:endParaRPr>
          </a:p>
        </p:txBody>
      </p:sp>
      <p:sp>
        <p:nvSpPr>
          <p:cNvPr id="67588" name="Text Box 6">
            <a:extLst>
              <a:ext uri="{FF2B5EF4-FFF2-40B4-BE49-F238E27FC236}">
                <a16:creationId xmlns:a16="http://schemas.microsoft.com/office/drawing/2014/main" id="{1B747054-F2EF-424B-AFB5-A2A8435DD6B8}"/>
              </a:ext>
            </a:extLst>
          </p:cNvPr>
          <p:cNvSpPr txBox="1">
            <a:spLocks noChangeArrowheads="1"/>
          </p:cNvSpPr>
          <p:nvPr/>
        </p:nvSpPr>
        <p:spPr bwMode="auto">
          <a:xfrm>
            <a:off x="690563" y="1468438"/>
            <a:ext cx="4511675"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indent="-342900" algn="just">
              <a:spcBef>
                <a:spcPct val="50000"/>
              </a:spcBef>
              <a:buFont typeface="Wingdings" panose="05000000000000000000" pitchFamily="2" charset="2"/>
              <a:buChar char="q"/>
              <a:defRPr/>
            </a:pPr>
            <a:r>
              <a:rPr lang="el-GR" altLang="en-US" sz="2000" dirty="0">
                <a:solidFill>
                  <a:srgbClr val="000000"/>
                </a:solidFill>
              </a:rPr>
              <a:t>Το πλεονέκτημα του κώδικα </a:t>
            </a:r>
            <a:r>
              <a:rPr lang="el-GR" altLang="en-US" sz="2000" dirty="0" err="1">
                <a:solidFill>
                  <a:srgbClr val="000000"/>
                </a:solidFill>
              </a:rPr>
              <a:t>Gray</a:t>
            </a:r>
            <a:r>
              <a:rPr lang="el-GR" altLang="en-US" sz="2000" dirty="0">
                <a:solidFill>
                  <a:srgbClr val="000000"/>
                </a:solidFill>
              </a:rPr>
              <a:t>, ως προς τους απλούς δυαδικούς αριθμούς, είναι ότι οι αριθμοί στον κώδικα </a:t>
            </a:r>
            <a:r>
              <a:rPr lang="el-GR" altLang="en-US" sz="2000" dirty="0" err="1">
                <a:solidFill>
                  <a:srgbClr val="000000"/>
                </a:solidFill>
              </a:rPr>
              <a:t>Gray</a:t>
            </a:r>
            <a:r>
              <a:rPr lang="el-GR" altLang="en-US" sz="2000" dirty="0">
                <a:solidFill>
                  <a:srgbClr val="000000"/>
                </a:solidFill>
              </a:rPr>
              <a:t> </a:t>
            </a:r>
            <a:r>
              <a:rPr lang="el-GR" altLang="en-US" sz="2000" b="1" dirty="0">
                <a:solidFill>
                  <a:srgbClr val="000000"/>
                </a:solidFill>
              </a:rPr>
              <a:t>μεταβάλλονται σε ένα μόνο </a:t>
            </a:r>
            <a:r>
              <a:rPr lang="el-GR" altLang="en-US" sz="2000" b="1" dirty="0" err="1">
                <a:solidFill>
                  <a:srgbClr val="000000"/>
                </a:solidFill>
              </a:rPr>
              <a:t>bit</a:t>
            </a:r>
            <a:r>
              <a:rPr lang="el-GR" altLang="en-US" sz="2000" b="1" dirty="0">
                <a:solidFill>
                  <a:srgbClr val="000000"/>
                </a:solidFill>
              </a:rPr>
              <a:t> κάθε φορά που αυξάνουν κατά ένα</a:t>
            </a:r>
            <a:r>
              <a:rPr lang="en-US" altLang="en-US" sz="2000" b="1" dirty="0">
                <a:solidFill>
                  <a:srgbClr val="000000"/>
                </a:solidFill>
              </a:rPr>
              <a:t>.</a:t>
            </a:r>
            <a:endParaRPr lang="el-GR" altLang="en-US" sz="2000" b="1" dirty="0">
              <a:solidFill>
                <a:srgbClr val="000000"/>
              </a:solidFill>
            </a:endParaRPr>
          </a:p>
          <a:p>
            <a:pPr marL="342900" indent="-342900" algn="just">
              <a:spcBef>
                <a:spcPct val="50000"/>
              </a:spcBef>
              <a:buFont typeface="Wingdings" panose="05000000000000000000" pitchFamily="2" charset="2"/>
              <a:buChar char="q"/>
              <a:defRPr/>
            </a:pPr>
            <a:r>
              <a:rPr lang="el-GR" altLang="en-US" sz="2000" dirty="0">
                <a:solidFill>
                  <a:srgbClr val="000000"/>
                </a:solidFill>
              </a:rPr>
              <a:t>Χρησιμοποιείται προκειμένου να μειωθούν τα σφάλματα ή και η κατανάλωση ισχύος ελαχιστοποιώντας την αλλαγή των ψηφίων.</a:t>
            </a:r>
          </a:p>
          <a:p>
            <a:pPr marL="342900" indent="-342900" algn="just">
              <a:spcBef>
                <a:spcPct val="50000"/>
              </a:spcBef>
              <a:buFont typeface="Wingdings" panose="05000000000000000000" pitchFamily="2" charset="2"/>
              <a:buChar char="q"/>
              <a:defRPr/>
            </a:pPr>
            <a:r>
              <a:rPr lang="el-GR" altLang="en-US" sz="2000" dirty="0">
                <a:solidFill>
                  <a:srgbClr val="000000"/>
                </a:solidFill>
              </a:rPr>
              <a:t>Εφαρμογή σε απεικόνιση αναλογικού σήματος με συνεχείς αλλαγές.</a:t>
            </a:r>
          </a:p>
          <a:p>
            <a:pPr algn="just">
              <a:spcBef>
                <a:spcPct val="50000"/>
              </a:spcBef>
              <a:defRPr/>
            </a:pPr>
            <a:endParaRPr lang="en-US" altLang="en-US" sz="1800" dirty="0">
              <a:solidFill>
                <a:srgbClr val="000000"/>
              </a:solidFill>
            </a:endParaRPr>
          </a:p>
        </p:txBody>
      </p:sp>
      <p:sp>
        <p:nvSpPr>
          <p:cNvPr id="47109" name="Rectangle 19">
            <a:extLst>
              <a:ext uri="{FF2B5EF4-FFF2-40B4-BE49-F238E27FC236}">
                <a16:creationId xmlns:a16="http://schemas.microsoft.com/office/drawing/2014/main" id="{C357A276-2CA4-41FF-BCEA-40C13BE4025E}"/>
              </a:ext>
            </a:extLst>
          </p:cNvPr>
          <p:cNvSpPr>
            <a:spLocks noChangeArrowheads="1"/>
          </p:cNvSpPr>
          <p:nvPr/>
        </p:nvSpPr>
        <p:spPr bwMode="auto">
          <a:xfrm>
            <a:off x="5562600" y="722313"/>
            <a:ext cx="2944813" cy="5257800"/>
          </a:xfrm>
          <a:prstGeom prst="rect">
            <a:avLst/>
          </a:prstGeom>
          <a:solidFill>
            <a:srgbClr val="FF9900">
              <a:alpha val="27843"/>
            </a:srgbClr>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l-GR" altLang="en-US">
              <a:solidFill>
                <a:srgbClr val="000000"/>
              </a:solidFill>
            </a:endParaRPr>
          </a:p>
        </p:txBody>
      </p:sp>
      <p:sp>
        <p:nvSpPr>
          <p:cNvPr id="47110" name="Text Box 20">
            <a:extLst>
              <a:ext uri="{FF2B5EF4-FFF2-40B4-BE49-F238E27FC236}">
                <a16:creationId xmlns:a16="http://schemas.microsoft.com/office/drawing/2014/main" id="{717D4886-0914-44D3-A43E-11911CD4AC61}"/>
              </a:ext>
            </a:extLst>
          </p:cNvPr>
          <p:cNvSpPr txBox="1">
            <a:spLocks noChangeArrowheads="1"/>
          </p:cNvSpPr>
          <p:nvPr/>
        </p:nvSpPr>
        <p:spPr bwMode="auto">
          <a:xfrm>
            <a:off x="6145213" y="1011238"/>
            <a:ext cx="457200"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000">
                <a:solidFill>
                  <a:srgbClr val="FF0000"/>
                </a:solidFill>
              </a:rPr>
              <a:t>0 1 2 3 4 5 6 7 8 9 10 11 12 13 1415</a:t>
            </a:r>
          </a:p>
        </p:txBody>
      </p:sp>
      <p:sp>
        <p:nvSpPr>
          <p:cNvPr id="47111" name="Text Box 21">
            <a:extLst>
              <a:ext uri="{FF2B5EF4-FFF2-40B4-BE49-F238E27FC236}">
                <a16:creationId xmlns:a16="http://schemas.microsoft.com/office/drawing/2014/main" id="{77197BE0-6832-474A-8287-577E61FACD8A}"/>
              </a:ext>
            </a:extLst>
          </p:cNvPr>
          <p:cNvSpPr txBox="1">
            <a:spLocks noChangeArrowheads="1"/>
          </p:cNvSpPr>
          <p:nvPr/>
        </p:nvSpPr>
        <p:spPr bwMode="auto">
          <a:xfrm>
            <a:off x="6754813" y="1011238"/>
            <a:ext cx="838200"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000">
                <a:solidFill>
                  <a:srgbClr val="212121"/>
                </a:solidFill>
              </a:rPr>
              <a:t>0000 0001 0010 0011 0100 0101 0110 0111 1000 1001 1010 1011 1100 1101 1110 1111</a:t>
            </a:r>
          </a:p>
        </p:txBody>
      </p:sp>
      <p:sp>
        <p:nvSpPr>
          <p:cNvPr id="47112" name="Text Box 22">
            <a:extLst>
              <a:ext uri="{FF2B5EF4-FFF2-40B4-BE49-F238E27FC236}">
                <a16:creationId xmlns:a16="http://schemas.microsoft.com/office/drawing/2014/main" id="{D0639F6E-573C-4A7B-8E2D-E26826231C6C}"/>
              </a:ext>
            </a:extLst>
          </p:cNvPr>
          <p:cNvSpPr txBox="1">
            <a:spLocks noChangeArrowheads="1"/>
          </p:cNvSpPr>
          <p:nvPr/>
        </p:nvSpPr>
        <p:spPr bwMode="auto">
          <a:xfrm>
            <a:off x="5610225" y="722313"/>
            <a:ext cx="1371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l-GR" altLang="en-US" sz="1600">
                <a:solidFill>
                  <a:srgbClr val="FF0000"/>
                </a:solidFill>
              </a:rPr>
              <a:t>Δεκαδικός</a:t>
            </a:r>
            <a:endParaRPr lang="en-US" altLang="en-US" sz="1600">
              <a:solidFill>
                <a:srgbClr val="FF0000"/>
              </a:solidFill>
            </a:endParaRPr>
          </a:p>
        </p:txBody>
      </p:sp>
      <p:sp>
        <p:nvSpPr>
          <p:cNvPr id="47113" name="Text Box 23">
            <a:extLst>
              <a:ext uri="{FF2B5EF4-FFF2-40B4-BE49-F238E27FC236}">
                <a16:creationId xmlns:a16="http://schemas.microsoft.com/office/drawing/2014/main" id="{BB063F92-AA2C-41EC-A609-97198F88F98F}"/>
              </a:ext>
            </a:extLst>
          </p:cNvPr>
          <p:cNvSpPr txBox="1">
            <a:spLocks noChangeArrowheads="1"/>
          </p:cNvSpPr>
          <p:nvPr/>
        </p:nvSpPr>
        <p:spPr bwMode="auto">
          <a:xfrm>
            <a:off x="6651625" y="722313"/>
            <a:ext cx="10096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l-GR" altLang="en-US" sz="1600">
                <a:solidFill>
                  <a:srgbClr val="212121"/>
                </a:solidFill>
              </a:rPr>
              <a:t>Δυαδικός</a:t>
            </a:r>
            <a:endParaRPr lang="en-US" altLang="en-US" sz="1600">
              <a:solidFill>
                <a:srgbClr val="212121"/>
              </a:solidFill>
            </a:endParaRPr>
          </a:p>
        </p:txBody>
      </p:sp>
      <p:sp>
        <p:nvSpPr>
          <p:cNvPr id="47114" name="Line 24">
            <a:extLst>
              <a:ext uri="{FF2B5EF4-FFF2-40B4-BE49-F238E27FC236}">
                <a16:creationId xmlns:a16="http://schemas.microsoft.com/office/drawing/2014/main" id="{D44DC7B2-FD34-4C3E-A4D2-609212F21EAE}"/>
              </a:ext>
            </a:extLst>
          </p:cNvPr>
          <p:cNvSpPr>
            <a:spLocks noChangeShapeType="1"/>
          </p:cNvSpPr>
          <p:nvPr/>
        </p:nvSpPr>
        <p:spPr bwMode="auto">
          <a:xfrm>
            <a:off x="5699125" y="1027113"/>
            <a:ext cx="2743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l-GR"/>
          </a:p>
        </p:txBody>
      </p:sp>
      <p:sp>
        <p:nvSpPr>
          <p:cNvPr id="47115" name="Text Box 25">
            <a:extLst>
              <a:ext uri="{FF2B5EF4-FFF2-40B4-BE49-F238E27FC236}">
                <a16:creationId xmlns:a16="http://schemas.microsoft.com/office/drawing/2014/main" id="{0D03C9A7-E1E3-45F9-87CB-954F93E72F0C}"/>
              </a:ext>
            </a:extLst>
          </p:cNvPr>
          <p:cNvSpPr txBox="1">
            <a:spLocks noChangeArrowheads="1"/>
          </p:cNvSpPr>
          <p:nvPr/>
        </p:nvSpPr>
        <p:spPr bwMode="auto">
          <a:xfrm>
            <a:off x="7516813" y="722313"/>
            <a:ext cx="1066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600">
                <a:solidFill>
                  <a:srgbClr val="6600CC"/>
                </a:solidFill>
              </a:rPr>
              <a:t>Gray</a:t>
            </a:r>
          </a:p>
        </p:txBody>
      </p:sp>
      <p:sp>
        <p:nvSpPr>
          <p:cNvPr id="47116" name="Text Box 27">
            <a:extLst>
              <a:ext uri="{FF2B5EF4-FFF2-40B4-BE49-F238E27FC236}">
                <a16:creationId xmlns:a16="http://schemas.microsoft.com/office/drawing/2014/main" id="{FB8426A1-8F9B-471B-8734-4AD6A1BBAE28}"/>
              </a:ext>
            </a:extLst>
          </p:cNvPr>
          <p:cNvSpPr txBox="1">
            <a:spLocks noChangeArrowheads="1"/>
          </p:cNvSpPr>
          <p:nvPr/>
        </p:nvSpPr>
        <p:spPr bwMode="auto">
          <a:xfrm>
            <a:off x="7669213" y="1027113"/>
            <a:ext cx="838200"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000">
                <a:solidFill>
                  <a:srgbClr val="6600CC"/>
                </a:solidFill>
              </a:rPr>
              <a:t>0000 0001 0011 0010 0110 0111 0101 0100 1100 1101 1111 1110 1010 1011 1001 1000 </a:t>
            </a:r>
          </a:p>
        </p:txBody>
      </p:sp>
      <p:sp>
        <p:nvSpPr>
          <p:cNvPr id="47117" name="Line 28">
            <a:extLst>
              <a:ext uri="{FF2B5EF4-FFF2-40B4-BE49-F238E27FC236}">
                <a16:creationId xmlns:a16="http://schemas.microsoft.com/office/drawing/2014/main" id="{BF971524-6599-49D9-8347-1C4D160D6DB8}"/>
              </a:ext>
            </a:extLst>
          </p:cNvPr>
          <p:cNvSpPr>
            <a:spLocks noChangeShapeType="1"/>
          </p:cNvSpPr>
          <p:nvPr/>
        </p:nvSpPr>
        <p:spPr bwMode="auto">
          <a:xfrm>
            <a:off x="6627813" y="722313"/>
            <a:ext cx="0" cy="5257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l-GR"/>
          </a:p>
        </p:txBody>
      </p:sp>
      <p:sp>
        <p:nvSpPr>
          <p:cNvPr id="47118" name="Line 29">
            <a:extLst>
              <a:ext uri="{FF2B5EF4-FFF2-40B4-BE49-F238E27FC236}">
                <a16:creationId xmlns:a16="http://schemas.microsoft.com/office/drawing/2014/main" id="{91DCAF31-8F7D-4F23-A057-641BDA56F370}"/>
              </a:ext>
            </a:extLst>
          </p:cNvPr>
          <p:cNvSpPr>
            <a:spLocks noChangeShapeType="1"/>
          </p:cNvSpPr>
          <p:nvPr/>
        </p:nvSpPr>
        <p:spPr bwMode="auto">
          <a:xfrm>
            <a:off x="7516813" y="722313"/>
            <a:ext cx="0" cy="5257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l-G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4">
            <a:extLst>
              <a:ext uri="{FF2B5EF4-FFF2-40B4-BE49-F238E27FC236}">
                <a16:creationId xmlns:a16="http://schemas.microsoft.com/office/drawing/2014/main" id="{19874F6A-D1C0-4E5F-9657-354EEA4513C1}"/>
              </a:ext>
            </a:extLst>
          </p:cNvPr>
          <p:cNvSpPr>
            <a:spLocks noChangeArrowheads="1"/>
          </p:cNvSpPr>
          <p:nvPr/>
        </p:nvSpPr>
        <p:spPr bwMode="auto">
          <a:xfrm>
            <a:off x="3429000" y="679450"/>
            <a:ext cx="2127250" cy="461963"/>
          </a:xfrm>
          <a:prstGeom prst="rect">
            <a:avLst/>
          </a:prstGeom>
          <a:solidFill>
            <a:srgbClr val="996633"/>
          </a:solidFill>
          <a:ln w="9525">
            <a:solidFill>
              <a:srgbClr val="000000"/>
            </a:solidFill>
            <a:miter lim="800000"/>
            <a:headEnd/>
            <a:tailEnd/>
          </a:ln>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l-GR" altLang="en-US">
                <a:solidFill>
                  <a:srgbClr val="FFFF99"/>
                </a:solidFill>
              </a:rPr>
              <a:t>Κώδικάς </a:t>
            </a:r>
            <a:r>
              <a:rPr lang="en-US" altLang="en-US">
                <a:solidFill>
                  <a:srgbClr val="FFFF99"/>
                </a:solidFill>
              </a:rPr>
              <a:t>ASCII</a:t>
            </a:r>
          </a:p>
        </p:txBody>
      </p:sp>
      <p:sp>
        <p:nvSpPr>
          <p:cNvPr id="49155" name="Text Box 5">
            <a:extLst>
              <a:ext uri="{FF2B5EF4-FFF2-40B4-BE49-F238E27FC236}">
                <a16:creationId xmlns:a16="http://schemas.microsoft.com/office/drawing/2014/main" id="{9D122050-D8F1-4C14-80D8-B92979CA56CC}"/>
              </a:ext>
            </a:extLst>
          </p:cNvPr>
          <p:cNvSpPr txBox="1">
            <a:spLocks noChangeArrowheads="1"/>
          </p:cNvSpPr>
          <p:nvPr/>
        </p:nvSpPr>
        <p:spPr bwMode="auto">
          <a:xfrm>
            <a:off x="1828800" y="3314700"/>
            <a:ext cx="53276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l-GR" altLang="en-US" sz="1800">
              <a:solidFill>
                <a:srgbClr val="000000"/>
              </a:solidFill>
            </a:endParaRPr>
          </a:p>
        </p:txBody>
      </p:sp>
      <p:sp>
        <p:nvSpPr>
          <p:cNvPr id="49156" name="Text Box 7">
            <a:extLst>
              <a:ext uri="{FF2B5EF4-FFF2-40B4-BE49-F238E27FC236}">
                <a16:creationId xmlns:a16="http://schemas.microsoft.com/office/drawing/2014/main" id="{A9A855D5-962F-437A-8BB5-2867425AD45D}"/>
              </a:ext>
            </a:extLst>
          </p:cNvPr>
          <p:cNvSpPr txBox="1">
            <a:spLocks noChangeArrowheads="1"/>
          </p:cNvSpPr>
          <p:nvPr/>
        </p:nvSpPr>
        <p:spPr bwMode="auto">
          <a:xfrm>
            <a:off x="673100" y="1611313"/>
            <a:ext cx="7732713" cy="455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a:spcBef>
                <a:spcPct val="50000"/>
              </a:spcBef>
              <a:buFont typeface="Wingdings" panose="05000000000000000000" pitchFamily="2" charset="2"/>
              <a:buChar char="q"/>
            </a:pPr>
            <a:r>
              <a:rPr lang="el-GR" altLang="en-US" sz="2000" b="1">
                <a:solidFill>
                  <a:srgbClr val="000000"/>
                </a:solidFill>
              </a:rPr>
              <a:t>Αλφαριθμητικοί κώδικες </a:t>
            </a:r>
            <a:r>
              <a:rPr lang="el-GR" altLang="en-US" sz="2000">
                <a:solidFill>
                  <a:srgbClr val="000000"/>
                </a:solidFill>
              </a:rPr>
              <a:t>είναι δυαδικοί κώδικες που χρησιμοποιούνται για την αναπαράσταση των γραμμάτων της αλφαβήτου, των δέκα δεκαδικών ψηφίων και ενός αριθμού ειδικών χαρακτήρων. (π.χ επεξεργασία στοιχείων πελατών ασφαλιστικής εταιρείας)</a:t>
            </a:r>
          </a:p>
          <a:p>
            <a:pPr algn="just">
              <a:spcBef>
                <a:spcPct val="50000"/>
              </a:spcBef>
              <a:buFont typeface="Wingdings" panose="05000000000000000000" pitchFamily="2" charset="2"/>
              <a:buChar char="q"/>
            </a:pPr>
            <a:r>
              <a:rPr lang="el-GR" altLang="en-US" sz="2000">
                <a:solidFill>
                  <a:srgbClr val="000000"/>
                </a:solidFill>
              </a:rPr>
              <a:t>Ο πρότυπος δυαδικός κώδικας για τους αλφαριθμητικούς χαρακτήρες είναι ο </a:t>
            </a:r>
            <a:r>
              <a:rPr lang="el-GR" altLang="en-US" sz="2000" b="1">
                <a:solidFill>
                  <a:srgbClr val="000000"/>
                </a:solidFill>
              </a:rPr>
              <a:t>ASCII (American Standard Code for Information Inter-change-Πρότυπος Αμερικανικός Κώδικας για την Ανταλλαγή Πληροφοριών):</a:t>
            </a:r>
            <a:endParaRPr lang="en-US" altLang="en-US" sz="2000" b="1">
              <a:solidFill>
                <a:srgbClr val="000000"/>
              </a:solidFill>
            </a:endParaRPr>
          </a:p>
          <a:p>
            <a:pPr algn="just">
              <a:spcBef>
                <a:spcPct val="50000"/>
              </a:spcBef>
              <a:buFont typeface="Wingdings" panose="05000000000000000000" pitchFamily="2" charset="2"/>
              <a:buChar char="Ø"/>
            </a:pPr>
            <a:r>
              <a:rPr lang="el-GR" altLang="en-US" sz="2000">
                <a:solidFill>
                  <a:srgbClr val="000000"/>
                </a:solidFill>
              </a:rPr>
              <a:t>Χρησιμοποιεί </a:t>
            </a:r>
            <a:r>
              <a:rPr lang="el-GR" altLang="en-US" sz="2000" b="1" u="sng">
                <a:solidFill>
                  <a:srgbClr val="000000"/>
                </a:solidFill>
              </a:rPr>
              <a:t>7-bits</a:t>
            </a:r>
            <a:r>
              <a:rPr lang="el-GR" altLang="en-US" sz="2000" u="sng">
                <a:solidFill>
                  <a:srgbClr val="000000"/>
                </a:solidFill>
              </a:rPr>
              <a:t> για την κωδικοποίηση 128 χαρακτήρων</a:t>
            </a:r>
          </a:p>
          <a:p>
            <a:pPr algn="just">
              <a:spcBef>
                <a:spcPct val="50000"/>
              </a:spcBef>
              <a:buFont typeface="Wingdings" panose="05000000000000000000" pitchFamily="2" charset="2"/>
              <a:buChar char="Ø"/>
            </a:pPr>
            <a:r>
              <a:rPr lang="el-GR" altLang="en-US" sz="2000">
                <a:solidFill>
                  <a:srgbClr val="000000"/>
                </a:solidFill>
              </a:rPr>
              <a:t>Χρησιμοποιεί 94 γραφικούς χαρακτήρες και άλλους 34 χαρακτήρες ελέγχου που δεν τυπώνονται και που</a:t>
            </a:r>
            <a:r>
              <a:rPr lang="en-US" altLang="en-US" sz="2000">
                <a:solidFill>
                  <a:srgbClr val="000000"/>
                </a:solidFill>
              </a:rPr>
              <a:t> </a:t>
            </a:r>
            <a:r>
              <a:rPr lang="el-GR" altLang="en-US" sz="2000">
                <a:solidFill>
                  <a:srgbClr val="000000"/>
                </a:solidFill>
              </a:rPr>
              <a:t>χρησιμοποιούνται για διάφορες λειτουργίες</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Rectangle 4">
            <a:extLst>
              <a:ext uri="{FF2B5EF4-FFF2-40B4-BE49-F238E27FC236}">
                <a16:creationId xmlns:a16="http://schemas.microsoft.com/office/drawing/2014/main" id="{3F9AB74B-A10C-4B14-A0F7-6C76F3AB1201}"/>
              </a:ext>
            </a:extLst>
          </p:cNvPr>
          <p:cNvSpPr>
            <a:spLocks noChangeArrowheads="1"/>
          </p:cNvSpPr>
          <p:nvPr/>
        </p:nvSpPr>
        <p:spPr bwMode="auto">
          <a:xfrm>
            <a:off x="3429000" y="719138"/>
            <a:ext cx="2127250" cy="461962"/>
          </a:xfrm>
          <a:prstGeom prst="rect">
            <a:avLst/>
          </a:prstGeom>
          <a:solidFill>
            <a:srgbClr val="996633"/>
          </a:solidFill>
          <a:ln w="9525">
            <a:solidFill>
              <a:srgbClr val="000000"/>
            </a:solidFill>
            <a:miter lim="800000"/>
            <a:headEnd/>
            <a:tailEnd/>
          </a:ln>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l-GR" altLang="en-US">
                <a:solidFill>
                  <a:srgbClr val="FFFF99"/>
                </a:solidFill>
              </a:rPr>
              <a:t>Κώδικάς </a:t>
            </a:r>
            <a:r>
              <a:rPr lang="en-US" altLang="en-US">
                <a:solidFill>
                  <a:srgbClr val="FFFF99"/>
                </a:solidFill>
              </a:rPr>
              <a:t>ASCII</a:t>
            </a:r>
          </a:p>
        </p:txBody>
      </p:sp>
      <p:sp>
        <p:nvSpPr>
          <p:cNvPr id="51203" name="Text Box 5">
            <a:extLst>
              <a:ext uri="{FF2B5EF4-FFF2-40B4-BE49-F238E27FC236}">
                <a16:creationId xmlns:a16="http://schemas.microsoft.com/office/drawing/2014/main" id="{303500F1-AA56-4ECC-9D07-F79C8C219CA8}"/>
              </a:ext>
            </a:extLst>
          </p:cNvPr>
          <p:cNvSpPr txBox="1">
            <a:spLocks noChangeArrowheads="1"/>
          </p:cNvSpPr>
          <p:nvPr/>
        </p:nvSpPr>
        <p:spPr bwMode="auto">
          <a:xfrm>
            <a:off x="1828800" y="3314700"/>
            <a:ext cx="53276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l-GR" altLang="en-US" sz="1800">
              <a:solidFill>
                <a:srgbClr val="000000"/>
              </a:solidFill>
            </a:endParaRPr>
          </a:p>
        </p:txBody>
      </p:sp>
      <p:sp>
        <p:nvSpPr>
          <p:cNvPr id="51204" name="Text Box 7">
            <a:extLst>
              <a:ext uri="{FF2B5EF4-FFF2-40B4-BE49-F238E27FC236}">
                <a16:creationId xmlns:a16="http://schemas.microsoft.com/office/drawing/2014/main" id="{55FDF55F-2740-46F3-85FD-BA4930AC581D}"/>
              </a:ext>
            </a:extLst>
          </p:cNvPr>
          <p:cNvSpPr txBox="1">
            <a:spLocks noChangeArrowheads="1"/>
          </p:cNvSpPr>
          <p:nvPr/>
        </p:nvSpPr>
        <p:spPr bwMode="auto">
          <a:xfrm>
            <a:off x="1473200" y="1181100"/>
            <a:ext cx="6627813" cy="486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a:spcBef>
                <a:spcPct val="50000"/>
              </a:spcBef>
            </a:pPr>
            <a:r>
              <a:rPr lang="el-GR" altLang="en-US" sz="1800">
                <a:solidFill>
                  <a:srgbClr val="000000"/>
                </a:solidFill>
              </a:rPr>
              <a:t> </a:t>
            </a:r>
            <a:r>
              <a:rPr lang="el-GR" altLang="en-US" sz="2000">
                <a:solidFill>
                  <a:srgbClr val="000000"/>
                </a:solidFill>
              </a:rPr>
              <a:t>Οι γραφικοί χαρακτήρες περιλαμβάνουν </a:t>
            </a:r>
          </a:p>
          <a:p>
            <a:pPr algn="just">
              <a:spcBef>
                <a:spcPct val="50000"/>
              </a:spcBef>
            </a:pPr>
            <a:r>
              <a:rPr lang="el-GR" altLang="en-US" sz="2000">
                <a:solidFill>
                  <a:srgbClr val="000000"/>
                </a:solidFill>
              </a:rPr>
              <a:t>	- 26 κεφαλαία γράμματα (Α έως Z)</a:t>
            </a:r>
          </a:p>
          <a:p>
            <a:pPr algn="just">
              <a:spcBef>
                <a:spcPct val="50000"/>
              </a:spcBef>
            </a:pPr>
            <a:r>
              <a:rPr lang="el-GR" altLang="en-US" sz="2000">
                <a:solidFill>
                  <a:srgbClr val="000000"/>
                </a:solidFill>
              </a:rPr>
              <a:t>	- 26 μικρά γράμματα (α έως z)</a:t>
            </a:r>
          </a:p>
          <a:p>
            <a:pPr algn="just">
              <a:spcBef>
                <a:spcPct val="50000"/>
              </a:spcBef>
            </a:pPr>
            <a:r>
              <a:rPr lang="el-GR" altLang="en-US" sz="2000">
                <a:solidFill>
                  <a:srgbClr val="000000"/>
                </a:solidFill>
              </a:rPr>
              <a:t>	- τους 10 αριθμούς (0 έως 9)</a:t>
            </a:r>
          </a:p>
          <a:p>
            <a:pPr algn="just">
              <a:spcBef>
                <a:spcPct val="50000"/>
              </a:spcBef>
            </a:pPr>
            <a:r>
              <a:rPr lang="el-GR" altLang="en-US" sz="2000">
                <a:solidFill>
                  <a:srgbClr val="000000"/>
                </a:solidFill>
              </a:rPr>
              <a:t>	- 32 ειδικούς χαρακτήρες (%, *, $, κ.α.)</a:t>
            </a:r>
          </a:p>
          <a:p>
            <a:pPr algn="just">
              <a:spcBef>
                <a:spcPct val="50000"/>
              </a:spcBef>
            </a:pPr>
            <a:r>
              <a:rPr lang="el-GR" altLang="en-US" sz="2000">
                <a:solidFill>
                  <a:srgbClr val="000000"/>
                </a:solidFill>
              </a:rPr>
              <a:t> Οι χαρακτήρες ελέγχου χρησιμοποιούνται για δρομολόγηση δεδομένων και για διαμόρφωση του τυπωμένου κειμένου σε συγκεκριμένη μορφή.</a:t>
            </a:r>
          </a:p>
          <a:p>
            <a:pPr algn="just">
              <a:spcBef>
                <a:spcPct val="50000"/>
              </a:spcBef>
            </a:pPr>
            <a:r>
              <a:rPr lang="el-GR" altLang="en-US" sz="2000">
                <a:solidFill>
                  <a:srgbClr val="000000"/>
                </a:solidFill>
              </a:rPr>
              <a:t> Για την αποθήκευση ενός ASCII χαρακτήρα στον υπολογιστή, χρησιμοποιείται ένα byte (8 bits). Οι επιπλέον 128 χαρακτήρες χρησιμοποιούνται για άλλα σύμβολα, π.χ. Ελληνικά γράμματα </a:t>
            </a:r>
          </a:p>
          <a:p>
            <a:pPr>
              <a:spcBef>
                <a:spcPct val="50000"/>
              </a:spcBef>
            </a:pPr>
            <a:endParaRPr lang="el-GR" altLang="en-US" sz="200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3250" name="Picture 1">
            <a:extLst>
              <a:ext uri="{FF2B5EF4-FFF2-40B4-BE49-F238E27FC236}">
                <a16:creationId xmlns:a16="http://schemas.microsoft.com/office/drawing/2014/main" id="{E19AC00D-F766-477F-B843-343137D1C42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17563" y="835025"/>
            <a:ext cx="7207250" cy="518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1" name="Rectangle 2">
            <a:extLst>
              <a:ext uri="{FF2B5EF4-FFF2-40B4-BE49-F238E27FC236}">
                <a16:creationId xmlns:a16="http://schemas.microsoft.com/office/drawing/2014/main" id="{0366F75E-F1DC-48FB-AFAD-BB1912D539A4}"/>
              </a:ext>
            </a:extLst>
          </p:cNvPr>
          <p:cNvSpPr>
            <a:spLocks noChangeArrowheads="1"/>
          </p:cNvSpPr>
          <p:nvPr/>
        </p:nvSpPr>
        <p:spPr bwMode="auto">
          <a:xfrm>
            <a:off x="320675" y="6488113"/>
            <a:ext cx="86153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l-GR" sz="1800">
                <a:solidFill>
                  <a:srgbClr val="222222"/>
                </a:solidFill>
                <a:latin typeface="Arial" panose="020B0604020202020204" pitchFamily="34" charset="0"/>
              </a:rPr>
              <a:t>ASCII chart from an earlier-than 1972 printer manual (b1 is the least significant bit</a:t>
            </a:r>
            <a:r>
              <a:rPr lang="el-GR" altLang="el-GR" sz="1800">
                <a:solidFill>
                  <a:srgbClr val="222222"/>
                </a:solidFill>
                <a:latin typeface="Arial" panose="020B0604020202020204" pitchFamily="34" charset="0"/>
              </a:rPr>
              <a:t>)</a:t>
            </a:r>
            <a:r>
              <a:rPr lang="en-US" altLang="el-GR" sz="1800">
                <a:solidFill>
                  <a:srgbClr val="222222"/>
                </a:solidFill>
                <a:latin typeface="Arial" panose="020B0604020202020204" pitchFamily="34" charset="0"/>
              </a:rPr>
              <a:t>.</a:t>
            </a:r>
            <a:endParaRPr lang="el-GR" altLang="el-GR" sz="1800"/>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Εικόνα 1">
            <a:extLst>
              <a:ext uri="{FF2B5EF4-FFF2-40B4-BE49-F238E27FC236}">
                <a16:creationId xmlns:a16="http://schemas.microsoft.com/office/drawing/2014/main" id="{9866071E-B2A6-4FCD-843A-0CD1BE55176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5788" y="620713"/>
            <a:ext cx="7953375" cy="560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Εικόνα 2">
            <a:extLst>
              <a:ext uri="{FF2B5EF4-FFF2-40B4-BE49-F238E27FC236}">
                <a16:creationId xmlns:a16="http://schemas.microsoft.com/office/drawing/2014/main" id="{0C539316-2CB1-4252-8217-095CF7430D3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2925" y="865188"/>
            <a:ext cx="8062913" cy="5129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5">
            <a:extLst>
              <a:ext uri="{FF2B5EF4-FFF2-40B4-BE49-F238E27FC236}">
                <a16:creationId xmlns:a16="http://schemas.microsoft.com/office/drawing/2014/main" id="{F06772B0-241D-4B6D-B487-F487959FF7B1}"/>
              </a:ext>
            </a:extLst>
          </p:cNvPr>
          <p:cNvSpPr>
            <a:spLocks noChangeArrowheads="1"/>
          </p:cNvSpPr>
          <p:nvPr/>
        </p:nvSpPr>
        <p:spPr bwMode="auto">
          <a:xfrm>
            <a:off x="2387600" y="571500"/>
            <a:ext cx="4224338" cy="461963"/>
          </a:xfrm>
          <a:prstGeom prst="rect">
            <a:avLst/>
          </a:prstGeom>
          <a:solidFill>
            <a:srgbClr val="996633"/>
          </a:solidFill>
          <a:ln w="9525">
            <a:solidFill>
              <a:srgbClr val="000000"/>
            </a:solidFill>
            <a:miter lim="800000"/>
            <a:headEnd/>
            <a:tailEnd/>
          </a:ln>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l-GR" altLang="en-US">
                <a:solidFill>
                  <a:srgbClr val="FFFF99"/>
                </a:solidFill>
              </a:rPr>
              <a:t>Κώδικες ανίχνευσης σφαλμάτων</a:t>
            </a:r>
          </a:p>
        </p:txBody>
      </p:sp>
      <p:sp>
        <p:nvSpPr>
          <p:cNvPr id="56323" name="Text Box 6">
            <a:extLst>
              <a:ext uri="{FF2B5EF4-FFF2-40B4-BE49-F238E27FC236}">
                <a16:creationId xmlns:a16="http://schemas.microsoft.com/office/drawing/2014/main" id="{89E96EE7-BA8B-45B9-9573-4752071006ED}"/>
              </a:ext>
            </a:extLst>
          </p:cNvPr>
          <p:cNvSpPr txBox="1">
            <a:spLocks noChangeArrowheads="1"/>
          </p:cNvSpPr>
          <p:nvPr/>
        </p:nvSpPr>
        <p:spPr bwMode="auto">
          <a:xfrm>
            <a:off x="1844675" y="3763963"/>
            <a:ext cx="53276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l-GR" altLang="en-US" sz="1800">
              <a:solidFill>
                <a:srgbClr val="000000"/>
              </a:solidFill>
            </a:endParaRPr>
          </a:p>
        </p:txBody>
      </p:sp>
      <p:sp>
        <p:nvSpPr>
          <p:cNvPr id="56324" name="Text Box 7">
            <a:extLst>
              <a:ext uri="{FF2B5EF4-FFF2-40B4-BE49-F238E27FC236}">
                <a16:creationId xmlns:a16="http://schemas.microsoft.com/office/drawing/2014/main" id="{C3A072EA-0FF6-4062-891A-55DB1EBB388B}"/>
              </a:ext>
            </a:extLst>
          </p:cNvPr>
          <p:cNvSpPr txBox="1">
            <a:spLocks noChangeArrowheads="1"/>
          </p:cNvSpPr>
          <p:nvPr/>
        </p:nvSpPr>
        <p:spPr bwMode="auto">
          <a:xfrm>
            <a:off x="593725" y="1547813"/>
            <a:ext cx="7843838"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a:spcBef>
                <a:spcPct val="50000"/>
              </a:spcBef>
              <a:buFont typeface="Wingdings" panose="05000000000000000000" pitchFamily="2" charset="2"/>
              <a:buChar char="v"/>
            </a:pPr>
            <a:r>
              <a:rPr lang="el-GR" altLang="en-US" sz="2000">
                <a:solidFill>
                  <a:srgbClr val="000000"/>
                </a:solidFill>
              </a:rPr>
              <a:t>Οι κώδικες ανίχνευσης σφαλμάτων χρησιμοποιούνται για την ανίχνευση σφαλμάτων που μπορούν να συμβούν κατά τη μετάδοση της πληροφορίας. Μια από τις πιο συνήθης μεθόδους ανίχνευσης σφαλμάτων είναι η χρήση των bits ισοτιμίας (parity bits).</a:t>
            </a:r>
          </a:p>
          <a:p>
            <a:pPr algn="just">
              <a:spcBef>
                <a:spcPct val="50000"/>
              </a:spcBef>
              <a:buFont typeface="Wingdings" panose="05000000000000000000" pitchFamily="2" charset="2"/>
              <a:buChar char="v"/>
            </a:pPr>
            <a:r>
              <a:rPr lang="el-GR" altLang="en-US" sz="2000" b="1">
                <a:solidFill>
                  <a:srgbClr val="000000"/>
                </a:solidFill>
              </a:rPr>
              <a:t>Bit ισοτιμίας</a:t>
            </a:r>
            <a:r>
              <a:rPr lang="el-GR" altLang="en-US" sz="2000">
                <a:solidFill>
                  <a:srgbClr val="000000"/>
                </a:solidFill>
              </a:rPr>
              <a:t> είναι ένα επιπλέον bit (8</a:t>
            </a:r>
            <a:r>
              <a:rPr lang="el-GR" altLang="en-US" sz="2000" baseline="30000">
                <a:solidFill>
                  <a:srgbClr val="000000"/>
                </a:solidFill>
              </a:rPr>
              <a:t>ο</a:t>
            </a:r>
            <a:r>
              <a:rPr lang="el-GR" altLang="en-US" sz="2000">
                <a:solidFill>
                  <a:srgbClr val="000000"/>
                </a:solidFill>
              </a:rPr>
              <a:t> στο </a:t>
            </a:r>
            <a:r>
              <a:rPr lang="en-US" altLang="en-US" sz="2000">
                <a:solidFill>
                  <a:srgbClr val="000000"/>
                </a:solidFill>
              </a:rPr>
              <a:t>ASCII) </a:t>
            </a:r>
            <a:r>
              <a:rPr lang="el-GR" altLang="en-US" sz="2000">
                <a:solidFill>
                  <a:srgbClr val="000000"/>
                </a:solidFill>
              </a:rPr>
              <a:t>που βάζουμε στα μηνύματα ώστε να κάνει το συνολικό πλήθος των 1 άρτιο (άρτια ισοτιμία) ή περιττό (περιττή ισοτιμία). </a:t>
            </a:r>
          </a:p>
        </p:txBody>
      </p:sp>
      <p:graphicFrame>
        <p:nvGraphicFramePr>
          <p:cNvPr id="2" name="Table 1">
            <a:extLst>
              <a:ext uri="{FF2B5EF4-FFF2-40B4-BE49-F238E27FC236}">
                <a16:creationId xmlns:a16="http://schemas.microsoft.com/office/drawing/2014/main" id="{67F8B159-585B-4459-A76D-6B80C6B0AECA}"/>
              </a:ext>
            </a:extLst>
          </p:cNvPr>
          <p:cNvGraphicFramePr>
            <a:graphicFrameLocks noGrp="1"/>
          </p:cNvGraphicFramePr>
          <p:nvPr/>
        </p:nvGraphicFramePr>
        <p:xfrm>
          <a:off x="1844675" y="4014788"/>
          <a:ext cx="5591175" cy="1577975"/>
        </p:xfrm>
        <a:graphic>
          <a:graphicData uri="http://schemas.openxmlformats.org/drawingml/2006/table">
            <a:tbl>
              <a:tblPr/>
              <a:tblGrid>
                <a:gridCol w="1397794">
                  <a:extLst>
                    <a:ext uri="{9D8B030D-6E8A-4147-A177-3AD203B41FA5}">
                      <a16:colId xmlns:a16="http://schemas.microsoft.com/office/drawing/2014/main" val="20000"/>
                    </a:ext>
                  </a:extLst>
                </a:gridCol>
                <a:gridCol w="1397794">
                  <a:extLst>
                    <a:ext uri="{9D8B030D-6E8A-4147-A177-3AD203B41FA5}">
                      <a16:colId xmlns:a16="http://schemas.microsoft.com/office/drawing/2014/main" val="20001"/>
                    </a:ext>
                  </a:extLst>
                </a:gridCol>
                <a:gridCol w="1397794">
                  <a:extLst>
                    <a:ext uri="{9D8B030D-6E8A-4147-A177-3AD203B41FA5}">
                      <a16:colId xmlns:a16="http://schemas.microsoft.com/office/drawing/2014/main" val="20002"/>
                    </a:ext>
                  </a:extLst>
                </a:gridCol>
                <a:gridCol w="1397794">
                  <a:extLst>
                    <a:ext uri="{9D8B030D-6E8A-4147-A177-3AD203B41FA5}">
                      <a16:colId xmlns:a16="http://schemas.microsoft.com/office/drawing/2014/main" val="20003"/>
                    </a:ext>
                  </a:extLst>
                </a:gridCol>
              </a:tblGrid>
              <a:tr h="343038">
                <a:tc rowSpan="2">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l-GR" sz="1800" dirty="0"/>
                        <a:t>Χαρακτήρας</a:t>
                      </a:r>
                      <a:r>
                        <a:rPr lang="el-GR" sz="1800" baseline="0" dirty="0"/>
                        <a:t> </a:t>
                      </a:r>
                      <a:r>
                        <a:rPr lang="en-US" sz="1800" dirty="0"/>
                        <a:t>ASCII</a:t>
                      </a:r>
                    </a:p>
                  </a:txBody>
                  <a:tcPr marL="68580" marR="68580" marT="34304" marB="34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rowSpan="2">
                  <a:txBody>
                    <a:bodyPr/>
                    <a:lstStyle/>
                    <a:p>
                      <a:pPr algn="ctr"/>
                      <a:r>
                        <a:rPr lang="el-GR" sz="1800" dirty="0"/>
                        <a:t>Χαρακτήρας</a:t>
                      </a:r>
                      <a:r>
                        <a:rPr lang="el-GR" sz="1800" baseline="0" dirty="0"/>
                        <a:t> </a:t>
                      </a:r>
                      <a:r>
                        <a:rPr lang="en-US" sz="1800" baseline="0" dirty="0"/>
                        <a:t>ASCII </a:t>
                      </a:r>
                      <a:r>
                        <a:rPr lang="el-GR" sz="1800" baseline="0" dirty="0"/>
                        <a:t>σε 7</a:t>
                      </a:r>
                      <a:r>
                        <a:rPr lang="en-US" sz="1800" baseline="0" dirty="0"/>
                        <a:t>bits</a:t>
                      </a:r>
                      <a:endParaRPr lang="en-US" sz="1800" dirty="0"/>
                    </a:p>
                  </a:txBody>
                  <a:tcPr marL="68580" marR="68580" marT="34304" marB="34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gridSpan="2">
                  <a:txBody>
                    <a:bodyPr/>
                    <a:lstStyle/>
                    <a:p>
                      <a:r>
                        <a:rPr lang="el-GR" sz="1800" dirty="0"/>
                        <a:t>Ψηφιακή</a:t>
                      </a:r>
                      <a:r>
                        <a:rPr lang="el-GR" sz="1800" baseline="0" dirty="0"/>
                        <a:t> λέξη με </a:t>
                      </a:r>
                      <a:r>
                        <a:rPr lang="en-US" sz="1800" baseline="0" dirty="0"/>
                        <a:t>bit </a:t>
                      </a:r>
                      <a:r>
                        <a:rPr lang="el-GR" sz="1800" baseline="0" dirty="0"/>
                        <a:t>ισοτιμίας</a:t>
                      </a:r>
                      <a:endParaRPr lang="en-US" sz="1800" dirty="0"/>
                    </a:p>
                  </a:txBody>
                  <a:tcPr marL="68580" marR="68580" marT="34304" marB="34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hMerge="1">
                  <a:txBody>
                    <a:bodyPr/>
                    <a:lstStyle/>
                    <a:p>
                      <a:endParaRPr lang="en-US"/>
                    </a:p>
                  </a:txBody>
                  <a:tcPr/>
                </a:tc>
                <a:extLst>
                  <a:ext uri="{0D108BD9-81ED-4DB2-BD59-A6C34878D82A}">
                    <a16:rowId xmlns:a16="http://schemas.microsoft.com/office/drawing/2014/main" val="10000"/>
                  </a:ext>
                </a:extLst>
              </a:tr>
              <a:tr h="548861">
                <a:tc vMerge="1">
                  <a:txBody>
                    <a:bodyPr/>
                    <a:lstStyle/>
                    <a:p>
                      <a:endParaRPr lang="en-US"/>
                    </a:p>
                  </a:txBody>
                  <a:tcPr/>
                </a:tc>
                <a:tc vMerge="1">
                  <a:txBody>
                    <a:bodyPr/>
                    <a:lstStyle/>
                    <a:p>
                      <a:endParaRPr lang="en-US"/>
                    </a:p>
                  </a:txBody>
                  <a:tcPr/>
                </a:tc>
                <a:tc>
                  <a:txBody>
                    <a:bodyPr/>
                    <a:lstStyle/>
                    <a:p>
                      <a:r>
                        <a:rPr lang="el-GR" sz="1800" dirty="0"/>
                        <a:t>Άρτια</a:t>
                      </a:r>
                      <a:endParaRPr lang="en-US" sz="1800" dirty="0"/>
                    </a:p>
                  </a:txBody>
                  <a:tcPr marL="68580" marR="68580" marT="34304" marB="34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r>
                        <a:rPr lang="el-GR" sz="1800" dirty="0"/>
                        <a:t>Περιττή</a:t>
                      </a:r>
                      <a:endParaRPr lang="en-US" sz="1800" dirty="0"/>
                    </a:p>
                  </a:txBody>
                  <a:tcPr marL="68580" marR="68580" marT="34304" marB="34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10001"/>
                  </a:ext>
                </a:extLst>
              </a:tr>
              <a:tr h="343038">
                <a:tc>
                  <a:txBody>
                    <a:bodyPr/>
                    <a:lstStyle/>
                    <a:p>
                      <a:pPr algn="ctr"/>
                      <a:r>
                        <a:rPr lang="en-US" sz="1800" dirty="0"/>
                        <a:t>A</a:t>
                      </a:r>
                    </a:p>
                  </a:txBody>
                  <a:tcPr marL="68580" marR="68580" marT="34304" marB="34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sz="1800" dirty="0"/>
                        <a:t>1000001</a:t>
                      </a:r>
                    </a:p>
                  </a:txBody>
                  <a:tcPr marL="68580" marR="68580" marT="34304" marB="34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sz="1800" dirty="0">
                          <a:solidFill>
                            <a:srgbClr val="FF0000"/>
                          </a:solidFill>
                        </a:rPr>
                        <a:t>0</a:t>
                      </a:r>
                      <a:r>
                        <a:rPr lang="en-US" sz="1800" dirty="0"/>
                        <a:t>1000001</a:t>
                      </a:r>
                    </a:p>
                  </a:txBody>
                  <a:tcPr marL="68580" marR="68580" marT="34304" marB="34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sz="1800" dirty="0">
                          <a:solidFill>
                            <a:srgbClr val="FF0000"/>
                          </a:solidFill>
                        </a:rPr>
                        <a:t>1</a:t>
                      </a:r>
                      <a:r>
                        <a:rPr lang="en-US" sz="1800" dirty="0"/>
                        <a:t>1000001</a:t>
                      </a:r>
                    </a:p>
                  </a:txBody>
                  <a:tcPr marL="68580" marR="68580" marT="34304" marB="34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002"/>
                  </a:ext>
                </a:extLst>
              </a:tr>
              <a:tr h="343038">
                <a:tc>
                  <a:txBody>
                    <a:bodyPr/>
                    <a:lstStyle/>
                    <a:p>
                      <a:pPr algn="ctr"/>
                      <a:r>
                        <a:rPr lang="en-US" sz="1800" dirty="0"/>
                        <a:t>T</a:t>
                      </a:r>
                    </a:p>
                  </a:txBody>
                  <a:tcPr marL="68580" marR="68580" marT="34304" marB="34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sz="1800" dirty="0"/>
                        <a:t>1010100</a:t>
                      </a:r>
                    </a:p>
                  </a:txBody>
                  <a:tcPr marL="68580" marR="68580" marT="34304" marB="34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sz="1800" dirty="0">
                          <a:solidFill>
                            <a:srgbClr val="FF0000"/>
                          </a:solidFill>
                        </a:rPr>
                        <a:t>1</a:t>
                      </a:r>
                      <a:r>
                        <a:rPr lang="en-US" sz="1800" dirty="0"/>
                        <a:t>1010100</a:t>
                      </a:r>
                    </a:p>
                  </a:txBody>
                  <a:tcPr marL="68580" marR="68580" marT="34304" marB="34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sz="1800" dirty="0">
                          <a:solidFill>
                            <a:srgbClr val="FF0000"/>
                          </a:solidFill>
                        </a:rPr>
                        <a:t>0</a:t>
                      </a:r>
                      <a:r>
                        <a:rPr lang="en-US" sz="1800" dirty="0"/>
                        <a:t>1010100</a:t>
                      </a:r>
                    </a:p>
                  </a:txBody>
                  <a:tcPr marL="68580" marR="68580" marT="34304" marB="343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40" descr="Αποτέλεσμα εικόνας για γραμμή μεταδοσης internet">
            <a:extLst>
              <a:ext uri="{FF2B5EF4-FFF2-40B4-BE49-F238E27FC236}">
                <a16:creationId xmlns:a16="http://schemas.microsoft.com/office/drawing/2014/main" id="{925A1785-4A1F-46E5-9054-79E882DFC2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2388" y="4589463"/>
            <a:ext cx="2132012" cy="165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1" name="TextBox 2">
            <a:extLst>
              <a:ext uri="{FF2B5EF4-FFF2-40B4-BE49-F238E27FC236}">
                <a16:creationId xmlns:a16="http://schemas.microsoft.com/office/drawing/2014/main" id="{D5AA59DF-9E47-482E-9DB9-B40685FA240C}"/>
              </a:ext>
            </a:extLst>
          </p:cNvPr>
          <p:cNvSpPr txBox="1">
            <a:spLocks noChangeArrowheads="1"/>
          </p:cNvSpPr>
          <p:nvPr/>
        </p:nvSpPr>
        <p:spPr bwMode="auto">
          <a:xfrm>
            <a:off x="719138" y="1446213"/>
            <a:ext cx="7815262" cy="3478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r>
              <a:rPr lang="el-GR" altLang="el-GR" sz="2000" dirty="0"/>
              <a:t>Σε περίπτωση ανίχνευσης λάθους</a:t>
            </a:r>
            <a:r>
              <a:rPr lang="en-US" altLang="el-GR" sz="2000" dirty="0"/>
              <a:t> (</a:t>
            </a:r>
            <a:r>
              <a:rPr lang="el-GR" altLang="el-GR" sz="2000" dirty="0"/>
              <a:t>σε ένα σύστημα που χρησιμοποιεί άρτια ισοτιμία</a:t>
            </a:r>
            <a:r>
              <a:rPr lang="en-US" altLang="el-GR" sz="2000" dirty="0"/>
              <a:t>)</a:t>
            </a:r>
            <a:r>
              <a:rPr lang="el-GR" altLang="el-GR" sz="2000" dirty="0"/>
              <a:t>:</a:t>
            </a:r>
          </a:p>
          <a:p>
            <a:pPr marL="457200" indent="-457200">
              <a:buFontTx/>
              <a:buAutoNum type="arabicPeriod"/>
              <a:defRPr/>
            </a:pPr>
            <a:r>
              <a:rPr lang="el-GR" altLang="el-GR" sz="2000" b="1" dirty="0"/>
              <a:t>Επαναμετάδοση μηνύματος </a:t>
            </a:r>
            <a:endParaRPr lang="en-US" altLang="el-GR" sz="2000" b="1" dirty="0"/>
          </a:p>
          <a:p>
            <a:pPr marL="457200" lvl="1" indent="-193675">
              <a:buFont typeface="Arial" panose="020B0604020202020204" pitchFamily="34" charset="0"/>
              <a:buChar char="•"/>
              <a:defRPr/>
            </a:pPr>
            <a:r>
              <a:rPr lang="el-GR" altLang="el-GR" sz="2000" dirty="0"/>
              <a:t>Ο δέκτης λαμβάνει ένα μήνυμα περιττής ισοτιμίας και αντιλαμβάνεται ότι υπάρχει σφάλμα. Στέλνει το μήνυμα ΝΑΚ</a:t>
            </a:r>
            <a:r>
              <a:rPr lang="en-US" altLang="el-GR" sz="2000" dirty="0"/>
              <a:t> </a:t>
            </a:r>
            <a:r>
              <a:rPr lang="el-GR" altLang="el-GR" sz="2000" dirty="0"/>
              <a:t>στον αποστολέα με το 8</a:t>
            </a:r>
            <a:r>
              <a:rPr lang="el-GR" altLang="el-GR" sz="2000" baseline="30000" dirty="0"/>
              <a:t>ο</a:t>
            </a:r>
            <a:r>
              <a:rPr lang="el-GR" altLang="el-GR" sz="2000" dirty="0"/>
              <a:t> </a:t>
            </a:r>
            <a:r>
              <a:rPr lang="en-US" altLang="el-GR" sz="2000" dirty="0"/>
              <a:t>bit </a:t>
            </a:r>
            <a:r>
              <a:rPr lang="el-GR" altLang="el-GR" sz="2000" dirty="0"/>
              <a:t>να δίνει άρτια ισοτιμία </a:t>
            </a:r>
            <a:r>
              <a:rPr lang="el-GR" altLang="el-GR" sz="2000" b="1" i="1" dirty="0"/>
              <a:t>(10010101)</a:t>
            </a:r>
            <a:endParaRPr lang="el-GR" altLang="el-GR" sz="2000" dirty="0"/>
          </a:p>
          <a:p>
            <a:pPr marL="457200" lvl="1" indent="-193675">
              <a:buFont typeface="Arial" panose="020B0604020202020204" pitchFamily="34" charset="0"/>
              <a:buChar char="•"/>
              <a:defRPr/>
            </a:pPr>
            <a:r>
              <a:rPr lang="el-GR" altLang="el-GR" sz="2000" dirty="0"/>
              <a:t>Ο αποστολές ανταποκρίνεται με ένα μήνυμα </a:t>
            </a:r>
            <a:r>
              <a:rPr lang="en-US" altLang="el-GR" sz="2000" dirty="0"/>
              <a:t>ACK </a:t>
            </a:r>
            <a:r>
              <a:rPr lang="el-GR" altLang="el-GR" sz="2000" b="1" i="1" dirty="0"/>
              <a:t>(00000110)</a:t>
            </a:r>
            <a:r>
              <a:rPr lang="el-GR" altLang="el-GR" sz="2000" dirty="0"/>
              <a:t> </a:t>
            </a:r>
          </a:p>
          <a:p>
            <a:pPr marL="457200" lvl="1" indent="-193675">
              <a:buFont typeface="Arial" panose="020B0604020202020204" pitchFamily="34" charset="0"/>
              <a:buChar char="•"/>
              <a:defRPr/>
            </a:pPr>
            <a:r>
              <a:rPr lang="el-GR" altLang="el-GR" sz="2000" dirty="0"/>
              <a:t>Αν ο δέκτης το λάβει χωρίς σφάλμα στην ισοτιμία (τυχαίο γεγονός)</a:t>
            </a:r>
          </a:p>
          <a:p>
            <a:pPr marL="457200" lvl="1" indent="-193675">
              <a:buFont typeface="Arial" panose="020B0604020202020204" pitchFamily="34" charset="0"/>
              <a:buChar char="•"/>
              <a:defRPr/>
            </a:pPr>
            <a:r>
              <a:rPr lang="el-GR" altLang="el-GR" sz="2000" dirty="0"/>
              <a:t>Διαφορετικά συνεχίζεται η συγκεκριμένη διαδικασία για συγκεκριμένο αριθμό </a:t>
            </a:r>
            <a:r>
              <a:rPr lang="el-GR" altLang="el-GR" sz="2000" dirty="0" err="1"/>
              <a:t>επαναμετάδοσης</a:t>
            </a:r>
            <a:endParaRPr lang="el-GR" altLang="el-GR" sz="2000" dirty="0"/>
          </a:p>
          <a:p>
            <a:pPr marL="457200" indent="-457200">
              <a:buFontTx/>
              <a:buAutoNum type="arabicPeriod"/>
              <a:defRPr/>
            </a:pPr>
            <a:r>
              <a:rPr lang="el-GR" altLang="el-GR" sz="2000" b="1" dirty="0"/>
              <a:t>Μήνυμα για έλεγχο βλάβης στη γραμμή μετάδοσης</a:t>
            </a:r>
            <a:endParaRPr lang="el-GR" altLang="el-GR" sz="2000" dirty="0"/>
          </a:p>
        </p:txBody>
      </p:sp>
      <p:sp>
        <p:nvSpPr>
          <p:cNvPr id="58372" name="Rectangle 5">
            <a:extLst>
              <a:ext uri="{FF2B5EF4-FFF2-40B4-BE49-F238E27FC236}">
                <a16:creationId xmlns:a16="http://schemas.microsoft.com/office/drawing/2014/main" id="{EF6CDD37-9D2B-4D61-BB76-11744000DCC9}"/>
              </a:ext>
            </a:extLst>
          </p:cNvPr>
          <p:cNvSpPr>
            <a:spLocks noChangeArrowheads="1"/>
          </p:cNvSpPr>
          <p:nvPr/>
        </p:nvSpPr>
        <p:spPr bwMode="auto">
          <a:xfrm>
            <a:off x="2130425" y="828675"/>
            <a:ext cx="4225925" cy="461963"/>
          </a:xfrm>
          <a:prstGeom prst="rect">
            <a:avLst/>
          </a:prstGeom>
          <a:solidFill>
            <a:srgbClr val="996633"/>
          </a:solidFill>
          <a:ln w="9525">
            <a:solidFill>
              <a:srgbClr val="000000"/>
            </a:solidFill>
            <a:miter lim="800000"/>
            <a:headEnd/>
            <a:tailEnd/>
          </a:ln>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l-GR" altLang="en-US">
                <a:solidFill>
                  <a:srgbClr val="FFFF99"/>
                </a:solidFill>
              </a:rPr>
              <a:t>Κώδικες ανίχνευσης σφαλμάτων</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Box 2">
            <a:extLst>
              <a:ext uri="{FF2B5EF4-FFF2-40B4-BE49-F238E27FC236}">
                <a16:creationId xmlns:a16="http://schemas.microsoft.com/office/drawing/2014/main" id="{9096D725-66B6-47F3-B44F-7F14059C9857}"/>
              </a:ext>
            </a:extLst>
          </p:cNvPr>
          <p:cNvSpPr txBox="1">
            <a:spLocks noChangeArrowheads="1"/>
          </p:cNvSpPr>
          <p:nvPr/>
        </p:nvSpPr>
        <p:spPr bwMode="auto">
          <a:xfrm>
            <a:off x="719138" y="1446213"/>
            <a:ext cx="7815262" cy="304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 typeface="Wingdings" panose="05000000000000000000" pitchFamily="2" charset="2"/>
              <a:buChar char="v"/>
            </a:pPr>
            <a:r>
              <a:rPr lang="el-GR" altLang="el-GR"/>
              <a:t>Οι </a:t>
            </a:r>
            <a:r>
              <a:rPr lang="el-GR" altLang="el-GR" b="1"/>
              <a:t>καταχωρητές</a:t>
            </a:r>
            <a:r>
              <a:rPr lang="en-US" altLang="el-GR" b="1"/>
              <a:t> (registers)</a:t>
            </a:r>
            <a:r>
              <a:rPr lang="el-GR" altLang="el-GR" b="1"/>
              <a:t> </a:t>
            </a:r>
            <a:r>
              <a:rPr lang="el-GR" altLang="el-GR"/>
              <a:t>είναι</a:t>
            </a:r>
            <a:r>
              <a:rPr lang="en-US" altLang="el-GR"/>
              <a:t> </a:t>
            </a:r>
            <a:r>
              <a:rPr lang="el-GR" altLang="el-GR"/>
              <a:t>μια ομάδα δυαδικών κυττάρων (</a:t>
            </a:r>
            <a:r>
              <a:rPr lang="en-US" altLang="el-GR"/>
              <a:t>cells</a:t>
            </a:r>
            <a:r>
              <a:rPr lang="el-GR" altLang="el-GR"/>
              <a:t>)</a:t>
            </a:r>
            <a:r>
              <a:rPr lang="en-US" altLang="el-GR"/>
              <a:t>.</a:t>
            </a:r>
          </a:p>
          <a:p>
            <a:pPr>
              <a:buFont typeface="Wingdings" panose="05000000000000000000" pitchFamily="2" charset="2"/>
              <a:buChar char="v"/>
            </a:pPr>
            <a:r>
              <a:rPr lang="el-GR" altLang="el-GR"/>
              <a:t>Ένας καταχωρητής με </a:t>
            </a:r>
            <a:r>
              <a:rPr lang="en-US" altLang="el-GR" b="1"/>
              <a:t>n</a:t>
            </a:r>
            <a:r>
              <a:rPr lang="en-US" altLang="el-GR"/>
              <a:t> cells </a:t>
            </a:r>
            <a:r>
              <a:rPr lang="el-GR" altLang="el-GR"/>
              <a:t>μπορεί να αποθηκεύσει οποιαδήποτε διακριτή ποσότητα πληροφορίας περιέχει </a:t>
            </a:r>
            <a:r>
              <a:rPr lang="en-US" altLang="el-GR" b="1"/>
              <a:t>n </a:t>
            </a:r>
            <a:r>
              <a:rPr lang="en-US" altLang="el-GR"/>
              <a:t>bits.</a:t>
            </a:r>
            <a:endParaRPr lang="el-GR" altLang="el-GR"/>
          </a:p>
          <a:p>
            <a:pPr>
              <a:buFont typeface="Wingdings" panose="05000000000000000000" pitchFamily="2" charset="2"/>
              <a:buChar char="v"/>
            </a:pPr>
            <a:r>
              <a:rPr lang="el-GR" altLang="el-GR"/>
              <a:t>Οι καταχωρητές υπάρχουν τόσο στις μονάδες επεξεργαστή (</a:t>
            </a:r>
            <a:r>
              <a:rPr lang="en-US" altLang="el-GR"/>
              <a:t>processor registers</a:t>
            </a:r>
            <a:r>
              <a:rPr lang="el-GR" altLang="el-GR"/>
              <a:t>)</a:t>
            </a:r>
            <a:r>
              <a:rPr lang="en-US" altLang="el-GR"/>
              <a:t>, </a:t>
            </a:r>
            <a:r>
              <a:rPr lang="el-GR" altLang="el-GR"/>
              <a:t>όσο και στις μονάδες μνήμης (</a:t>
            </a:r>
            <a:r>
              <a:rPr lang="en-US" altLang="el-GR"/>
              <a:t>memory registers</a:t>
            </a:r>
            <a:r>
              <a:rPr lang="el-GR" altLang="el-GR"/>
              <a:t>)</a:t>
            </a:r>
            <a:endParaRPr lang="en-US" altLang="el-GR"/>
          </a:p>
        </p:txBody>
      </p:sp>
      <p:sp>
        <p:nvSpPr>
          <p:cNvPr id="59395" name="Rectangle 5">
            <a:extLst>
              <a:ext uri="{FF2B5EF4-FFF2-40B4-BE49-F238E27FC236}">
                <a16:creationId xmlns:a16="http://schemas.microsoft.com/office/drawing/2014/main" id="{E328F553-793D-4587-BC3E-A4C0B8394558}"/>
              </a:ext>
            </a:extLst>
          </p:cNvPr>
          <p:cNvSpPr>
            <a:spLocks noChangeArrowheads="1"/>
          </p:cNvSpPr>
          <p:nvPr/>
        </p:nvSpPr>
        <p:spPr bwMode="auto">
          <a:xfrm>
            <a:off x="2994025" y="669925"/>
            <a:ext cx="3265488" cy="461963"/>
          </a:xfrm>
          <a:prstGeom prst="rect">
            <a:avLst/>
          </a:prstGeom>
          <a:solidFill>
            <a:srgbClr val="996633"/>
          </a:solidFill>
          <a:ln w="9525">
            <a:solidFill>
              <a:srgbClr val="000000"/>
            </a:solidFill>
            <a:miter lim="800000"/>
            <a:headEnd/>
            <a:tailEnd/>
          </a:ln>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l-GR" altLang="en-US">
                <a:solidFill>
                  <a:srgbClr val="FFFF99"/>
                </a:solidFill>
              </a:rPr>
              <a:t>Καταχωρητές</a:t>
            </a:r>
            <a:r>
              <a:rPr lang="en-US" altLang="en-US">
                <a:solidFill>
                  <a:srgbClr val="FFFF99"/>
                </a:solidFill>
              </a:rPr>
              <a:t> </a:t>
            </a:r>
            <a:r>
              <a:rPr lang="el-GR" altLang="en-US">
                <a:solidFill>
                  <a:srgbClr val="FFFF99"/>
                </a:solidFill>
              </a:rPr>
              <a:t>-</a:t>
            </a:r>
            <a:r>
              <a:rPr lang="en-US" altLang="en-US">
                <a:solidFill>
                  <a:srgbClr val="FFFF99"/>
                </a:solidFill>
              </a:rPr>
              <a:t> Registers</a:t>
            </a:r>
            <a:endParaRPr lang="el-GR" altLang="en-US">
              <a:solidFill>
                <a:srgbClr val="FFFF99"/>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5">
            <a:extLst>
              <a:ext uri="{FF2B5EF4-FFF2-40B4-BE49-F238E27FC236}">
                <a16:creationId xmlns:a16="http://schemas.microsoft.com/office/drawing/2014/main" id="{B661A5C8-8D01-47DB-B811-016DC37AE947}"/>
              </a:ext>
            </a:extLst>
          </p:cNvPr>
          <p:cNvSpPr>
            <a:spLocks noChangeArrowheads="1"/>
          </p:cNvSpPr>
          <p:nvPr/>
        </p:nvSpPr>
        <p:spPr bwMode="auto">
          <a:xfrm>
            <a:off x="2078038" y="652463"/>
            <a:ext cx="4957762" cy="461962"/>
          </a:xfrm>
          <a:prstGeom prst="rect">
            <a:avLst/>
          </a:prstGeom>
          <a:solidFill>
            <a:srgbClr val="996633"/>
          </a:solidFill>
          <a:ln w="9525">
            <a:solidFill>
              <a:srgbClr val="000000"/>
            </a:solidFill>
            <a:miter lim="800000"/>
            <a:headEnd/>
            <a:tailEnd/>
          </a:ln>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l-GR" altLang="en-US">
                <a:solidFill>
                  <a:srgbClr val="FFFF99"/>
                </a:solidFill>
              </a:rPr>
              <a:t>Μεταφορά περιεχομένου καταχωρητή </a:t>
            </a:r>
          </a:p>
        </p:txBody>
      </p:sp>
      <p:pic>
        <p:nvPicPr>
          <p:cNvPr id="60419" name="Εικόνα 2">
            <a:extLst>
              <a:ext uri="{FF2B5EF4-FFF2-40B4-BE49-F238E27FC236}">
                <a16:creationId xmlns:a16="http://schemas.microsoft.com/office/drawing/2014/main" id="{3574DE44-D2B9-41D7-BC2C-4D8F4BA30C9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27275" y="1273175"/>
            <a:ext cx="4459288" cy="495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1319" name="Text Box 7">
            <a:extLst>
              <a:ext uri="{FF2B5EF4-FFF2-40B4-BE49-F238E27FC236}">
                <a16:creationId xmlns:a16="http://schemas.microsoft.com/office/drawing/2014/main" id="{CB9B29E6-95AA-4D83-858D-9B1E21A42685}"/>
              </a:ext>
            </a:extLst>
          </p:cNvPr>
          <p:cNvSpPr txBox="1">
            <a:spLocks noChangeArrowheads="1"/>
          </p:cNvSpPr>
          <p:nvPr/>
        </p:nvSpPr>
        <p:spPr bwMode="auto">
          <a:xfrm>
            <a:off x="3187700" y="4483100"/>
            <a:ext cx="6629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l-GR" altLang="en-US" sz="2000"/>
              <a:t>Δείξτε ότι </a:t>
            </a:r>
            <a:r>
              <a:rPr lang="en-US" altLang="en-US" sz="2000"/>
              <a:t>11000110 = </a:t>
            </a:r>
            <a:r>
              <a:rPr lang="en-US" altLang="en-US" sz="2000">
                <a:latin typeface="Symbol" panose="05050102010706020507" pitchFamily="18" charset="2"/>
              </a:rPr>
              <a:t>-</a:t>
            </a:r>
            <a:r>
              <a:rPr lang="en-US" altLang="en-US" sz="2000"/>
              <a:t>58</a:t>
            </a:r>
          </a:p>
        </p:txBody>
      </p:sp>
      <p:sp>
        <p:nvSpPr>
          <p:cNvPr id="141322" name="Text Box 10">
            <a:extLst>
              <a:ext uri="{FF2B5EF4-FFF2-40B4-BE49-F238E27FC236}">
                <a16:creationId xmlns:a16="http://schemas.microsoft.com/office/drawing/2014/main" id="{7C1E17A8-6D3F-450A-839B-111CB0C75E57}"/>
              </a:ext>
            </a:extLst>
          </p:cNvPr>
          <p:cNvSpPr txBox="1">
            <a:spLocks noChangeArrowheads="1"/>
          </p:cNvSpPr>
          <p:nvPr/>
        </p:nvSpPr>
        <p:spPr bwMode="auto">
          <a:xfrm>
            <a:off x="3213100" y="5026025"/>
            <a:ext cx="297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000"/>
              <a:t>1   1   0   0   0   1   1   0</a:t>
            </a:r>
          </a:p>
        </p:txBody>
      </p:sp>
      <p:sp>
        <p:nvSpPr>
          <p:cNvPr id="141323" name="Text Box 11">
            <a:extLst>
              <a:ext uri="{FF2B5EF4-FFF2-40B4-BE49-F238E27FC236}">
                <a16:creationId xmlns:a16="http://schemas.microsoft.com/office/drawing/2014/main" id="{8D3B03FF-7FC2-45C2-94A7-790845014B63}"/>
              </a:ext>
            </a:extLst>
          </p:cNvPr>
          <p:cNvSpPr txBox="1">
            <a:spLocks noChangeArrowheads="1"/>
          </p:cNvSpPr>
          <p:nvPr/>
        </p:nvSpPr>
        <p:spPr bwMode="auto">
          <a:xfrm>
            <a:off x="2768600" y="5407025"/>
            <a:ext cx="495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l-GR" altLang="en-US" sz="2000"/>
              <a:t>  </a:t>
            </a:r>
            <a:r>
              <a:rPr lang="en-US" altLang="en-US" sz="2000"/>
              <a:t> </a:t>
            </a:r>
            <a:r>
              <a:rPr lang="en-US" altLang="en-US" sz="2000">
                <a:solidFill>
                  <a:srgbClr val="FF0000"/>
                </a:solidFill>
                <a:latin typeface="Symbol" panose="05050102010706020507" pitchFamily="18" charset="2"/>
              </a:rPr>
              <a:t>-</a:t>
            </a:r>
            <a:r>
              <a:rPr lang="en-US" altLang="en-US" sz="2000">
                <a:solidFill>
                  <a:srgbClr val="FF0000"/>
                </a:solidFill>
              </a:rPr>
              <a:t>128</a:t>
            </a:r>
            <a:r>
              <a:rPr lang="en-US" altLang="en-US" sz="2000"/>
              <a:t> </a:t>
            </a:r>
            <a:r>
              <a:rPr lang="en-US" altLang="en-US" sz="2000">
                <a:solidFill>
                  <a:srgbClr val="008000"/>
                </a:solidFill>
              </a:rPr>
              <a:t>64 32 16  8   4   2   1</a:t>
            </a:r>
            <a:r>
              <a:rPr lang="en-US" altLang="en-US" sz="2000"/>
              <a:t>. </a:t>
            </a:r>
          </a:p>
        </p:txBody>
      </p:sp>
      <p:sp>
        <p:nvSpPr>
          <p:cNvPr id="141324" name="Text Box 12">
            <a:extLst>
              <a:ext uri="{FF2B5EF4-FFF2-40B4-BE49-F238E27FC236}">
                <a16:creationId xmlns:a16="http://schemas.microsoft.com/office/drawing/2014/main" id="{FE9D3C71-2CAB-4D17-8AB4-788D6FF17B85}"/>
              </a:ext>
            </a:extLst>
          </p:cNvPr>
          <p:cNvSpPr txBox="1">
            <a:spLocks noChangeArrowheads="1"/>
          </p:cNvSpPr>
          <p:nvPr/>
        </p:nvSpPr>
        <p:spPr bwMode="auto">
          <a:xfrm>
            <a:off x="2959100" y="5702300"/>
            <a:ext cx="4038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000">
                <a:solidFill>
                  <a:srgbClr val="FF0000"/>
                </a:solidFill>
                <a:latin typeface="Symbol" panose="05050102010706020507" pitchFamily="18" charset="2"/>
              </a:rPr>
              <a:t>-</a:t>
            </a:r>
            <a:r>
              <a:rPr lang="en-US" altLang="en-US" sz="2000">
                <a:solidFill>
                  <a:srgbClr val="FF0000"/>
                </a:solidFill>
              </a:rPr>
              <a:t>128</a:t>
            </a:r>
            <a:r>
              <a:rPr lang="en-US" altLang="en-US" sz="2000"/>
              <a:t> </a:t>
            </a:r>
            <a:r>
              <a:rPr lang="en-US" altLang="en-US" sz="2000">
                <a:solidFill>
                  <a:srgbClr val="008000"/>
                </a:solidFill>
              </a:rPr>
              <a:t>+64              +4 +2</a:t>
            </a:r>
            <a:r>
              <a:rPr lang="en-US" altLang="en-US" sz="2000"/>
              <a:t>       = </a:t>
            </a:r>
            <a:r>
              <a:rPr lang="en-US" altLang="en-US" sz="2000">
                <a:solidFill>
                  <a:srgbClr val="FF0000"/>
                </a:solidFill>
                <a:latin typeface="Symbol" panose="05050102010706020507" pitchFamily="18" charset="2"/>
              </a:rPr>
              <a:t>-</a:t>
            </a:r>
            <a:r>
              <a:rPr lang="en-US" altLang="en-US" sz="2000">
                <a:solidFill>
                  <a:srgbClr val="FF0000"/>
                </a:solidFill>
              </a:rPr>
              <a:t>58</a:t>
            </a:r>
          </a:p>
        </p:txBody>
      </p:sp>
      <p:sp>
        <p:nvSpPr>
          <p:cNvPr id="33798" name="Text Box 13">
            <a:extLst>
              <a:ext uri="{FF2B5EF4-FFF2-40B4-BE49-F238E27FC236}">
                <a16:creationId xmlns:a16="http://schemas.microsoft.com/office/drawing/2014/main" id="{4301E1A1-CBA7-41F8-A2CC-538BF0B9EFD1}"/>
              </a:ext>
            </a:extLst>
          </p:cNvPr>
          <p:cNvSpPr txBox="1">
            <a:spLocks noChangeArrowheads="1"/>
          </p:cNvSpPr>
          <p:nvPr/>
        </p:nvSpPr>
        <p:spPr bwMode="auto">
          <a:xfrm>
            <a:off x="571500" y="1185863"/>
            <a:ext cx="8001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buFont typeface="Wingdings" panose="05000000000000000000" pitchFamily="2" charset="2"/>
              <a:buChar char="Ø"/>
            </a:pPr>
            <a:r>
              <a:rPr lang="el-GR" altLang="en-US" sz="2000" u="sng"/>
              <a:t>Οι αρνητικοί αριθμοί αποτελούν το συμπλήρωμα ως προς 2 του αντίστοιχου θετικού αριθμού. </a:t>
            </a:r>
          </a:p>
        </p:txBody>
      </p:sp>
      <p:grpSp>
        <p:nvGrpSpPr>
          <p:cNvPr id="33799" name="Group 18">
            <a:extLst>
              <a:ext uri="{FF2B5EF4-FFF2-40B4-BE49-F238E27FC236}">
                <a16:creationId xmlns:a16="http://schemas.microsoft.com/office/drawing/2014/main" id="{8DD6908D-51AA-4C46-9EA5-5711D97C2957}"/>
              </a:ext>
            </a:extLst>
          </p:cNvPr>
          <p:cNvGrpSpPr>
            <a:grpSpLocks/>
          </p:cNvGrpSpPr>
          <p:nvPr/>
        </p:nvGrpSpPr>
        <p:grpSpPr bwMode="auto">
          <a:xfrm>
            <a:off x="4165600" y="2247900"/>
            <a:ext cx="4940300" cy="763588"/>
            <a:chOff x="3314700" y="2247900"/>
            <a:chExt cx="4940300" cy="763588"/>
          </a:xfrm>
        </p:grpSpPr>
        <p:sp>
          <p:nvSpPr>
            <p:cNvPr id="33806" name="Text Box 14">
              <a:extLst>
                <a:ext uri="{FF2B5EF4-FFF2-40B4-BE49-F238E27FC236}">
                  <a16:creationId xmlns:a16="http://schemas.microsoft.com/office/drawing/2014/main" id="{1018EFF6-FAAF-46A0-A70C-165A7F4C160D}"/>
                </a:ext>
              </a:extLst>
            </p:cNvPr>
            <p:cNvSpPr txBox="1">
              <a:spLocks noChangeArrowheads="1"/>
            </p:cNvSpPr>
            <p:nvPr/>
          </p:nvSpPr>
          <p:spPr bwMode="auto">
            <a:xfrm>
              <a:off x="4216400" y="2247900"/>
              <a:ext cx="4038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000">
                  <a:solidFill>
                    <a:srgbClr val="FF0000"/>
                  </a:solidFill>
                </a:rPr>
                <a:t> 1</a:t>
              </a:r>
              <a:r>
                <a:rPr lang="en-US" altLang="en-US" sz="2000">
                  <a:solidFill>
                    <a:srgbClr val="008000"/>
                  </a:solidFill>
                </a:rPr>
                <a:t>1000110</a:t>
              </a:r>
              <a:endParaRPr lang="en-US" altLang="en-US" sz="2000"/>
            </a:p>
          </p:txBody>
        </p:sp>
        <p:grpSp>
          <p:nvGrpSpPr>
            <p:cNvPr id="33807" name="Group 21">
              <a:extLst>
                <a:ext uri="{FF2B5EF4-FFF2-40B4-BE49-F238E27FC236}">
                  <a16:creationId xmlns:a16="http://schemas.microsoft.com/office/drawing/2014/main" id="{57818D44-564E-4225-B911-2EB4EE98E5FA}"/>
                </a:ext>
              </a:extLst>
            </p:cNvPr>
            <p:cNvGrpSpPr>
              <a:grpSpLocks/>
            </p:cNvGrpSpPr>
            <p:nvPr/>
          </p:nvGrpSpPr>
          <p:grpSpPr bwMode="auto">
            <a:xfrm>
              <a:off x="3314700" y="2568575"/>
              <a:ext cx="1828800" cy="442913"/>
              <a:chOff x="960" y="1930"/>
              <a:chExt cx="1152" cy="279"/>
            </a:xfrm>
          </p:grpSpPr>
          <p:sp>
            <p:nvSpPr>
              <p:cNvPr id="33808" name="Text Box 15">
                <a:extLst>
                  <a:ext uri="{FF2B5EF4-FFF2-40B4-BE49-F238E27FC236}">
                    <a16:creationId xmlns:a16="http://schemas.microsoft.com/office/drawing/2014/main" id="{ECB79F29-910D-4603-BCE7-993F96B1D19B}"/>
                  </a:ext>
                </a:extLst>
              </p:cNvPr>
              <p:cNvSpPr txBox="1">
                <a:spLocks noChangeArrowheads="1"/>
              </p:cNvSpPr>
              <p:nvPr/>
            </p:nvSpPr>
            <p:spPr bwMode="auto">
              <a:xfrm>
                <a:off x="960" y="1978"/>
                <a:ext cx="115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800">
                    <a:solidFill>
                      <a:srgbClr val="FF0000"/>
                    </a:solidFill>
                  </a:rPr>
                  <a:t>Bit </a:t>
                </a:r>
                <a:r>
                  <a:rPr lang="el-GR" altLang="en-US" sz="1800">
                    <a:solidFill>
                      <a:srgbClr val="FF0000"/>
                    </a:solidFill>
                  </a:rPr>
                  <a:t>προσήμου</a:t>
                </a:r>
                <a:endParaRPr lang="en-US" altLang="en-US" sz="1800">
                  <a:solidFill>
                    <a:srgbClr val="FF0000"/>
                  </a:solidFill>
                </a:endParaRPr>
              </a:p>
            </p:txBody>
          </p:sp>
          <p:sp>
            <p:nvSpPr>
              <p:cNvPr id="33809" name="Line 16">
                <a:extLst>
                  <a:ext uri="{FF2B5EF4-FFF2-40B4-BE49-F238E27FC236}">
                    <a16:creationId xmlns:a16="http://schemas.microsoft.com/office/drawing/2014/main" id="{617F82AD-A1F7-4F4A-BE90-BD771E057D28}"/>
                  </a:ext>
                </a:extLst>
              </p:cNvPr>
              <p:cNvSpPr>
                <a:spLocks noChangeShapeType="1"/>
              </p:cNvSpPr>
              <p:nvPr/>
            </p:nvSpPr>
            <p:spPr bwMode="auto">
              <a:xfrm flipV="1">
                <a:off x="1488" y="1930"/>
                <a:ext cx="192" cy="96"/>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l-GR"/>
              </a:p>
            </p:txBody>
          </p:sp>
        </p:grpSp>
      </p:grpSp>
      <p:sp>
        <p:nvSpPr>
          <p:cNvPr id="141331" name="Text Box 19">
            <a:extLst>
              <a:ext uri="{FF2B5EF4-FFF2-40B4-BE49-F238E27FC236}">
                <a16:creationId xmlns:a16="http://schemas.microsoft.com/office/drawing/2014/main" id="{F0F03AFE-875C-4C7A-A305-532256FECDA1}"/>
              </a:ext>
            </a:extLst>
          </p:cNvPr>
          <p:cNvSpPr txBox="1">
            <a:spLocks noChangeArrowheads="1"/>
          </p:cNvSpPr>
          <p:nvPr/>
        </p:nvSpPr>
        <p:spPr bwMode="auto">
          <a:xfrm>
            <a:off x="558800" y="3133725"/>
            <a:ext cx="78486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a:spcBef>
                <a:spcPct val="50000"/>
              </a:spcBef>
            </a:pPr>
            <a:r>
              <a:rPr lang="en-US" altLang="en-US" sz="2000"/>
              <a:t>TIP:</a:t>
            </a:r>
            <a:r>
              <a:rPr lang="el-GR" altLang="en-US" sz="2000"/>
              <a:t>Ένας  απλός τρόπος ανάγνωσης ενός δυαδικού αριθμού με αυτό τον συμβολισμό είναι να θεωρήσουμε ότι το </a:t>
            </a:r>
            <a:r>
              <a:rPr lang="en-US" altLang="en-US" sz="2000"/>
              <a:t>bit </a:t>
            </a:r>
            <a:r>
              <a:rPr lang="el-GR" altLang="en-US" sz="2000"/>
              <a:t>προσήμου έχει τιμή -128 (για αριθμό 8-</a:t>
            </a:r>
            <a:r>
              <a:rPr lang="en-US" altLang="en-US" sz="2000"/>
              <a:t>bit</a:t>
            </a:r>
            <a:r>
              <a:rPr lang="el-GR" altLang="en-US" sz="2000"/>
              <a:t>) και να αθροισουμε τα υπόλοιπα </a:t>
            </a:r>
            <a:r>
              <a:rPr lang="en-US" altLang="en-US" sz="2000"/>
              <a:t>bits </a:t>
            </a:r>
            <a:r>
              <a:rPr lang="el-GR" altLang="en-US" sz="2000"/>
              <a:t>με τα αντίστοιχα βάρη τους</a:t>
            </a:r>
            <a:endParaRPr lang="en-US" altLang="en-US" sz="2000"/>
          </a:p>
        </p:txBody>
      </p:sp>
      <p:sp>
        <p:nvSpPr>
          <p:cNvPr id="141332" name="Text Box 20">
            <a:extLst>
              <a:ext uri="{FF2B5EF4-FFF2-40B4-BE49-F238E27FC236}">
                <a16:creationId xmlns:a16="http://schemas.microsoft.com/office/drawing/2014/main" id="{40B88B13-34AF-4B4A-9F65-1B0C8F442E1E}"/>
              </a:ext>
            </a:extLst>
          </p:cNvPr>
          <p:cNvSpPr txBox="1">
            <a:spLocks noChangeArrowheads="1"/>
          </p:cNvSpPr>
          <p:nvPr/>
        </p:nvSpPr>
        <p:spPr bwMode="auto">
          <a:xfrm>
            <a:off x="571500" y="1930400"/>
            <a:ext cx="7239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l-GR" altLang="en-US" sz="2000"/>
              <a:t>Γνωρίζουμε ότι ο αριθμός +58 γραφεται ως</a:t>
            </a:r>
            <a:r>
              <a:rPr lang="en-US" altLang="en-US" sz="2000"/>
              <a:t>: </a:t>
            </a:r>
            <a:r>
              <a:rPr lang="en-US" altLang="en-US" sz="2000">
                <a:solidFill>
                  <a:srgbClr val="FF0000"/>
                </a:solidFill>
              </a:rPr>
              <a:t>0</a:t>
            </a:r>
            <a:r>
              <a:rPr lang="en-US" altLang="en-US" sz="2000">
                <a:solidFill>
                  <a:srgbClr val="008000"/>
                </a:solidFill>
              </a:rPr>
              <a:t>0111010 </a:t>
            </a:r>
            <a:br>
              <a:rPr lang="en-US" altLang="en-US" sz="2000">
                <a:solidFill>
                  <a:srgbClr val="008000"/>
                </a:solidFill>
              </a:rPr>
            </a:br>
            <a:r>
              <a:rPr lang="el-GR" altLang="en-US" sz="2000"/>
              <a:t>Ο αριθμός </a:t>
            </a:r>
            <a:r>
              <a:rPr lang="en-US" altLang="en-US" sz="2000">
                <a:latin typeface="Symbol" panose="05050102010706020507" pitchFamily="18" charset="2"/>
              </a:rPr>
              <a:t>-</a:t>
            </a:r>
            <a:r>
              <a:rPr lang="en-US" altLang="en-US" sz="2000"/>
              <a:t>58 </a:t>
            </a:r>
            <a:r>
              <a:rPr lang="el-GR" altLang="en-US" sz="2000"/>
              <a:t>γράφεται ως</a:t>
            </a:r>
            <a:r>
              <a:rPr lang="en-US" altLang="en-US" sz="2000"/>
              <a:t>:</a:t>
            </a:r>
          </a:p>
        </p:txBody>
      </p:sp>
      <p:sp>
        <p:nvSpPr>
          <p:cNvPr id="33802" name="Rectangle 4">
            <a:extLst>
              <a:ext uri="{FF2B5EF4-FFF2-40B4-BE49-F238E27FC236}">
                <a16:creationId xmlns:a16="http://schemas.microsoft.com/office/drawing/2014/main" id="{5084C0CE-A171-4E3A-8DEE-1161D64025FA}"/>
              </a:ext>
            </a:extLst>
          </p:cNvPr>
          <p:cNvSpPr>
            <a:spLocks noChangeArrowheads="1"/>
          </p:cNvSpPr>
          <p:nvPr/>
        </p:nvSpPr>
        <p:spPr bwMode="auto">
          <a:xfrm>
            <a:off x="327025" y="579438"/>
            <a:ext cx="8485188" cy="400050"/>
          </a:xfrm>
          <a:prstGeom prst="rect">
            <a:avLst/>
          </a:prstGeom>
          <a:solidFill>
            <a:srgbClr val="996633"/>
          </a:solidFill>
          <a:ln w="9525">
            <a:solidFill>
              <a:srgbClr val="000000"/>
            </a:solidFill>
            <a:miter lim="800000"/>
            <a:headEnd/>
            <a:tailEnd/>
          </a:ln>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l-GR" altLang="en-US" sz="2000">
                <a:solidFill>
                  <a:srgbClr val="FFFF99"/>
                </a:solidFill>
              </a:rPr>
              <a:t>Προσημασμένοι Δυαδικοί Αριθμοί – Σύστημα Προσημασμένου συμπληρώματος</a:t>
            </a:r>
            <a:endParaRPr lang="en-US" altLang="en-US" sz="2000">
              <a:solidFill>
                <a:srgbClr val="FFFF99"/>
              </a:solidFill>
            </a:endParaRPr>
          </a:p>
        </p:txBody>
      </p:sp>
      <p:sp>
        <p:nvSpPr>
          <p:cNvPr id="20" name="WordArt 17">
            <a:extLst>
              <a:ext uri="{FF2B5EF4-FFF2-40B4-BE49-F238E27FC236}">
                <a16:creationId xmlns:a16="http://schemas.microsoft.com/office/drawing/2014/main" id="{0FAFBD59-102D-4800-8093-622D47EA18E1}"/>
              </a:ext>
            </a:extLst>
          </p:cNvPr>
          <p:cNvSpPr>
            <a:spLocks noChangeArrowheads="1" noChangeShapeType="1" noTextEdit="1"/>
          </p:cNvSpPr>
          <p:nvPr/>
        </p:nvSpPr>
        <p:spPr bwMode="auto">
          <a:xfrm>
            <a:off x="1625600" y="4427538"/>
            <a:ext cx="1219200" cy="449262"/>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l-GR" sz="28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panose="020B0806030902050204" pitchFamily="34" charset="0"/>
              </a:rPr>
              <a:t>Παράδειγμα</a:t>
            </a:r>
          </a:p>
        </p:txBody>
      </p:sp>
      <p:sp>
        <p:nvSpPr>
          <p:cNvPr id="21" name="WordArt 18">
            <a:extLst>
              <a:ext uri="{FF2B5EF4-FFF2-40B4-BE49-F238E27FC236}">
                <a16:creationId xmlns:a16="http://schemas.microsoft.com/office/drawing/2014/main" id="{961AEB8D-B8DA-4955-B498-1D01E8D306EC}"/>
              </a:ext>
            </a:extLst>
          </p:cNvPr>
          <p:cNvSpPr>
            <a:spLocks noChangeArrowheads="1" noChangeShapeType="1" noTextEdit="1"/>
          </p:cNvSpPr>
          <p:nvPr/>
        </p:nvSpPr>
        <p:spPr bwMode="auto">
          <a:xfrm>
            <a:off x="1625600" y="5041900"/>
            <a:ext cx="1219200" cy="44926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l-GR" sz="28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panose="020B0806030902050204" pitchFamily="34" charset="0"/>
              </a:rPr>
              <a:t>Λύση</a:t>
            </a:r>
          </a:p>
        </p:txBody>
      </p:sp>
      <p:sp>
        <p:nvSpPr>
          <p:cNvPr id="19" name="Rectangle 18">
            <a:extLst>
              <a:ext uri="{FF2B5EF4-FFF2-40B4-BE49-F238E27FC236}">
                <a16:creationId xmlns:a16="http://schemas.microsoft.com/office/drawing/2014/main" id="{2D3E8BF7-A621-4B98-BD5E-C5855BE64FBB}"/>
              </a:ext>
            </a:extLst>
          </p:cNvPr>
          <p:cNvSpPr/>
          <p:nvPr/>
        </p:nvSpPr>
        <p:spPr>
          <a:xfrm rot="19812501">
            <a:off x="5314553" y="4568149"/>
            <a:ext cx="3876095" cy="461665"/>
          </a:xfrm>
          <a:prstGeom prst="rect">
            <a:avLst/>
          </a:prstGeom>
          <a:noFill/>
        </p:spPr>
        <p:txBody>
          <a:bodyPr>
            <a:spAutoFit/>
          </a:bodyPr>
          <a:lstStyle/>
          <a:p>
            <a:pPr algn="ctr">
              <a:defRPr/>
            </a:pPr>
            <a:r>
              <a:rPr lang="el-GR"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Ανακεφαλαίωση</a:t>
            </a:r>
            <a:endParaRPr lang="en-US"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1332"/>
                                        </p:tgtEl>
                                        <p:attrNameLst>
                                          <p:attrName>style.visibility</p:attrName>
                                        </p:attrNameLst>
                                      </p:cBhvr>
                                      <p:to>
                                        <p:strVal val="visible"/>
                                      </p:to>
                                    </p:set>
                                    <p:anim calcmode="lin" valueType="num">
                                      <p:cBhvr additive="base">
                                        <p:cTn id="7" dur="500" fill="hold"/>
                                        <p:tgtEl>
                                          <p:spTgt spid="141332"/>
                                        </p:tgtEl>
                                        <p:attrNameLst>
                                          <p:attrName>ppt_x</p:attrName>
                                        </p:attrNameLst>
                                      </p:cBhvr>
                                      <p:tavLst>
                                        <p:tav tm="0">
                                          <p:val>
                                            <p:strVal val="0-#ppt_w/2"/>
                                          </p:val>
                                        </p:tav>
                                        <p:tav tm="100000">
                                          <p:val>
                                            <p:strVal val="#ppt_x"/>
                                          </p:val>
                                        </p:tav>
                                      </p:tavLst>
                                    </p:anim>
                                    <p:anim calcmode="lin" valueType="num">
                                      <p:cBhvr additive="base">
                                        <p:cTn id="8" dur="500" fill="hold"/>
                                        <p:tgtEl>
                                          <p:spTgt spid="14133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1331"/>
                                        </p:tgtEl>
                                        <p:attrNameLst>
                                          <p:attrName>style.visibility</p:attrName>
                                        </p:attrNameLst>
                                      </p:cBhvr>
                                      <p:to>
                                        <p:strVal val="visible"/>
                                      </p:to>
                                    </p:set>
                                    <p:anim calcmode="lin" valueType="num">
                                      <p:cBhvr additive="base">
                                        <p:cTn id="13" dur="500" fill="hold"/>
                                        <p:tgtEl>
                                          <p:spTgt spid="141331"/>
                                        </p:tgtEl>
                                        <p:attrNameLst>
                                          <p:attrName>ppt_x</p:attrName>
                                        </p:attrNameLst>
                                      </p:cBhvr>
                                      <p:tavLst>
                                        <p:tav tm="0">
                                          <p:val>
                                            <p:strVal val="0-#ppt_w/2"/>
                                          </p:val>
                                        </p:tav>
                                        <p:tav tm="100000">
                                          <p:val>
                                            <p:strVal val="#ppt_x"/>
                                          </p:val>
                                        </p:tav>
                                      </p:tavLst>
                                    </p:anim>
                                    <p:anim calcmode="lin" valueType="num">
                                      <p:cBhvr additive="base">
                                        <p:cTn id="14" dur="500" fill="hold"/>
                                        <p:tgtEl>
                                          <p:spTgt spid="141331"/>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141319"/>
                                        </p:tgtEl>
                                        <p:attrNameLst>
                                          <p:attrName>style.visibility</p:attrName>
                                        </p:attrNameLst>
                                      </p:cBhvr>
                                      <p:to>
                                        <p:strVal val="visible"/>
                                      </p:to>
                                    </p:set>
                                    <p:anim calcmode="lin" valueType="num">
                                      <p:cBhvr additive="base">
                                        <p:cTn id="17" dur="500" fill="hold"/>
                                        <p:tgtEl>
                                          <p:spTgt spid="141319"/>
                                        </p:tgtEl>
                                        <p:attrNameLst>
                                          <p:attrName>ppt_x</p:attrName>
                                        </p:attrNameLst>
                                      </p:cBhvr>
                                      <p:tavLst>
                                        <p:tav tm="0">
                                          <p:val>
                                            <p:strVal val="1+#ppt_w/2"/>
                                          </p:val>
                                        </p:tav>
                                        <p:tav tm="100000">
                                          <p:val>
                                            <p:strVal val="#ppt_x"/>
                                          </p:val>
                                        </p:tav>
                                      </p:tavLst>
                                    </p:anim>
                                    <p:anim calcmode="lin" valueType="num">
                                      <p:cBhvr additive="base">
                                        <p:cTn id="18" dur="500" fill="hold"/>
                                        <p:tgtEl>
                                          <p:spTgt spid="141319"/>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500"/>
                            </p:stCondLst>
                            <p:childTnLst>
                              <p:par>
                                <p:cTn id="20" presetID="2" presetClass="entr" presetSubtype="4" fill="hold" grpId="0" nodeType="afterEffect">
                                  <p:stCondLst>
                                    <p:cond delay="0"/>
                                  </p:stCondLst>
                                  <p:childTnLst>
                                    <p:set>
                                      <p:cBhvr>
                                        <p:cTn id="21" dur="1" fill="hold">
                                          <p:stCondLst>
                                            <p:cond delay="0"/>
                                          </p:stCondLst>
                                        </p:cTn>
                                        <p:tgtEl>
                                          <p:spTgt spid="141323"/>
                                        </p:tgtEl>
                                        <p:attrNameLst>
                                          <p:attrName>style.visibility</p:attrName>
                                        </p:attrNameLst>
                                      </p:cBhvr>
                                      <p:to>
                                        <p:strVal val="visible"/>
                                      </p:to>
                                    </p:set>
                                    <p:anim calcmode="lin" valueType="num">
                                      <p:cBhvr additive="base">
                                        <p:cTn id="22" dur="500" fill="hold"/>
                                        <p:tgtEl>
                                          <p:spTgt spid="141323"/>
                                        </p:tgtEl>
                                        <p:attrNameLst>
                                          <p:attrName>ppt_x</p:attrName>
                                        </p:attrNameLst>
                                      </p:cBhvr>
                                      <p:tavLst>
                                        <p:tav tm="0">
                                          <p:val>
                                            <p:strVal val="#ppt_x"/>
                                          </p:val>
                                        </p:tav>
                                        <p:tav tm="100000">
                                          <p:val>
                                            <p:strVal val="#ppt_x"/>
                                          </p:val>
                                        </p:tav>
                                      </p:tavLst>
                                    </p:anim>
                                    <p:anim calcmode="lin" valueType="num">
                                      <p:cBhvr additive="base">
                                        <p:cTn id="23" dur="500" fill="hold"/>
                                        <p:tgtEl>
                                          <p:spTgt spid="141323"/>
                                        </p:tgtEl>
                                        <p:attrNameLst>
                                          <p:attrName>ppt_y</p:attrName>
                                        </p:attrNameLst>
                                      </p:cBhvr>
                                      <p:tavLst>
                                        <p:tav tm="0">
                                          <p:val>
                                            <p:strVal val="1+#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41322"/>
                                        </p:tgtEl>
                                        <p:attrNameLst>
                                          <p:attrName>style.visibility</p:attrName>
                                        </p:attrNameLst>
                                      </p:cBhvr>
                                      <p:to>
                                        <p:strVal val="visible"/>
                                      </p:to>
                                    </p:set>
                                    <p:animEffect transition="in" filter="wipe(left)">
                                      <p:cBhvr>
                                        <p:cTn id="28" dur="1000"/>
                                        <p:tgtEl>
                                          <p:spTgt spid="14132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41324"/>
                                        </p:tgtEl>
                                        <p:attrNameLst>
                                          <p:attrName>style.visibility</p:attrName>
                                        </p:attrNameLst>
                                      </p:cBhvr>
                                      <p:to>
                                        <p:strVal val="visible"/>
                                      </p:to>
                                    </p:set>
                                    <p:animEffect transition="in" filter="wipe(left)">
                                      <p:cBhvr>
                                        <p:cTn id="33" dur="1000"/>
                                        <p:tgtEl>
                                          <p:spTgt spid="14132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nodeType="click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dissolve">
                                      <p:cBhvr>
                                        <p:cTn id="38" dur="500"/>
                                        <p:tgtEl>
                                          <p:spTgt spid="20"/>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nodeType="click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dissolve">
                                      <p:cBhvr>
                                        <p:cTn id="4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9" grpId="0"/>
      <p:bldP spid="141322" grpId="0"/>
      <p:bldP spid="141323" grpId="0"/>
      <p:bldP spid="141324" grpId="0"/>
      <p:bldP spid="141331" grpId="0"/>
      <p:bldP spid="14133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5">
            <a:extLst>
              <a:ext uri="{FF2B5EF4-FFF2-40B4-BE49-F238E27FC236}">
                <a16:creationId xmlns:a16="http://schemas.microsoft.com/office/drawing/2014/main" id="{D39E37A9-6682-43FA-BBB5-E7B7B3B3D60F}"/>
              </a:ext>
            </a:extLst>
          </p:cNvPr>
          <p:cNvSpPr>
            <a:spLocks noChangeArrowheads="1"/>
          </p:cNvSpPr>
          <p:nvPr/>
        </p:nvSpPr>
        <p:spPr bwMode="auto">
          <a:xfrm>
            <a:off x="2078038" y="652463"/>
            <a:ext cx="4765675" cy="461962"/>
          </a:xfrm>
          <a:prstGeom prst="rect">
            <a:avLst/>
          </a:prstGeom>
          <a:solidFill>
            <a:srgbClr val="996633"/>
          </a:solidFill>
          <a:ln w="9525">
            <a:solidFill>
              <a:srgbClr val="000000"/>
            </a:solidFill>
            <a:miter lim="800000"/>
            <a:headEnd/>
            <a:tailEnd/>
          </a:ln>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l-GR" altLang="en-US">
                <a:solidFill>
                  <a:srgbClr val="FFFF99"/>
                </a:solidFill>
              </a:rPr>
              <a:t>Επεξεργασία δυαδικής πληροφορίας </a:t>
            </a:r>
          </a:p>
        </p:txBody>
      </p:sp>
      <p:pic>
        <p:nvPicPr>
          <p:cNvPr id="61443" name="Εικόνα 1">
            <a:extLst>
              <a:ext uri="{FF2B5EF4-FFF2-40B4-BE49-F238E27FC236}">
                <a16:creationId xmlns:a16="http://schemas.microsoft.com/office/drawing/2014/main" id="{FED195D0-3804-4C3F-ABF3-E4701F49693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3800" y="1252538"/>
            <a:ext cx="3989388" cy="506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2466" name="Picture 2">
            <a:extLst>
              <a:ext uri="{FF2B5EF4-FFF2-40B4-BE49-F238E27FC236}">
                <a16:creationId xmlns:a16="http://schemas.microsoft.com/office/drawing/2014/main" id="{BA9E312C-2BC6-447B-91CA-A97CCEDC4B3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47775" y="792163"/>
            <a:ext cx="6808788" cy="521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67" name="Picture 1">
            <a:extLst>
              <a:ext uri="{FF2B5EF4-FFF2-40B4-BE49-F238E27FC236}">
                <a16:creationId xmlns:a16="http://schemas.microsoft.com/office/drawing/2014/main" id="{66F27E43-C44D-426F-81E8-8E00AB79A83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9288" y="1154113"/>
            <a:ext cx="2905125" cy="291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68" name="Rectangle 3">
            <a:extLst>
              <a:ext uri="{FF2B5EF4-FFF2-40B4-BE49-F238E27FC236}">
                <a16:creationId xmlns:a16="http://schemas.microsoft.com/office/drawing/2014/main" id="{5D937B64-CE5C-45DA-93AF-E96396888DFA}"/>
              </a:ext>
            </a:extLst>
          </p:cNvPr>
          <p:cNvSpPr>
            <a:spLocks noChangeArrowheads="1"/>
          </p:cNvSpPr>
          <p:nvPr/>
        </p:nvSpPr>
        <p:spPr bwMode="auto">
          <a:xfrm>
            <a:off x="4322763" y="6002338"/>
            <a:ext cx="4572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l-GR" sz="1200"/>
              <a:t>GR1F-16C-2-94FI-00-1_15-JUN-2007_0_15-JUN-2007_COMP</a:t>
            </a:r>
            <a:endParaRPr lang="el-GR" altLang="el-GR" sz="1200"/>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3490" name="Picture 1">
            <a:extLst>
              <a:ext uri="{FF2B5EF4-FFF2-40B4-BE49-F238E27FC236}">
                <a16:creationId xmlns:a16="http://schemas.microsoft.com/office/drawing/2014/main" id="{40607A8D-6C91-4992-AFDE-C396F09E13D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03375" y="1228725"/>
            <a:ext cx="6232525" cy="385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522C7-5F9D-4299-8F96-1F314A66FD07}"/>
              </a:ext>
            </a:extLst>
          </p:cNvPr>
          <p:cNvSpPr>
            <a:spLocks noGrp="1"/>
          </p:cNvSpPr>
          <p:nvPr>
            <p:ph type="title"/>
          </p:nvPr>
        </p:nvSpPr>
        <p:spPr>
          <a:xfrm>
            <a:off x="1289050" y="160338"/>
            <a:ext cx="6799263" cy="935037"/>
          </a:xfrm>
          <a:solidFill>
            <a:schemeClr val="accent1">
              <a:lumMod val="40000"/>
              <a:lumOff val="60000"/>
            </a:schemeClr>
          </a:solidFill>
        </p:spPr>
        <p:txBody>
          <a:bodyPr/>
          <a:lstStyle/>
          <a:p>
            <a:pPr>
              <a:defRPr/>
            </a:pPr>
            <a:r>
              <a:rPr lang="el-GR" dirty="0"/>
              <a:t>Άλγεβρα </a:t>
            </a:r>
            <a:r>
              <a:rPr lang="en-US" dirty="0"/>
              <a:t>BOOLE</a:t>
            </a:r>
            <a:endParaRPr lang="el-GR" dirty="0"/>
          </a:p>
        </p:txBody>
      </p:sp>
      <p:sp>
        <p:nvSpPr>
          <p:cNvPr id="88067" name="Content Placeholder 2">
            <a:extLst>
              <a:ext uri="{FF2B5EF4-FFF2-40B4-BE49-F238E27FC236}">
                <a16:creationId xmlns:a16="http://schemas.microsoft.com/office/drawing/2014/main" id="{097B7D1C-9E05-4B13-9F26-8010B29CD1D5}"/>
              </a:ext>
            </a:extLst>
          </p:cNvPr>
          <p:cNvSpPr>
            <a:spLocks noGrp="1"/>
          </p:cNvSpPr>
          <p:nvPr>
            <p:ph idx="1"/>
          </p:nvPr>
        </p:nvSpPr>
        <p:spPr>
          <a:xfrm>
            <a:off x="706438" y="1368425"/>
            <a:ext cx="7667625" cy="3444875"/>
          </a:xfrm>
        </p:spPr>
        <p:txBody>
          <a:bodyPr/>
          <a:lstStyle/>
          <a:p>
            <a:pPr algn="just"/>
            <a:r>
              <a:rPr lang="el-GR" altLang="el-GR" sz="1800"/>
              <a:t>Στα Μαθηματικά και την Μαθηματική λογική, Άλγεβρα Μπουλ είναι η υποπεριοχή της άλγεβρας όπου οι τιμές των μεταβλητών είναι οι τιμές αληθείας </a:t>
            </a:r>
            <a:r>
              <a:rPr lang="el-GR" altLang="el-GR" sz="1800" b="1">
                <a:solidFill>
                  <a:srgbClr val="0000FF"/>
                </a:solidFill>
              </a:rPr>
              <a:t>αληθές</a:t>
            </a:r>
            <a:r>
              <a:rPr lang="el-GR" altLang="el-GR" sz="1800"/>
              <a:t> και </a:t>
            </a:r>
            <a:r>
              <a:rPr lang="el-GR" altLang="el-GR" sz="1800" b="1">
                <a:solidFill>
                  <a:srgbClr val="FF0000"/>
                </a:solidFill>
              </a:rPr>
              <a:t>ψευδές</a:t>
            </a:r>
            <a:r>
              <a:rPr lang="el-GR" altLang="el-GR" sz="1800"/>
              <a:t>, που συνήθως αναπαρίστανται με </a:t>
            </a:r>
            <a:r>
              <a:rPr lang="el-GR" altLang="el-GR" sz="1800">
                <a:solidFill>
                  <a:srgbClr val="0000FF"/>
                </a:solidFill>
              </a:rPr>
              <a:t>1</a:t>
            </a:r>
            <a:r>
              <a:rPr lang="el-GR" altLang="el-GR" sz="1800"/>
              <a:t> και </a:t>
            </a:r>
            <a:r>
              <a:rPr lang="el-GR" altLang="el-GR" sz="1800">
                <a:solidFill>
                  <a:srgbClr val="FF0000"/>
                </a:solidFill>
              </a:rPr>
              <a:t>0</a:t>
            </a:r>
            <a:r>
              <a:rPr lang="el-GR" altLang="el-GR" sz="1800"/>
              <a:t> αντίστοιχα. </a:t>
            </a:r>
          </a:p>
          <a:p>
            <a:pPr algn="just"/>
            <a:r>
              <a:rPr lang="el-GR" altLang="el-GR" sz="1800"/>
              <a:t>Σε αντίθεση με την στοιχειώδη άλγεβρα όπου οι τιμές των μεταβλητών είναι αριθμοί και οι κύριες πράξεις είναι η πρόσθεση και ο πολλαπλασιασμός, στην άλγεβρα Μπουλ υπάρχουν τρεις κύριες πράξεις: η σύζευξη </a:t>
            </a:r>
            <a:r>
              <a:rPr lang="en-US" altLang="el-GR" sz="1800"/>
              <a:t>“</a:t>
            </a:r>
            <a:r>
              <a:rPr lang="el-GR" altLang="el-GR" sz="1800" b="1"/>
              <a:t>και</a:t>
            </a:r>
            <a:r>
              <a:rPr lang="en-US" altLang="el-GR" sz="1800"/>
              <a:t>”</a:t>
            </a:r>
            <a:r>
              <a:rPr lang="el-GR" altLang="el-GR" sz="1800"/>
              <a:t>, η διάζευξη </a:t>
            </a:r>
            <a:r>
              <a:rPr lang="en-US" altLang="el-GR" sz="1800"/>
              <a:t>“</a:t>
            </a:r>
            <a:r>
              <a:rPr lang="el-GR" altLang="el-GR" sz="1800" b="1"/>
              <a:t>ή</a:t>
            </a:r>
            <a:r>
              <a:rPr lang="en-US" altLang="el-GR" sz="1800"/>
              <a:t>”</a:t>
            </a:r>
            <a:r>
              <a:rPr lang="el-GR" altLang="el-GR" sz="1800"/>
              <a:t> και η άρνηση </a:t>
            </a:r>
            <a:r>
              <a:rPr lang="en-US" altLang="el-GR" sz="1800"/>
              <a:t>“</a:t>
            </a:r>
            <a:r>
              <a:rPr lang="el-GR" altLang="el-GR" sz="1800" b="1"/>
              <a:t>όχι</a:t>
            </a:r>
            <a:r>
              <a:rPr lang="en-US" altLang="el-GR" sz="1800"/>
              <a:t>”.</a:t>
            </a:r>
          </a:p>
          <a:p>
            <a:pPr algn="just"/>
            <a:r>
              <a:rPr lang="el-GR" altLang="el-GR" sz="1800"/>
              <a:t>Η άλγεβρα Μπουλ εισήχθη το 1854 από τον Τζορτζ Μπουλ (George Boole) με το έργο του An Investigation of the Laws of Thought (Διερεύνηση των νόμων της σκέψης). Σύμφωνα με τον Huntington ο όρος «Άλγεβρα Μπουλ» χρησιμοποιήθηκε για πρώτη φορά από τον Sheffer το 1913.</a:t>
            </a:r>
          </a:p>
          <a:p>
            <a:pPr algn="just"/>
            <a:r>
              <a:rPr lang="el-GR" altLang="el-GR" sz="1800"/>
              <a:t>Η άλγεβρα Μπουλ είναι θεμελιώδους σημασίας για την επιστήμη της Πληροφορικής και αποτελεί την βάση για την θεωρητική μελέτη του πεδίου της λογικής σχεδίασης. Επιπλέον είναι σημαντική σε άλλα πεδία όπως η Στατιστική, η Θεωρία συνόλων και ο προγραμματισμός.</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80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80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806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80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C2371-B79F-44A2-A118-6712EF5C8BE8}"/>
              </a:ext>
            </a:extLst>
          </p:cNvPr>
          <p:cNvSpPr>
            <a:spLocks noGrp="1"/>
          </p:cNvSpPr>
          <p:nvPr>
            <p:ph type="title"/>
          </p:nvPr>
        </p:nvSpPr>
        <p:spPr>
          <a:xfrm>
            <a:off x="1289050" y="160338"/>
            <a:ext cx="6799263" cy="935037"/>
          </a:xfrm>
          <a:solidFill>
            <a:schemeClr val="accent1">
              <a:lumMod val="40000"/>
              <a:lumOff val="60000"/>
            </a:schemeClr>
          </a:solidFill>
        </p:spPr>
        <p:txBody>
          <a:bodyPr/>
          <a:lstStyle/>
          <a:p>
            <a:pPr>
              <a:defRPr/>
            </a:pPr>
            <a:r>
              <a:rPr lang="el-GR" dirty="0"/>
              <a:t>Άλγεβρα </a:t>
            </a:r>
            <a:r>
              <a:rPr lang="en-US" dirty="0"/>
              <a:t>BOOLE</a:t>
            </a:r>
            <a:endParaRPr lang="el-GR" dirty="0"/>
          </a:p>
        </p:txBody>
      </p:sp>
      <p:pic>
        <p:nvPicPr>
          <p:cNvPr id="66563" name="Picture 4">
            <a:extLst>
              <a:ext uri="{FF2B5EF4-FFF2-40B4-BE49-F238E27FC236}">
                <a16:creationId xmlns:a16="http://schemas.microsoft.com/office/drawing/2014/main" id="{87097BC0-4C1F-47EF-9351-C9719F026F7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60563" y="1095375"/>
            <a:ext cx="5454650" cy="529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a:extLst>
              <a:ext uri="{FF2B5EF4-FFF2-40B4-BE49-F238E27FC236}">
                <a16:creationId xmlns:a16="http://schemas.microsoft.com/office/drawing/2014/main" id="{CC418C39-3EE9-45D1-BF93-8DE7FC7ED1C1}"/>
              </a:ext>
            </a:extLst>
          </p:cNvPr>
          <p:cNvSpPr>
            <a:spLocks noGrp="1"/>
          </p:cNvSpPr>
          <p:nvPr>
            <p:ph type="ctrTitle"/>
          </p:nvPr>
        </p:nvSpPr>
        <p:spPr>
          <a:xfrm>
            <a:off x="1922463" y="1811338"/>
            <a:ext cx="5308600" cy="1516062"/>
          </a:xfrm>
        </p:spPr>
        <p:txBody>
          <a:bodyPr/>
          <a:lstStyle/>
          <a:p>
            <a:r>
              <a:rPr lang="el-GR" altLang="el-GR">
                <a:ln>
                  <a:noFill/>
                </a:ln>
              </a:rPr>
              <a:t>ΔΙΤΙΜΗ ΑΛΓΕΒΡΑ </a:t>
            </a:r>
            <a:r>
              <a:rPr lang="en-US" altLang="el-GR">
                <a:ln>
                  <a:noFill/>
                </a:ln>
              </a:rPr>
              <a:t>BOOLE</a:t>
            </a:r>
            <a:endParaRPr lang="el-GR" altLang="el-GR">
              <a:ln>
                <a:noFill/>
              </a:ln>
            </a:endParaRPr>
          </a:p>
        </p:txBody>
      </p:sp>
      <p:sp>
        <p:nvSpPr>
          <p:cNvPr id="68611" name="Subtitle 2">
            <a:extLst>
              <a:ext uri="{FF2B5EF4-FFF2-40B4-BE49-F238E27FC236}">
                <a16:creationId xmlns:a16="http://schemas.microsoft.com/office/drawing/2014/main" id="{7D581802-DAD9-4D3E-BC81-82E503FF0BBE}"/>
              </a:ext>
            </a:extLst>
          </p:cNvPr>
          <p:cNvSpPr>
            <a:spLocks noGrp="1"/>
          </p:cNvSpPr>
          <p:nvPr>
            <p:ph type="subTitle" idx="1"/>
          </p:nvPr>
        </p:nvSpPr>
        <p:spPr>
          <a:xfrm>
            <a:off x="1922463" y="3598863"/>
            <a:ext cx="5308600" cy="1376362"/>
          </a:xfrm>
        </p:spPr>
        <p:txBody>
          <a:bodyPr/>
          <a:lstStyle/>
          <a:p>
            <a:r>
              <a:rPr lang="el-GR" altLang="el-GR"/>
              <a:t>ΕΦΑΡΜΟΓΗ ΤΗΣ ΣΕ ΚΥΚΛΩΜΑΤΑ ΛΟΓΙΚΩΝ ΠΥΛΩΝ</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Text Box 16">
            <a:extLst>
              <a:ext uri="{FF2B5EF4-FFF2-40B4-BE49-F238E27FC236}">
                <a16:creationId xmlns:a16="http://schemas.microsoft.com/office/drawing/2014/main" id="{D5CA0BED-4A7A-4955-B161-02EAB4810800}"/>
              </a:ext>
            </a:extLst>
          </p:cNvPr>
          <p:cNvSpPr txBox="1">
            <a:spLocks noChangeArrowheads="1"/>
          </p:cNvSpPr>
          <p:nvPr/>
        </p:nvSpPr>
        <p:spPr bwMode="auto">
          <a:xfrm>
            <a:off x="838200" y="2057400"/>
            <a:ext cx="7696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l-GR" altLang="en-US"/>
              <a:t>Ο αντιστροφέας πραγματοποιεί την λογική συνάρτηση </a:t>
            </a:r>
            <a:r>
              <a:rPr lang="en-US" altLang="en-US"/>
              <a:t>NOT </a:t>
            </a:r>
            <a:r>
              <a:rPr lang="el-GR" altLang="en-US"/>
              <a:t>και </a:t>
            </a:r>
            <a:r>
              <a:rPr lang="en-US" altLang="en-US"/>
              <a:t> </a:t>
            </a:r>
            <a:r>
              <a:rPr lang="el-GR" altLang="en-US"/>
              <a:t>έχει τον παρακάτω πίνακα αλήθειας</a:t>
            </a:r>
            <a:r>
              <a:rPr lang="en-US" altLang="en-US"/>
              <a:t>:</a:t>
            </a:r>
          </a:p>
        </p:txBody>
      </p:sp>
      <p:sp>
        <p:nvSpPr>
          <p:cNvPr id="69635" name="Rectangle 29">
            <a:extLst>
              <a:ext uri="{FF2B5EF4-FFF2-40B4-BE49-F238E27FC236}">
                <a16:creationId xmlns:a16="http://schemas.microsoft.com/office/drawing/2014/main" id="{A5092B1F-1421-45BF-B7E9-572DCE83659F}"/>
              </a:ext>
            </a:extLst>
          </p:cNvPr>
          <p:cNvSpPr>
            <a:spLocks noChangeArrowheads="1"/>
          </p:cNvSpPr>
          <p:nvPr/>
        </p:nvSpPr>
        <p:spPr bwMode="auto">
          <a:xfrm>
            <a:off x="3073400" y="528638"/>
            <a:ext cx="2565400" cy="461962"/>
          </a:xfrm>
          <a:prstGeom prst="rect">
            <a:avLst/>
          </a:prstGeom>
          <a:solidFill>
            <a:srgbClr val="996633"/>
          </a:solidFill>
          <a:ln w="9525">
            <a:solidFill>
              <a:srgbClr val="000000"/>
            </a:solidFill>
            <a:miter lim="800000"/>
            <a:headEnd/>
            <a:tailEnd/>
          </a:ln>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l-GR" altLang="en-US">
                <a:solidFill>
                  <a:srgbClr val="FFFF99"/>
                </a:solidFill>
              </a:rPr>
              <a:t>Λογική Πύλη ΝΟΤ</a:t>
            </a:r>
            <a:endParaRPr lang="en-US" altLang="en-US">
              <a:solidFill>
                <a:srgbClr val="FFFF99"/>
              </a:solidFill>
            </a:endParaRPr>
          </a:p>
        </p:txBody>
      </p:sp>
      <p:graphicFrame>
        <p:nvGraphicFramePr>
          <p:cNvPr id="69636" name="Object 37">
            <a:extLst>
              <a:ext uri="{FF2B5EF4-FFF2-40B4-BE49-F238E27FC236}">
                <a16:creationId xmlns:a16="http://schemas.microsoft.com/office/drawing/2014/main" id="{4D0E27AC-E0D2-464E-AB46-6E88B4F00ECB}"/>
              </a:ext>
            </a:extLst>
          </p:cNvPr>
          <p:cNvGraphicFramePr>
            <a:graphicFrameLocks noChangeAspect="1"/>
          </p:cNvGraphicFramePr>
          <p:nvPr/>
        </p:nvGraphicFramePr>
        <p:xfrm>
          <a:off x="3581400" y="1447800"/>
          <a:ext cx="1524000" cy="636588"/>
        </p:xfrm>
        <a:graphic>
          <a:graphicData uri="http://schemas.openxmlformats.org/presentationml/2006/ole">
            <mc:AlternateContent xmlns:mc="http://schemas.openxmlformats.org/markup-compatibility/2006">
              <mc:Choice xmlns:v="urn:schemas-microsoft-com:vml" Requires="v">
                <p:oleObj spid="_x0000_s69645" name="CorelDRAW" r:id="rId4" imgW="721173" imgH="301391" progId="CorelDRAW.Graphic.12">
                  <p:embed/>
                </p:oleObj>
              </mc:Choice>
              <mc:Fallback>
                <p:oleObj name="CorelDRAW" r:id="rId4" imgW="721173" imgH="301391" progId="CorelDRAW.Graphic.12">
                  <p:embed/>
                  <p:pic>
                    <p:nvPicPr>
                      <p:cNvPr id="0" name="Object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1400" y="1447800"/>
                        <a:ext cx="1524000" cy="636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9637" name="Text Box 41">
            <a:extLst>
              <a:ext uri="{FF2B5EF4-FFF2-40B4-BE49-F238E27FC236}">
                <a16:creationId xmlns:a16="http://schemas.microsoft.com/office/drawing/2014/main" id="{73F7580F-C648-4D91-BE21-AAAAC437710D}"/>
              </a:ext>
            </a:extLst>
          </p:cNvPr>
          <p:cNvSpPr txBox="1">
            <a:spLocks noChangeArrowheads="1"/>
          </p:cNvSpPr>
          <p:nvPr/>
        </p:nvSpPr>
        <p:spPr bwMode="auto">
          <a:xfrm>
            <a:off x="3581400" y="12954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i="1"/>
              <a:t>A</a:t>
            </a:r>
          </a:p>
        </p:txBody>
      </p:sp>
      <p:sp>
        <p:nvSpPr>
          <p:cNvPr id="69638" name="Text Box 42">
            <a:extLst>
              <a:ext uri="{FF2B5EF4-FFF2-40B4-BE49-F238E27FC236}">
                <a16:creationId xmlns:a16="http://schemas.microsoft.com/office/drawing/2014/main" id="{28E65867-42D6-42D2-B3DB-A6E0F2BB757F}"/>
              </a:ext>
            </a:extLst>
          </p:cNvPr>
          <p:cNvSpPr txBox="1">
            <a:spLocks noChangeArrowheads="1"/>
          </p:cNvSpPr>
          <p:nvPr/>
        </p:nvSpPr>
        <p:spPr bwMode="auto">
          <a:xfrm>
            <a:off x="4724400" y="12954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i="1"/>
              <a:t>X</a:t>
            </a:r>
          </a:p>
        </p:txBody>
      </p:sp>
      <p:graphicFrame>
        <p:nvGraphicFramePr>
          <p:cNvPr id="69639" name="Object 43">
            <a:extLst>
              <a:ext uri="{FF2B5EF4-FFF2-40B4-BE49-F238E27FC236}">
                <a16:creationId xmlns:a16="http://schemas.microsoft.com/office/drawing/2014/main" id="{ED688F33-C314-4C15-8589-8690A24F72F4}"/>
              </a:ext>
            </a:extLst>
          </p:cNvPr>
          <p:cNvGraphicFramePr>
            <a:graphicFrameLocks noChangeAspect="1"/>
          </p:cNvGraphicFramePr>
          <p:nvPr/>
        </p:nvGraphicFramePr>
        <p:xfrm>
          <a:off x="3200400" y="3048000"/>
          <a:ext cx="2286000" cy="1522413"/>
        </p:xfrm>
        <a:graphic>
          <a:graphicData uri="http://schemas.openxmlformats.org/presentationml/2006/ole">
            <mc:AlternateContent xmlns:mc="http://schemas.openxmlformats.org/markup-compatibility/2006">
              <mc:Choice xmlns:v="urn:schemas-microsoft-com:vml" Requires="v">
                <p:oleObj spid="_x0000_s69646" name="CorelDRAW" r:id="rId6" imgW="1154390" imgH="768259" progId="CorelDRAW.Graphic.13">
                  <p:embed/>
                </p:oleObj>
              </mc:Choice>
              <mc:Fallback>
                <p:oleObj name="CorelDRAW" r:id="rId6" imgW="1154390" imgH="768259" progId="CorelDRAW.Graphic.13">
                  <p:embed/>
                  <p:pic>
                    <p:nvPicPr>
                      <p:cNvPr id="0" name="Object 4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00400" y="3048000"/>
                        <a:ext cx="2286000" cy="1522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12" name="Text Box 40">
            <a:extLst>
              <a:ext uri="{FF2B5EF4-FFF2-40B4-BE49-F238E27FC236}">
                <a16:creationId xmlns:a16="http://schemas.microsoft.com/office/drawing/2014/main" id="{139E7E0E-6C02-42D2-A806-F7BD63D79019}"/>
              </a:ext>
            </a:extLst>
          </p:cNvPr>
          <p:cNvSpPr txBox="1">
            <a:spLocks noChangeArrowheads="1"/>
          </p:cNvSpPr>
          <p:nvPr/>
        </p:nvSpPr>
        <p:spPr bwMode="auto">
          <a:xfrm>
            <a:off x="3581400" y="3870325"/>
            <a:ext cx="2752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l-GR" altLang="en-US" sz="2000"/>
              <a:t>0                 </a:t>
            </a:r>
            <a:r>
              <a:rPr lang="el-GR" altLang="en-US" sz="2000">
                <a:solidFill>
                  <a:srgbClr val="FF0000"/>
                </a:solidFill>
              </a:rPr>
              <a:t>1</a:t>
            </a:r>
            <a:endParaRPr lang="en-US" altLang="en-US" sz="2000">
              <a:solidFill>
                <a:srgbClr val="FF0000"/>
              </a:solidFill>
            </a:endParaRPr>
          </a:p>
        </p:txBody>
      </p:sp>
      <p:grpSp>
        <p:nvGrpSpPr>
          <p:cNvPr id="2" name="Group 49">
            <a:extLst>
              <a:ext uri="{FF2B5EF4-FFF2-40B4-BE49-F238E27FC236}">
                <a16:creationId xmlns:a16="http://schemas.microsoft.com/office/drawing/2014/main" id="{75E607A4-C8A8-4B48-AA92-15EEC094DE27}"/>
              </a:ext>
            </a:extLst>
          </p:cNvPr>
          <p:cNvGrpSpPr>
            <a:grpSpLocks/>
          </p:cNvGrpSpPr>
          <p:nvPr/>
        </p:nvGrpSpPr>
        <p:grpSpPr bwMode="auto">
          <a:xfrm>
            <a:off x="838200" y="4800600"/>
            <a:ext cx="7696200" cy="1384300"/>
            <a:chOff x="528" y="3130"/>
            <a:chExt cx="4848" cy="872"/>
          </a:xfrm>
        </p:grpSpPr>
        <p:sp>
          <p:nvSpPr>
            <p:cNvPr id="69643" name="Text Box 46">
              <a:extLst>
                <a:ext uri="{FF2B5EF4-FFF2-40B4-BE49-F238E27FC236}">
                  <a16:creationId xmlns:a16="http://schemas.microsoft.com/office/drawing/2014/main" id="{E94EDCF5-F204-4E2B-9237-22BC864FF91B}"/>
                </a:ext>
              </a:extLst>
            </p:cNvPr>
            <p:cNvSpPr txBox="1">
              <a:spLocks noChangeArrowheads="1"/>
            </p:cNvSpPr>
            <p:nvPr/>
          </p:nvSpPr>
          <p:spPr bwMode="auto">
            <a:xfrm>
              <a:off x="528" y="3130"/>
              <a:ext cx="4848" cy="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l-GR" altLang="en-US"/>
                <a:t>Η συνάρτηση </a:t>
              </a:r>
              <a:r>
                <a:rPr lang="en-US" altLang="en-US"/>
                <a:t>NOT </a:t>
              </a:r>
              <a:r>
                <a:rPr lang="el-GR" altLang="en-US"/>
                <a:t>επιστρέφει το συμπλήρωμα μιας μεταβλητής και δηλώνεται με μια παύλα.</a:t>
              </a:r>
              <a:r>
                <a:rPr lang="en-US" altLang="en-US"/>
                <a:t> </a:t>
              </a:r>
              <a:endParaRPr lang="el-GR" altLang="en-US"/>
            </a:p>
            <a:p>
              <a:pPr eaLnBrk="1" hangingPunct="1">
                <a:spcBef>
                  <a:spcPct val="50000"/>
                </a:spcBef>
              </a:pPr>
              <a:r>
                <a:rPr lang="en-US" altLang="en-US" i="1">
                  <a:solidFill>
                    <a:srgbClr val="FF0000"/>
                  </a:solidFill>
                </a:rPr>
                <a:t>X</a:t>
              </a:r>
              <a:r>
                <a:rPr lang="en-US" altLang="en-US">
                  <a:solidFill>
                    <a:srgbClr val="FF0000"/>
                  </a:solidFill>
                </a:rPr>
                <a:t> =</a:t>
              </a:r>
              <a:r>
                <a:rPr lang="en-US" altLang="en-US"/>
                <a:t> </a:t>
              </a:r>
              <a:r>
                <a:rPr lang="en-US" altLang="en-US" i="1">
                  <a:solidFill>
                    <a:srgbClr val="FF3300"/>
                  </a:solidFill>
                </a:rPr>
                <a:t>A</a:t>
              </a:r>
              <a:r>
                <a:rPr lang="en-US" altLang="en-US" i="1"/>
                <a:t>.</a:t>
              </a:r>
            </a:p>
          </p:txBody>
        </p:sp>
        <p:sp>
          <p:nvSpPr>
            <p:cNvPr id="69644" name="Line 47">
              <a:extLst>
                <a:ext uri="{FF2B5EF4-FFF2-40B4-BE49-F238E27FC236}">
                  <a16:creationId xmlns:a16="http://schemas.microsoft.com/office/drawing/2014/main" id="{9C9C2D9C-508D-4030-981F-5A8AAC1D6014}"/>
                </a:ext>
              </a:extLst>
            </p:cNvPr>
            <p:cNvSpPr>
              <a:spLocks noChangeShapeType="1"/>
            </p:cNvSpPr>
            <p:nvPr/>
          </p:nvSpPr>
          <p:spPr bwMode="auto">
            <a:xfrm>
              <a:off x="913" y="3753"/>
              <a:ext cx="191" cy="1"/>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el-GR"/>
            </a:p>
          </p:txBody>
        </p:sp>
      </p:grpSp>
      <p:sp>
        <p:nvSpPr>
          <p:cNvPr id="15" name="Text Box 40">
            <a:extLst>
              <a:ext uri="{FF2B5EF4-FFF2-40B4-BE49-F238E27FC236}">
                <a16:creationId xmlns:a16="http://schemas.microsoft.com/office/drawing/2014/main" id="{BABB7909-C6C4-4301-9F96-9390168DDE8B}"/>
              </a:ext>
            </a:extLst>
          </p:cNvPr>
          <p:cNvSpPr txBox="1">
            <a:spLocks noChangeArrowheads="1"/>
          </p:cNvSpPr>
          <p:nvPr/>
        </p:nvSpPr>
        <p:spPr bwMode="auto">
          <a:xfrm>
            <a:off x="3581400" y="4175125"/>
            <a:ext cx="2752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l-GR" altLang="en-US" sz="2000"/>
              <a:t>1                 </a:t>
            </a:r>
            <a:r>
              <a:rPr lang="el-GR" altLang="en-US" sz="2000">
                <a:solidFill>
                  <a:srgbClr val="FF0000"/>
                </a:solidFill>
              </a:rPr>
              <a:t>0</a:t>
            </a:r>
            <a:endParaRPr lang="en-US" altLang="en-US" sz="2000">
              <a:solidFill>
                <a:srgbClr val="FF0000"/>
              </a:solidFill>
            </a:endParaRPr>
          </a:p>
        </p:txBody>
      </p:sp>
    </p:spTree>
  </p:cSld>
  <p:clrMapOvr>
    <a:masterClrMapping/>
  </p:clrMapOvr>
  <p:transition>
    <p:cover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12"/>
                                        </p:tgtEl>
                                        <p:attrNameLst>
                                          <p:attrName>style.visibility</p:attrName>
                                        </p:attrNameLst>
                                      </p:cBhvr>
                                      <p:to>
                                        <p:strVal val="visible"/>
                                      </p:to>
                                    </p:set>
                                    <p:animEffect transition="in" filter="wipe(left)">
                                      <p:cBhvr>
                                        <p:cTn id="7" dur="500"/>
                                        <p:tgtEl>
                                          <p:spTgt spid="31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3"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2" grpId="0"/>
      <p:bldP spid="15" grpId="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08550" name="Object 6">
            <a:extLst>
              <a:ext uri="{FF2B5EF4-FFF2-40B4-BE49-F238E27FC236}">
                <a16:creationId xmlns:a16="http://schemas.microsoft.com/office/drawing/2014/main" id="{A7037B4A-E046-40A5-A50F-04D9B2F89EDD}"/>
              </a:ext>
            </a:extLst>
          </p:cNvPr>
          <p:cNvGraphicFramePr>
            <a:graphicFrameLocks noChangeAspect="1"/>
          </p:cNvGraphicFramePr>
          <p:nvPr/>
        </p:nvGraphicFramePr>
        <p:xfrm>
          <a:off x="990600" y="2224088"/>
          <a:ext cx="5410200" cy="352425"/>
        </p:xfrm>
        <a:graphic>
          <a:graphicData uri="http://schemas.openxmlformats.org/presentationml/2006/ole">
            <mc:AlternateContent xmlns:mc="http://schemas.openxmlformats.org/markup-compatibility/2006">
              <mc:Choice xmlns:v="urn:schemas-microsoft-com:vml" Requires="v">
                <p:oleObj spid="_x0000_s71697" name="CorelDRAW" r:id="rId4" imgW="3290811" imgH="213627" progId="CorelDRAW.Graphic.12">
                  <p:embed/>
                </p:oleObj>
              </mc:Choice>
              <mc:Fallback>
                <p:oleObj name="CorelDRAW" r:id="rId4" imgW="3290811" imgH="213627" progId="CorelDRAW.Graphic.12">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2224088"/>
                        <a:ext cx="54102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8551" name="Object 7">
            <a:extLst>
              <a:ext uri="{FF2B5EF4-FFF2-40B4-BE49-F238E27FC236}">
                <a16:creationId xmlns:a16="http://schemas.microsoft.com/office/drawing/2014/main" id="{0A9C0B7F-61DE-44DA-A85B-7E5A36FEDA15}"/>
              </a:ext>
            </a:extLst>
          </p:cNvPr>
          <p:cNvGraphicFramePr>
            <a:graphicFrameLocks noChangeAspect="1"/>
          </p:cNvGraphicFramePr>
          <p:nvPr/>
        </p:nvGraphicFramePr>
        <p:xfrm>
          <a:off x="990600" y="2682875"/>
          <a:ext cx="5410200" cy="352425"/>
        </p:xfrm>
        <a:graphic>
          <a:graphicData uri="http://schemas.openxmlformats.org/presentationml/2006/ole">
            <mc:AlternateContent xmlns:mc="http://schemas.openxmlformats.org/markup-compatibility/2006">
              <mc:Choice xmlns:v="urn:schemas-microsoft-com:vml" Requires="v">
                <p:oleObj spid="_x0000_s71698" name="CorelDRAW" r:id="rId6" imgW="3290811" imgH="213627" progId="CorelDRAW.Graphic.12">
                  <p:embed/>
                </p:oleObj>
              </mc:Choice>
              <mc:Fallback>
                <p:oleObj name="CorelDRAW" r:id="rId6" imgW="3290811" imgH="213627" progId="CorelDRAW.Graphic.12">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0600" y="2682875"/>
                        <a:ext cx="54102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684" name="Text Box 8">
            <a:extLst>
              <a:ext uri="{FF2B5EF4-FFF2-40B4-BE49-F238E27FC236}">
                <a16:creationId xmlns:a16="http://schemas.microsoft.com/office/drawing/2014/main" id="{21F56865-F576-4A0C-A0A6-6A4AD5C534D1}"/>
              </a:ext>
            </a:extLst>
          </p:cNvPr>
          <p:cNvSpPr txBox="1">
            <a:spLocks noChangeArrowheads="1"/>
          </p:cNvSpPr>
          <p:nvPr/>
        </p:nvSpPr>
        <p:spPr bwMode="auto">
          <a:xfrm>
            <a:off x="609600" y="1600200"/>
            <a:ext cx="4343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l-GR" altLang="en-US"/>
              <a:t>Παράδειγμα κυματομορφών</a:t>
            </a:r>
            <a:r>
              <a:rPr lang="en-US" altLang="en-US"/>
              <a:t>:</a:t>
            </a:r>
          </a:p>
        </p:txBody>
      </p:sp>
      <p:sp>
        <p:nvSpPr>
          <p:cNvPr id="108553" name="Text Box 9">
            <a:extLst>
              <a:ext uri="{FF2B5EF4-FFF2-40B4-BE49-F238E27FC236}">
                <a16:creationId xmlns:a16="http://schemas.microsoft.com/office/drawing/2014/main" id="{3BF6CF1F-3289-49B7-AF6E-34FFC98FB3BE}"/>
              </a:ext>
            </a:extLst>
          </p:cNvPr>
          <p:cNvSpPr txBox="1">
            <a:spLocks noChangeArrowheads="1"/>
          </p:cNvSpPr>
          <p:nvPr/>
        </p:nvSpPr>
        <p:spPr bwMode="auto">
          <a:xfrm>
            <a:off x="685800" y="21336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i="1"/>
              <a:t>A</a:t>
            </a:r>
          </a:p>
        </p:txBody>
      </p:sp>
      <p:sp>
        <p:nvSpPr>
          <p:cNvPr id="108554" name="Text Box 10">
            <a:extLst>
              <a:ext uri="{FF2B5EF4-FFF2-40B4-BE49-F238E27FC236}">
                <a16:creationId xmlns:a16="http://schemas.microsoft.com/office/drawing/2014/main" id="{64E79BE2-279E-4C78-9253-70C86F611CA8}"/>
              </a:ext>
            </a:extLst>
          </p:cNvPr>
          <p:cNvSpPr txBox="1">
            <a:spLocks noChangeArrowheads="1"/>
          </p:cNvSpPr>
          <p:nvPr/>
        </p:nvSpPr>
        <p:spPr bwMode="auto">
          <a:xfrm>
            <a:off x="685800" y="26670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i="1"/>
              <a:t>X</a:t>
            </a:r>
          </a:p>
        </p:txBody>
      </p:sp>
      <p:graphicFrame>
        <p:nvGraphicFramePr>
          <p:cNvPr id="71687" name="Object 11">
            <a:extLst>
              <a:ext uri="{FF2B5EF4-FFF2-40B4-BE49-F238E27FC236}">
                <a16:creationId xmlns:a16="http://schemas.microsoft.com/office/drawing/2014/main" id="{F9D5D3F7-8858-4E83-A655-5C706027842F}"/>
              </a:ext>
            </a:extLst>
          </p:cNvPr>
          <p:cNvGraphicFramePr>
            <a:graphicFrameLocks noChangeAspect="1"/>
          </p:cNvGraphicFramePr>
          <p:nvPr/>
        </p:nvGraphicFramePr>
        <p:xfrm>
          <a:off x="3810000" y="1143000"/>
          <a:ext cx="1524000" cy="636588"/>
        </p:xfrm>
        <a:graphic>
          <a:graphicData uri="http://schemas.openxmlformats.org/presentationml/2006/ole">
            <mc:AlternateContent xmlns:mc="http://schemas.openxmlformats.org/markup-compatibility/2006">
              <mc:Choice xmlns:v="urn:schemas-microsoft-com:vml" Requires="v">
                <p:oleObj spid="_x0000_s71699" name="CorelDRAW" r:id="rId8" imgW="721173" imgH="301391" progId="CorelDRAW.Graphic.12">
                  <p:embed/>
                </p:oleObj>
              </mc:Choice>
              <mc:Fallback>
                <p:oleObj name="CorelDRAW" r:id="rId8" imgW="721173" imgH="301391" progId="CorelDRAW.Graphic.12">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10000" y="1143000"/>
                        <a:ext cx="1524000" cy="636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688" name="Text Box 12">
            <a:extLst>
              <a:ext uri="{FF2B5EF4-FFF2-40B4-BE49-F238E27FC236}">
                <a16:creationId xmlns:a16="http://schemas.microsoft.com/office/drawing/2014/main" id="{D247A0DC-A62B-4AFE-8488-6C55128122A4}"/>
              </a:ext>
            </a:extLst>
          </p:cNvPr>
          <p:cNvSpPr txBox="1">
            <a:spLocks noChangeArrowheads="1"/>
          </p:cNvSpPr>
          <p:nvPr/>
        </p:nvSpPr>
        <p:spPr bwMode="auto">
          <a:xfrm>
            <a:off x="3810000" y="9906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i="1"/>
              <a:t>A</a:t>
            </a:r>
          </a:p>
        </p:txBody>
      </p:sp>
      <p:sp>
        <p:nvSpPr>
          <p:cNvPr id="71689" name="Text Box 13">
            <a:extLst>
              <a:ext uri="{FF2B5EF4-FFF2-40B4-BE49-F238E27FC236}">
                <a16:creationId xmlns:a16="http://schemas.microsoft.com/office/drawing/2014/main" id="{9CD7FDD6-3497-421D-BB2F-DB16EF678D7F}"/>
              </a:ext>
            </a:extLst>
          </p:cNvPr>
          <p:cNvSpPr txBox="1">
            <a:spLocks noChangeArrowheads="1"/>
          </p:cNvSpPr>
          <p:nvPr/>
        </p:nvSpPr>
        <p:spPr bwMode="auto">
          <a:xfrm>
            <a:off x="4953000" y="9906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i="1"/>
              <a:t>X</a:t>
            </a:r>
          </a:p>
        </p:txBody>
      </p:sp>
      <p:sp>
        <p:nvSpPr>
          <p:cNvPr id="108561" name="Text Box 17">
            <a:extLst>
              <a:ext uri="{FF2B5EF4-FFF2-40B4-BE49-F238E27FC236}">
                <a16:creationId xmlns:a16="http://schemas.microsoft.com/office/drawing/2014/main" id="{14FC3964-1A8C-4465-9199-BFC2991628C4}"/>
              </a:ext>
            </a:extLst>
          </p:cNvPr>
          <p:cNvSpPr txBox="1">
            <a:spLocks noChangeArrowheads="1"/>
          </p:cNvSpPr>
          <p:nvPr/>
        </p:nvSpPr>
        <p:spPr bwMode="auto">
          <a:xfrm>
            <a:off x="685800" y="3124200"/>
            <a:ext cx="7620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l-GR" altLang="en-US"/>
              <a:t>Μια ομάδα πυλών </a:t>
            </a:r>
            <a:r>
              <a:rPr lang="en-US" altLang="en-US"/>
              <a:t>NOT</a:t>
            </a:r>
            <a:r>
              <a:rPr lang="el-GR" altLang="en-US"/>
              <a:t> μπορούν να χρησιμοποιηθούν για να υπολογίσουν το συμπλήρωμα ως προς 1</a:t>
            </a:r>
            <a:r>
              <a:rPr lang="en-US" altLang="en-US"/>
              <a:t>:</a:t>
            </a:r>
          </a:p>
        </p:txBody>
      </p:sp>
      <p:graphicFrame>
        <p:nvGraphicFramePr>
          <p:cNvPr id="108562" name="Object 18">
            <a:extLst>
              <a:ext uri="{FF2B5EF4-FFF2-40B4-BE49-F238E27FC236}">
                <a16:creationId xmlns:a16="http://schemas.microsoft.com/office/drawing/2014/main" id="{FDB379EA-17A8-4B95-AE32-199A622E6068}"/>
              </a:ext>
            </a:extLst>
          </p:cNvPr>
          <p:cNvGraphicFramePr>
            <a:graphicFrameLocks noChangeAspect="1"/>
          </p:cNvGraphicFramePr>
          <p:nvPr/>
        </p:nvGraphicFramePr>
        <p:xfrm>
          <a:off x="3276600" y="4375150"/>
          <a:ext cx="4564063" cy="1266825"/>
        </p:xfrm>
        <a:graphic>
          <a:graphicData uri="http://schemas.openxmlformats.org/presentationml/2006/ole">
            <mc:AlternateContent xmlns:mc="http://schemas.openxmlformats.org/markup-compatibility/2006">
              <mc:Choice xmlns:v="urn:schemas-microsoft-com:vml" Requires="v">
                <p:oleObj spid="_x0000_s71700" name="CorelDRAW" r:id="rId10" imgW="2270920" imgH="630083" progId="CorelDRAW.Graphic.13">
                  <p:embed/>
                </p:oleObj>
              </mc:Choice>
              <mc:Fallback>
                <p:oleObj name="CorelDRAW" r:id="rId10" imgW="2270920" imgH="630083" progId="CorelDRAW.Graphic.13">
                  <p:embed/>
                  <p:pic>
                    <p:nvPicPr>
                      <p:cNvPr id="0" name="Object 1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76600" y="4375150"/>
                        <a:ext cx="4564063" cy="126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8563" name="Text Box 19">
            <a:extLst>
              <a:ext uri="{FF2B5EF4-FFF2-40B4-BE49-F238E27FC236}">
                <a16:creationId xmlns:a16="http://schemas.microsoft.com/office/drawing/2014/main" id="{0BADA244-230C-4229-825C-93CB28F9CC2F}"/>
              </a:ext>
            </a:extLst>
          </p:cNvPr>
          <p:cNvSpPr txBox="1">
            <a:spLocks noChangeArrowheads="1"/>
          </p:cNvSpPr>
          <p:nvPr/>
        </p:nvSpPr>
        <p:spPr bwMode="auto">
          <a:xfrm>
            <a:off x="4852988" y="3810000"/>
            <a:ext cx="27590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l-GR" altLang="en-US" sz="1800"/>
              <a:t>Δυαδικός Αριθμός</a:t>
            </a:r>
            <a:endParaRPr lang="en-US" altLang="en-US" sz="1800"/>
          </a:p>
        </p:txBody>
      </p:sp>
      <p:sp>
        <p:nvSpPr>
          <p:cNvPr id="108564" name="Text Box 20">
            <a:extLst>
              <a:ext uri="{FF2B5EF4-FFF2-40B4-BE49-F238E27FC236}">
                <a16:creationId xmlns:a16="http://schemas.microsoft.com/office/drawing/2014/main" id="{2B0B5BD2-9E3D-42C8-8EEF-DD31C00C34AD}"/>
              </a:ext>
            </a:extLst>
          </p:cNvPr>
          <p:cNvSpPr txBox="1">
            <a:spLocks noChangeArrowheads="1"/>
          </p:cNvSpPr>
          <p:nvPr/>
        </p:nvSpPr>
        <p:spPr bwMode="auto">
          <a:xfrm>
            <a:off x="4868863" y="5822950"/>
            <a:ext cx="27590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l-GR" altLang="en-US" sz="1800"/>
              <a:t>Συμπλήρωμα ως προς 1</a:t>
            </a:r>
            <a:endParaRPr lang="en-US" altLang="en-US" sz="1800"/>
          </a:p>
        </p:txBody>
      </p:sp>
      <p:sp>
        <p:nvSpPr>
          <p:cNvPr id="108565" name="Text Box 21">
            <a:extLst>
              <a:ext uri="{FF2B5EF4-FFF2-40B4-BE49-F238E27FC236}">
                <a16:creationId xmlns:a16="http://schemas.microsoft.com/office/drawing/2014/main" id="{98C876BF-DD2F-460F-BD5C-A8E9A85C3520}"/>
              </a:ext>
            </a:extLst>
          </p:cNvPr>
          <p:cNvSpPr txBox="1">
            <a:spLocks noChangeArrowheads="1"/>
          </p:cNvSpPr>
          <p:nvPr/>
        </p:nvSpPr>
        <p:spPr bwMode="auto">
          <a:xfrm>
            <a:off x="3533775" y="4048125"/>
            <a:ext cx="43068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800"/>
              <a:t>1       0        0       0       1       1        0       1</a:t>
            </a:r>
          </a:p>
        </p:txBody>
      </p:sp>
      <p:sp>
        <p:nvSpPr>
          <p:cNvPr id="108566" name="Text Box 22">
            <a:extLst>
              <a:ext uri="{FF2B5EF4-FFF2-40B4-BE49-F238E27FC236}">
                <a16:creationId xmlns:a16="http://schemas.microsoft.com/office/drawing/2014/main" id="{9397F15E-2E15-43E6-84C8-07740FA44369}"/>
              </a:ext>
            </a:extLst>
          </p:cNvPr>
          <p:cNvSpPr txBox="1">
            <a:spLocks noChangeArrowheads="1"/>
          </p:cNvSpPr>
          <p:nvPr/>
        </p:nvSpPr>
        <p:spPr bwMode="auto">
          <a:xfrm>
            <a:off x="3533775" y="5532438"/>
            <a:ext cx="43068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800">
                <a:solidFill>
                  <a:srgbClr val="FF0000"/>
                </a:solidFill>
              </a:rPr>
              <a:t>0       1        1       1       0       0        1       0</a:t>
            </a:r>
          </a:p>
        </p:txBody>
      </p:sp>
      <p:sp>
        <p:nvSpPr>
          <p:cNvPr id="71696" name="Rectangle 29">
            <a:extLst>
              <a:ext uri="{FF2B5EF4-FFF2-40B4-BE49-F238E27FC236}">
                <a16:creationId xmlns:a16="http://schemas.microsoft.com/office/drawing/2014/main" id="{EEE9659B-BD57-4E13-A174-661D64B1140A}"/>
              </a:ext>
            </a:extLst>
          </p:cNvPr>
          <p:cNvSpPr>
            <a:spLocks noChangeArrowheads="1"/>
          </p:cNvSpPr>
          <p:nvPr/>
        </p:nvSpPr>
        <p:spPr bwMode="auto">
          <a:xfrm>
            <a:off x="3073400" y="528638"/>
            <a:ext cx="2565400" cy="461962"/>
          </a:xfrm>
          <a:prstGeom prst="rect">
            <a:avLst/>
          </a:prstGeom>
          <a:solidFill>
            <a:srgbClr val="996633"/>
          </a:solidFill>
          <a:ln w="9525">
            <a:solidFill>
              <a:srgbClr val="000000"/>
            </a:solidFill>
            <a:miter lim="800000"/>
            <a:headEnd/>
            <a:tailEnd/>
          </a:ln>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l-GR" altLang="en-US">
                <a:solidFill>
                  <a:srgbClr val="FFFF99"/>
                </a:solidFill>
              </a:rPr>
              <a:t>Λογική Πύλη ΝΟΤ</a:t>
            </a:r>
            <a:endParaRPr lang="en-US" altLang="en-US">
              <a:solidFill>
                <a:srgbClr val="FFFF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8553"/>
                                        </p:tgtEl>
                                        <p:attrNameLst>
                                          <p:attrName>style.visibility</p:attrName>
                                        </p:attrNameLst>
                                      </p:cBhvr>
                                      <p:to>
                                        <p:strVal val="visible"/>
                                      </p:to>
                                    </p:set>
                                    <p:animEffect transition="in" filter="wipe(left)">
                                      <p:cBhvr>
                                        <p:cTn id="7" dur="1000"/>
                                        <p:tgtEl>
                                          <p:spTgt spid="108553"/>
                                        </p:tgtEl>
                                      </p:cBhvr>
                                    </p:animEffect>
                                  </p:childTnLst>
                                </p:cTn>
                              </p:par>
                              <p:par>
                                <p:cTn id="8" presetID="22" presetClass="entr" presetSubtype="8" fill="hold" nodeType="withEffect">
                                  <p:stCondLst>
                                    <p:cond delay="0"/>
                                  </p:stCondLst>
                                  <p:childTnLst>
                                    <p:set>
                                      <p:cBhvr>
                                        <p:cTn id="9" dur="1" fill="hold">
                                          <p:stCondLst>
                                            <p:cond delay="0"/>
                                          </p:stCondLst>
                                        </p:cTn>
                                        <p:tgtEl>
                                          <p:spTgt spid="108550"/>
                                        </p:tgtEl>
                                        <p:attrNameLst>
                                          <p:attrName>style.visibility</p:attrName>
                                        </p:attrNameLst>
                                      </p:cBhvr>
                                      <p:to>
                                        <p:strVal val="visible"/>
                                      </p:to>
                                    </p:set>
                                    <p:animEffect transition="in" filter="wipe(left)">
                                      <p:cBhvr>
                                        <p:cTn id="10" dur="1000"/>
                                        <p:tgtEl>
                                          <p:spTgt spid="10855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08554"/>
                                        </p:tgtEl>
                                        <p:attrNameLst>
                                          <p:attrName>style.visibility</p:attrName>
                                        </p:attrNameLst>
                                      </p:cBhvr>
                                      <p:to>
                                        <p:strVal val="visible"/>
                                      </p:to>
                                    </p:set>
                                    <p:animEffect transition="in" filter="wipe(left)">
                                      <p:cBhvr>
                                        <p:cTn id="15" dur="1000"/>
                                        <p:tgtEl>
                                          <p:spTgt spid="108554"/>
                                        </p:tgtEl>
                                      </p:cBhvr>
                                    </p:animEffect>
                                  </p:childTnLst>
                                </p:cTn>
                              </p:par>
                              <p:par>
                                <p:cTn id="16" presetID="22" presetClass="entr" presetSubtype="8" fill="hold" nodeType="withEffect">
                                  <p:stCondLst>
                                    <p:cond delay="0"/>
                                  </p:stCondLst>
                                  <p:childTnLst>
                                    <p:set>
                                      <p:cBhvr>
                                        <p:cTn id="17" dur="1" fill="hold">
                                          <p:stCondLst>
                                            <p:cond delay="0"/>
                                          </p:stCondLst>
                                        </p:cTn>
                                        <p:tgtEl>
                                          <p:spTgt spid="108551"/>
                                        </p:tgtEl>
                                        <p:attrNameLst>
                                          <p:attrName>style.visibility</p:attrName>
                                        </p:attrNameLst>
                                      </p:cBhvr>
                                      <p:to>
                                        <p:strVal val="visible"/>
                                      </p:to>
                                    </p:set>
                                    <p:animEffect transition="in" filter="wipe(left)">
                                      <p:cBhvr>
                                        <p:cTn id="18" dur="1000"/>
                                        <p:tgtEl>
                                          <p:spTgt spid="10855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7" presetClass="entr" presetSubtype="0" fill="hold" grpId="0" nodeType="clickEffect">
                                  <p:stCondLst>
                                    <p:cond delay="0"/>
                                  </p:stCondLst>
                                  <p:childTnLst>
                                    <p:set>
                                      <p:cBhvr>
                                        <p:cTn id="22" dur="1" fill="hold">
                                          <p:stCondLst>
                                            <p:cond delay="0"/>
                                          </p:stCondLst>
                                        </p:cTn>
                                        <p:tgtEl>
                                          <p:spTgt spid="108561"/>
                                        </p:tgtEl>
                                        <p:attrNameLst>
                                          <p:attrName>style.visibility</p:attrName>
                                        </p:attrNameLst>
                                      </p:cBhvr>
                                      <p:to>
                                        <p:strVal val="visible"/>
                                      </p:to>
                                    </p:set>
                                    <p:animEffect transition="in" filter="fade">
                                      <p:cBhvr>
                                        <p:cTn id="23" dur="1000"/>
                                        <p:tgtEl>
                                          <p:spTgt spid="108561"/>
                                        </p:tgtEl>
                                      </p:cBhvr>
                                    </p:animEffect>
                                    <p:anim calcmode="lin" valueType="num">
                                      <p:cBhvr>
                                        <p:cTn id="24" dur="1000" fill="hold"/>
                                        <p:tgtEl>
                                          <p:spTgt spid="108561"/>
                                        </p:tgtEl>
                                        <p:attrNameLst>
                                          <p:attrName>ppt_x</p:attrName>
                                        </p:attrNameLst>
                                      </p:cBhvr>
                                      <p:tavLst>
                                        <p:tav tm="0">
                                          <p:val>
                                            <p:strVal val="#ppt_x"/>
                                          </p:val>
                                        </p:tav>
                                        <p:tav tm="100000">
                                          <p:val>
                                            <p:strVal val="#ppt_x"/>
                                          </p:val>
                                        </p:tav>
                                      </p:tavLst>
                                    </p:anim>
                                    <p:anim calcmode="lin" valueType="num">
                                      <p:cBhvr>
                                        <p:cTn id="25" dur="900" decel="100000" fill="hold"/>
                                        <p:tgtEl>
                                          <p:spTgt spid="108561"/>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108561"/>
                                        </p:tgtEl>
                                        <p:attrNameLst>
                                          <p:attrName>ppt_y</p:attrName>
                                        </p:attrNameLst>
                                      </p:cBhvr>
                                      <p:tavLst>
                                        <p:tav tm="0">
                                          <p:val>
                                            <p:strVal val="#ppt_y-.03"/>
                                          </p:val>
                                        </p:tav>
                                        <p:tav tm="100000">
                                          <p:val>
                                            <p:strVal val="#ppt_y"/>
                                          </p:val>
                                        </p:tav>
                                      </p:tavLst>
                                    </p:anim>
                                  </p:childTnLst>
                                </p:cTn>
                              </p:par>
                              <p:par>
                                <p:cTn id="27" presetID="9" presetClass="entr" presetSubtype="0" fill="hold" nodeType="withEffect">
                                  <p:stCondLst>
                                    <p:cond delay="0"/>
                                  </p:stCondLst>
                                  <p:childTnLst>
                                    <p:set>
                                      <p:cBhvr>
                                        <p:cTn id="28" dur="1" fill="hold">
                                          <p:stCondLst>
                                            <p:cond delay="0"/>
                                          </p:stCondLst>
                                        </p:cTn>
                                        <p:tgtEl>
                                          <p:spTgt spid="108562"/>
                                        </p:tgtEl>
                                        <p:attrNameLst>
                                          <p:attrName>style.visibility</p:attrName>
                                        </p:attrNameLst>
                                      </p:cBhvr>
                                      <p:to>
                                        <p:strVal val="visible"/>
                                      </p:to>
                                    </p:set>
                                    <p:animEffect transition="in" filter="dissolve">
                                      <p:cBhvr>
                                        <p:cTn id="29" dur="500"/>
                                        <p:tgtEl>
                                          <p:spTgt spid="108562"/>
                                        </p:tgtEl>
                                      </p:cBhvr>
                                    </p:animEffect>
                                  </p:childTnLst>
                                </p:cTn>
                              </p:par>
                            </p:childTnLst>
                          </p:cTn>
                        </p:par>
                        <p:par>
                          <p:cTn id="30" fill="hold" nodeType="afterGroup">
                            <p:stCondLst>
                              <p:cond delay="1000"/>
                            </p:stCondLst>
                            <p:childTnLst>
                              <p:par>
                                <p:cTn id="31" presetID="2" presetClass="entr" presetSubtype="2" fill="hold" grpId="0" nodeType="afterEffect">
                                  <p:stCondLst>
                                    <p:cond delay="0"/>
                                  </p:stCondLst>
                                  <p:childTnLst>
                                    <p:set>
                                      <p:cBhvr>
                                        <p:cTn id="32" dur="1" fill="hold">
                                          <p:stCondLst>
                                            <p:cond delay="0"/>
                                          </p:stCondLst>
                                        </p:cTn>
                                        <p:tgtEl>
                                          <p:spTgt spid="108563"/>
                                        </p:tgtEl>
                                        <p:attrNameLst>
                                          <p:attrName>style.visibility</p:attrName>
                                        </p:attrNameLst>
                                      </p:cBhvr>
                                      <p:to>
                                        <p:strVal val="visible"/>
                                      </p:to>
                                    </p:set>
                                    <p:anim calcmode="lin" valueType="num">
                                      <p:cBhvr additive="base">
                                        <p:cTn id="33" dur="500" fill="hold"/>
                                        <p:tgtEl>
                                          <p:spTgt spid="108563"/>
                                        </p:tgtEl>
                                        <p:attrNameLst>
                                          <p:attrName>ppt_x</p:attrName>
                                        </p:attrNameLst>
                                      </p:cBhvr>
                                      <p:tavLst>
                                        <p:tav tm="0">
                                          <p:val>
                                            <p:strVal val="1+#ppt_w/2"/>
                                          </p:val>
                                        </p:tav>
                                        <p:tav tm="100000">
                                          <p:val>
                                            <p:strVal val="#ppt_x"/>
                                          </p:val>
                                        </p:tav>
                                      </p:tavLst>
                                    </p:anim>
                                    <p:anim calcmode="lin" valueType="num">
                                      <p:cBhvr additive="base">
                                        <p:cTn id="34" dur="500" fill="hold"/>
                                        <p:tgtEl>
                                          <p:spTgt spid="108563"/>
                                        </p:tgtEl>
                                        <p:attrNameLst>
                                          <p:attrName>ppt_y</p:attrName>
                                        </p:attrNameLst>
                                      </p:cBhvr>
                                      <p:tavLst>
                                        <p:tav tm="0">
                                          <p:val>
                                            <p:strVal val="#ppt_y"/>
                                          </p:val>
                                        </p:tav>
                                        <p:tav tm="100000">
                                          <p:val>
                                            <p:strVal val="#ppt_y"/>
                                          </p:val>
                                        </p:tav>
                                      </p:tavLst>
                                    </p:anim>
                                  </p:childTnLst>
                                </p:cTn>
                              </p:par>
                              <p:par>
                                <p:cTn id="35" presetID="22" presetClass="entr" presetSubtype="8" fill="hold" grpId="0" nodeType="withEffect">
                                  <p:stCondLst>
                                    <p:cond delay="0"/>
                                  </p:stCondLst>
                                  <p:childTnLst>
                                    <p:set>
                                      <p:cBhvr>
                                        <p:cTn id="36" dur="1" fill="hold">
                                          <p:stCondLst>
                                            <p:cond delay="0"/>
                                          </p:stCondLst>
                                        </p:cTn>
                                        <p:tgtEl>
                                          <p:spTgt spid="108565"/>
                                        </p:tgtEl>
                                        <p:attrNameLst>
                                          <p:attrName>style.visibility</p:attrName>
                                        </p:attrNameLst>
                                      </p:cBhvr>
                                      <p:to>
                                        <p:strVal val="visible"/>
                                      </p:to>
                                    </p:set>
                                    <p:animEffect transition="in" filter="wipe(left)">
                                      <p:cBhvr>
                                        <p:cTn id="37" dur="1000"/>
                                        <p:tgtEl>
                                          <p:spTgt spid="10856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08566"/>
                                        </p:tgtEl>
                                        <p:attrNameLst>
                                          <p:attrName>style.visibility</p:attrName>
                                        </p:attrNameLst>
                                      </p:cBhvr>
                                      <p:to>
                                        <p:strVal val="visible"/>
                                      </p:to>
                                    </p:set>
                                    <p:animEffect transition="in" filter="wipe(left)">
                                      <p:cBhvr>
                                        <p:cTn id="42" dur="2000"/>
                                        <p:tgtEl>
                                          <p:spTgt spid="108566"/>
                                        </p:tgtEl>
                                      </p:cBhvr>
                                    </p:animEffect>
                                  </p:childTnLst>
                                </p:cTn>
                              </p:par>
                            </p:childTnLst>
                          </p:cTn>
                        </p:par>
                        <p:par>
                          <p:cTn id="43" fill="hold" nodeType="afterGroup">
                            <p:stCondLst>
                              <p:cond delay="2000"/>
                            </p:stCondLst>
                            <p:childTnLst>
                              <p:par>
                                <p:cTn id="44" presetID="2" presetClass="entr" presetSubtype="2" fill="hold" grpId="0" nodeType="afterEffect">
                                  <p:stCondLst>
                                    <p:cond delay="0"/>
                                  </p:stCondLst>
                                  <p:childTnLst>
                                    <p:set>
                                      <p:cBhvr>
                                        <p:cTn id="45" dur="1" fill="hold">
                                          <p:stCondLst>
                                            <p:cond delay="0"/>
                                          </p:stCondLst>
                                        </p:cTn>
                                        <p:tgtEl>
                                          <p:spTgt spid="108564"/>
                                        </p:tgtEl>
                                        <p:attrNameLst>
                                          <p:attrName>style.visibility</p:attrName>
                                        </p:attrNameLst>
                                      </p:cBhvr>
                                      <p:to>
                                        <p:strVal val="visible"/>
                                      </p:to>
                                    </p:set>
                                    <p:anim calcmode="lin" valueType="num">
                                      <p:cBhvr additive="base">
                                        <p:cTn id="46" dur="500" fill="hold"/>
                                        <p:tgtEl>
                                          <p:spTgt spid="108564"/>
                                        </p:tgtEl>
                                        <p:attrNameLst>
                                          <p:attrName>ppt_x</p:attrName>
                                        </p:attrNameLst>
                                      </p:cBhvr>
                                      <p:tavLst>
                                        <p:tav tm="0">
                                          <p:val>
                                            <p:strVal val="1+#ppt_w/2"/>
                                          </p:val>
                                        </p:tav>
                                        <p:tav tm="100000">
                                          <p:val>
                                            <p:strVal val="#ppt_x"/>
                                          </p:val>
                                        </p:tav>
                                      </p:tavLst>
                                    </p:anim>
                                    <p:anim calcmode="lin" valueType="num">
                                      <p:cBhvr additive="base">
                                        <p:cTn id="47" dur="500" fill="hold"/>
                                        <p:tgtEl>
                                          <p:spTgt spid="1085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53" grpId="0"/>
      <p:bldP spid="108554" grpId="0"/>
      <p:bldP spid="108561" grpId="0"/>
      <p:bldP spid="108563" grpId="0"/>
      <p:bldP spid="108564" grpId="0"/>
      <p:bldP spid="108565" grpId="0"/>
      <p:bldP spid="108566" grpId="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Text Box 2">
            <a:extLst>
              <a:ext uri="{FF2B5EF4-FFF2-40B4-BE49-F238E27FC236}">
                <a16:creationId xmlns:a16="http://schemas.microsoft.com/office/drawing/2014/main" id="{06FBFE3B-E292-4059-BAF7-2C57558F65A6}"/>
              </a:ext>
            </a:extLst>
          </p:cNvPr>
          <p:cNvSpPr txBox="1">
            <a:spLocks noChangeArrowheads="1"/>
          </p:cNvSpPr>
          <p:nvPr/>
        </p:nvSpPr>
        <p:spPr bwMode="auto">
          <a:xfrm>
            <a:off x="762000" y="2209800"/>
            <a:ext cx="7543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l-GR" altLang="en-US"/>
              <a:t>Πίνακας Αλήθειας της πύλης </a:t>
            </a:r>
            <a:r>
              <a:rPr lang="en-US" altLang="en-US"/>
              <a:t>AND :</a:t>
            </a:r>
          </a:p>
        </p:txBody>
      </p:sp>
      <p:sp>
        <p:nvSpPr>
          <p:cNvPr id="110605" name="Text Box 13">
            <a:extLst>
              <a:ext uri="{FF2B5EF4-FFF2-40B4-BE49-F238E27FC236}">
                <a16:creationId xmlns:a16="http://schemas.microsoft.com/office/drawing/2014/main" id="{CC6957C7-7540-4AF4-B16C-A4BC00B40AD2}"/>
              </a:ext>
            </a:extLst>
          </p:cNvPr>
          <p:cNvSpPr txBox="1">
            <a:spLocks noChangeArrowheads="1"/>
          </p:cNvSpPr>
          <p:nvPr/>
        </p:nvSpPr>
        <p:spPr bwMode="auto">
          <a:xfrm>
            <a:off x="762000" y="5181600"/>
            <a:ext cx="7620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l-GR" altLang="en-US"/>
              <a:t>Η συνάρτηση </a:t>
            </a:r>
            <a:r>
              <a:rPr lang="en-US" altLang="en-US" b="1"/>
              <a:t>AND </a:t>
            </a:r>
            <a:r>
              <a:rPr lang="el-GR" altLang="en-US"/>
              <a:t>δηλώνεται συνήθως ως εξής</a:t>
            </a:r>
            <a:r>
              <a:rPr lang="en-US" altLang="en-US"/>
              <a:t>: </a:t>
            </a:r>
            <a:br>
              <a:rPr lang="el-GR" altLang="en-US"/>
            </a:br>
            <a:r>
              <a:rPr lang="en-US" altLang="en-US" i="1"/>
              <a:t>X</a:t>
            </a:r>
            <a:r>
              <a:rPr lang="en-US" altLang="en-US"/>
              <a:t> = </a:t>
            </a:r>
            <a:r>
              <a:rPr lang="en-US" altLang="en-US" i="1"/>
              <a:t>A </a:t>
            </a:r>
            <a:r>
              <a:rPr lang="en-US" altLang="en-US" b="1" i="1" baseline="30000"/>
              <a:t>.</a:t>
            </a:r>
            <a:r>
              <a:rPr lang="en-US" altLang="en-US" i="1"/>
              <a:t>B</a:t>
            </a:r>
          </a:p>
        </p:txBody>
      </p:sp>
      <p:graphicFrame>
        <p:nvGraphicFramePr>
          <p:cNvPr id="73732" name="Object 15">
            <a:extLst>
              <a:ext uri="{FF2B5EF4-FFF2-40B4-BE49-F238E27FC236}">
                <a16:creationId xmlns:a16="http://schemas.microsoft.com/office/drawing/2014/main" id="{28D25BFF-1438-48D7-A91F-F6CC7FB4DE02}"/>
              </a:ext>
            </a:extLst>
          </p:cNvPr>
          <p:cNvGraphicFramePr>
            <a:graphicFrameLocks noChangeAspect="1"/>
          </p:cNvGraphicFramePr>
          <p:nvPr/>
        </p:nvGraphicFramePr>
        <p:xfrm>
          <a:off x="3429000" y="2819400"/>
          <a:ext cx="2009775" cy="2057400"/>
        </p:xfrm>
        <a:graphic>
          <a:graphicData uri="http://schemas.openxmlformats.org/presentationml/2006/ole">
            <mc:AlternateContent xmlns:mc="http://schemas.openxmlformats.org/markup-compatibility/2006">
              <mc:Choice xmlns:v="urn:schemas-microsoft-com:vml" Requires="v">
                <p:oleObj spid="_x0000_s73744" name="CorelDRAW" r:id="rId4" imgW="1154390" imgH="1181161" progId="CorelDRAW.Graphic.13">
                  <p:embed/>
                </p:oleObj>
              </mc:Choice>
              <mc:Fallback>
                <p:oleObj name="CorelDRAW" r:id="rId4" imgW="1154390" imgH="1181161" progId="CorelDRAW.Graphic.13">
                  <p:embed/>
                  <p:pic>
                    <p:nvPicPr>
                      <p:cNvPr id="0"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2819400"/>
                        <a:ext cx="2009775"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3733" name="Text Box 16">
            <a:extLst>
              <a:ext uri="{FF2B5EF4-FFF2-40B4-BE49-F238E27FC236}">
                <a16:creationId xmlns:a16="http://schemas.microsoft.com/office/drawing/2014/main" id="{55359155-0BBE-4214-A312-1599D40CD719}"/>
              </a:ext>
            </a:extLst>
          </p:cNvPr>
          <p:cNvSpPr txBox="1">
            <a:spLocks noChangeArrowheads="1"/>
          </p:cNvSpPr>
          <p:nvPr/>
        </p:nvSpPr>
        <p:spPr bwMode="auto">
          <a:xfrm>
            <a:off x="3657600" y="3505200"/>
            <a:ext cx="8382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a:t>0    0</a:t>
            </a:r>
          </a:p>
          <a:p>
            <a:r>
              <a:rPr lang="en-US" altLang="en-US" sz="2000"/>
              <a:t>0    1</a:t>
            </a:r>
          </a:p>
          <a:p>
            <a:r>
              <a:rPr lang="en-US" altLang="en-US" sz="2000"/>
              <a:t>1    0</a:t>
            </a:r>
          </a:p>
          <a:p>
            <a:r>
              <a:rPr lang="en-US" altLang="en-US" sz="2000"/>
              <a:t>1    1</a:t>
            </a:r>
          </a:p>
        </p:txBody>
      </p:sp>
      <p:sp>
        <p:nvSpPr>
          <p:cNvPr id="110609" name="Text Box 17">
            <a:extLst>
              <a:ext uri="{FF2B5EF4-FFF2-40B4-BE49-F238E27FC236}">
                <a16:creationId xmlns:a16="http://schemas.microsoft.com/office/drawing/2014/main" id="{0EB2D896-EBA4-4EE5-AF02-6755043E6A57}"/>
              </a:ext>
            </a:extLst>
          </p:cNvPr>
          <p:cNvSpPr txBox="1">
            <a:spLocks noChangeArrowheads="1"/>
          </p:cNvSpPr>
          <p:nvPr/>
        </p:nvSpPr>
        <p:spPr bwMode="auto">
          <a:xfrm>
            <a:off x="4800600" y="3505200"/>
            <a:ext cx="8382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a:solidFill>
                  <a:srgbClr val="FF0000"/>
                </a:solidFill>
              </a:rPr>
              <a:t>0</a:t>
            </a:r>
          </a:p>
          <a:p>
            <a:r>
              <a:rPr lang="en-US" altLang="en-US" sz="2000">
                <a:solidFill>
                  <a:srgbClr val="FF0000"/>
                </a:solidFill>
              </a:rPr>
              <a:t>0 </a:t>
            </a:r>
          </a:p>
          <a:p>
            <a:r>
              <a:rPr lang="en-US" altLang="en-US" sz="2000">
                <a:solidFill>
                  <a:srgbClr val="FF0000"/>
                </a:solidFill>
              </a:rPr>
              <a:t>0</a:t>
            </a:r>
          </a:p>
          <a:p>
            <a:r>
              <a:rPr lang="en-US" altLang="en-US" sz="2000">
                <a:solidFill>
                  <a:srgbClr val="FF0000"/>
                </a:solidFill>
              </a:rPr>
              <a:t>1</a:t>
            </a:r>
          </a:p>
        </p:txBody>
      </p:sp>
      <p:graphicFrame>
        <p:nvGraphicFramePr>
          <p:cNvPr id="73735" name="Object 18">
            <a:extLst>
              <a:ext uri="{FF2B5EF4-FFF2-40B4-BE49-F238E27FC236}">
                <a16:creationId xmlns:a16="http://schemas.microsoft.com/office/drawing/2014/main" id="{7B17B616-8E91-4E3B-86F1-663280FF2132}"/>
              </a:ext>
            </a:extLst>
          </p:cNvPr>
          <p:cNvGraphicFramePr>
            <a:graphicFrameLocks noChangeAspect="1"/>
          </p:cNvGraphicFramePr>
          <p:nvPr/>
        </p:nvGraphicFramePr>
        <p:xfrm>
          <a:off x="3505200" y="1447800"/>
          <a:ext cx="1524000" cy="519113"/>
        </p:xfrm>
        <a:graphic>
          <a:graphicData uri="http://schemas.openxmlformats.org/presentationml/2006/ole">
            <mc:AlternateContent xmlns:mc="http://schemas.openxmlformats.org/markup-compatibility/2006">
              <mc:Choice xmlns:v="urn:schemas-microsoft-com:vml" Requires="v">
                <p:oleObj spid="_x0000_s73745" name="CorelDRAW" r:id="rId6" imgW="703286" imgH="238963" progId="CorelDRAW.Graphic.13">
                  <p:embed/>
                </p:oleObj>
              </mc:Choice>
              <mc:Fallback>
                <p:oleObj name="CorelDRAW" r:id="rId6" imgW="703286" imgH="238963" progId="CorelDRAW.Graphic.13">
                  <p:embed/>
                  <p:pic>
                    <p:nvPicPr>
                      <p:cNvPr id="0" name="Object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05200" y="1447800"/>
                        <a:ext cx="1524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3736" name="Text Box 19">
            <a:extLst>
              <a:ext uri="{FF2B5EF4-FFF2-40B4-BE49-F238E27FC236}">
                <a16:creationId xmlns:a16="http://schemas.microsoft.com/office/drawing/2014/main" id="{F06DC00E-E8AA-4469-BCA1-78EDBA322F26}"/>
              </a:ext>
            </a:extLst>
          </p:cNvPr>
          <p:cNvSpPr txBox="1">
            <a:spLocks noChangeArrowheads="1"/>
          </p:cNvSpPr>
          <p:nvPr/>
        </p:nvSpPr>
        <p:spPr bwMode="auto">
          <a:xfrm>
            <a:off x="3200400" y="1309688"/>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800" i="1"/>
              <a:t>A</a:t>
            </a:r>
          </a:p>
        </p:txBody>
      </p:sp>
      <p:sp>
        <p:nvSpPr>
          <p:cNvPr id="73737" name="Text Box 20">
            <a:extLst>
              <a:ext uri="{FF2B5EF4-FFF2-40B4-BE49-F238E27FC236}">
                <a16:creationId xmlns:a16="http://schemas.microsoft.com/office/drawing/2014/main" id="{9C54DBD0-0D04-4045-9637-96797E59F6EA}"/>
              </a:ext>
            </a:extLst>
          </p:cNvPr>
          <p:cNvSpPr txBox="1">
            <a:spLocks noChangeArrowheads="1"/>
          </p:cNvSpPr>
          <p:nvPr/>
        </p:nvSpPr>
        <p:spPr bwMode="auto">
          <a:xfrm>
            <a:off x="3200400" y="1690688"/>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800" i="1"/>
              <a:t>B</a:t>
            </a:r>
          </a:p>
        </p:txBody>
      </p:sp>
      <p:sp>
        <p:nvSpPr>
          <p:cNvPr id="73738" name="Text Box 21">
            <a:extLst>
              <a:ext uri="{FF2B5EF4-FFF2-40B4-BE49-F238E27FC236}">
                <a16:creationId xmlns:a16="http://schemas.microsoft.com/office/drawing/2014/main" id="{8C15E217-92BF-4065-A623-6AAE3DECB33D}"/>
              </a:ext>
            </a:extLst>
          </p:cNvPr>
          <p:cNvSpPr txBox="1">
            <a:spLocks noChangeArrowheads="1"/>
          </p:cNvSpPr>
          <p:nvPr/>
        </p:nvSpPr>
        <p:spPr bwMode="auto">
          <a:xfrm>
            <a:off x="4724400" y="1371600"/>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800" i="1"/>
              <a:t>X</a:t>
            </a:r>
          </a:p>
        </p:txBody>
      </p:sp>
      <p:graphicFrame>
        <p:nvGraphicFramePr>
          <p:cNvPr id="73739" name="Object 22">
            <a:extLst>
              <a:ext uri="{FF2B5EF4-FFF2-40B4-BE49-F238E27FC236}">
                <a16:creationId xmlns:a16="http://schemas.microsoft.com/office/drawing/2014/main" id="{222628C3-E37B-41E6-9413-5BB397FC1E4D}"/>
              </a:ext>
            </a:extLst>
          </p:cNvPr>
          <p:cNvGraphicFramePr>
            <a:graphicFrameLocks noChangeAspect="1"/>
          </p:cNvGraphicFramePr>
          <p:nvPr/>
        </p:nvGraphicFramePr>
        <p:xfrm>
          <a:off x="5715000" y="1447800"/>
          <a:ext cx="1447800" cy="592138"/>
        </p:xfrm>
        <a:graphic>
          <a:graphicData uri="http://schemas.openxmlformats.org/presentationml/2006/ole">
            <mc:AlternateContent xmlns:mc="http://schemas.openxmlformats.org/markup-compatibility/2006">
              <mc:Choice xmlns:v="urn:schemas-microsoft-com:vml" Requires="v">
                <p:oleObj spid="_x0000_s73746" name="CorelDRAW" r:id="rId8" imgW="703286" imgH="286756" progId="CorelDRAW.Graphic.13">
                  <p:embed/>
                </p:oleObj>
              </mc:Choice>
              <mc:Fallback>
                <p:oleObj name="CorelDRAW" r:id="rId8" imgW="703286" imgH="286756" progId="CorelDRAW.Graphic.13">
                  <p:embed/>
                  <p:pic>
                    <p:nvPicPr>
                      <p:cNvPr id="0" name="Object 2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15000" y="1447800"/>
                        <a:ext cx="1447800" cy="592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3740" name="Text Box 23">
            <a:extLst>
              <a:ext uri="{FF2B5EF4-FFF2-40B4-BE49-F238E27FC236}">
                <a16:creationId xmlns:a16="http://schemas.microsoft.com/office/drawing/2014/main" id="{BABCDFEA-9304-4146-98AE-0355C3BF6AFD}"/>
              </a:ext>
            </a:extLst>
          </p:cNvPr>
          <p:cNvSpPr txBox="1">
            <a:spLocks noChangeArrowheads="1"/>
          </p:cNvSpPr>
          <p:nvPr/>
        </p:nvSpPr>
        <p:spPr bwMode="auto">
          <a:xfrm>
            <a:off x="5715000" y="1219200"/>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800" i="1"/>
              <a:t>A</a:t>
            </a:r>
          </a:p>
        </p:txBody>
      </p:sp>
      <p:sp>
        <p:nvSpPr>
          <p:cNvPr id="73741" name="Text Box 24">
            <a:extLst>
              <a:ext uri="{FF2B5EF4-FFF2-40B4-BE49-F238E27FC236}">
                <a16:creationId xmlns:a16="http://schemas.microsoft.com/office/drawing/2014/main" id="{7C741C7F-76A5-4766-A07F-E35C449C55F7}"/>
              </a:ext>
            </a:extLst>
          </p:cNvPr>
          <p:cNvSpPr txBox="1">
            <a:spLocks noChangeArrowheads="1"/>
          </p:cNvSpPr>
          <p:nvPr/>
        </p:nvSpPr>
        <p:spPr bwMode="auto">
          <a:xfrm>
            <a:off x="5715000" y="1600200"/>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800" i="1"/>
              <a:t>B</a:t>
            </a:r>
          </a:p>
        </p:txBody>
      </p:sp>
      <p:sp>
        <p:nvSpPr>
          <p:cNvPr id="73742" name="Text Box 25">
            <a:extLst>
              <a:ext uri="{FF2B5EF4-FFF2-40B4-BE49-F238E27FC236}">
                <a16:creationId xmlns:a16="http://schemas.microsoft.com/office/drawing/2014/main" id="{F2A6C5AE-B1CF-4465-8FA7-5EE8271FC86F}"/>
              </a:ext>
            </a:extLst>
          </p:cNvPr>
          <p:cNvSpPr txBox="1">
            <a:spLocks noChangeArrowheads="1"/>
          </p:cNvSpPr>
          <p:nvPr/>
        </p:nvSpPr>
        <p:spPr bwMode="auto">
          <a:xfrm>
            <a:off x="6819900" y="1409700"/>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800" i="1"/>
              <a:t>X</a:t>
            </a:r>
          </a:p>
        </p:txBody>
      </p:sp>
      <p:sp>
        <p:nvSpPr>
          <p:cNvPr id="73743" name="Rectangle 29">
            <a:extLst>
              <a:ext uri="{FF2B5EF4-FFF2-40B4-BE49-F238E27FC236}">
                <a16:creationId xmlns:a16="http://schemas.microsoft.com/office/drawing/2014/main" id="{2AAA4553-FCC5-4540-803E-C2D657EB98B9}"/>
              </a:ext>
            </a:extLst>
          </p:cNvPr>
          <p:cNvSpPr>
            <a:spLocks noChangeArrowheads="1"/>
          </p:cNvSpPr>
          <p:nvPr/>
        </p:nvSpPr>
        <p:spPr bwMode="auto">
          <a:xfrm>
            <a:off x="3073400" y="528638"/>
            <a:ext cx="2584450" cy="461962"/>
          </a:xfrm>
          <a:prstGeom prst="rect">
            <a:avLst/>
          </a:prstGeom>
          <a:solidFill>
            <a:srgbClr val="996633"/>
          </a:solidFill>
          <a:ln w="9525">
            <a:solidFill>
              <a:srgbClr val="000000"/>
            </a:solidFill>
            <a:miter lim="800000"/>
            <a:headEnd/>
            <a:tailEnd/>
          </a:ln>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l-GR" altLang="en-US">
                <a:solidFill>
                  <a:srgbClr val="FFFF99"/>
                </a:solidFill>
              </a:rPr>
              <a:t>Λογική Πύλη </a:t>
            </a:r>
            <a:r>
              <a:rPr lang="en-US" altLang="en-US">
                <a:solidFill>
                  <a:srgbClr val="FFFF99"/>
                </a:solidFill>
              </a:rPr>
              <a:t>AND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wd">
                                    <p:tmPct val="10000"/>
                                  </p:iterate>
                                  <p:childTnLst>
                                    <p:set>
                                      <p:cBhvr>
                                        <p:cTn id="6" dur="1" fill="hold">
                                          <p:stCondLst>
                                            <p:cond delay="0"/>
                                          </p:stCondLst>
                                        </p:cTn>
                                        <p:tgtEl>
                                          <p:spTgt spid="110609">
                                            <p:txEl>
                                              <p:pRg st="0" end="0"/>
                                            </p:txEl>
                                          </p:spTgt>
                                        </p:tgtEl>
                                        <p:attrNameLst>
                                          <p:attrName>style.visibility</p:attrName>
                                        </p:attrNameLst>
                                      </p:cBhvr>
                                      <p:to>
                                        <p:strVal val="visible"/>
                                      </p:to>
                                    </p:set>
                                    <p:animEffect transition="in" filter="wipe(up)">
                                      <p:cBhvr>
                                        <p:cTn id="7" dur="1000"/>
                                        <p:tgtEl>
                                          <p:spTgt spid="11060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iterate type="wd">
                                    <p:tmPct val="10000"/>
                                  </p:iterate>
                                  <p:childTnLst>
                                    <p:set>
                                      <p:cBhvr>
                                        <p:cTn id="11" dur="1" fill="hold">
                                          <p:stCondLst>
                                            <p:cond delay="0"/>
                                          </p:stCondLst>
                                        </p:cTn>
                                        <p:tgtEl>
                                          <p:spTgt spid="110609">
                                            <p:txEl>
                                              <p:pRg st="1" end="1"/>
                                            </p:txEl>
                                          </p:spTgt>
                                        </p:tgtEl>
                                        <p:attrNameLst>
                                          <p:attrName>style.visibility</p:attrName>
                                        </p:attrNameLst>
                                      </p:cBhvr>
                                      <p:to>
                                        <p:strVal val="visible"/>
                                      </p:to>
                                    </p:set>
                                    <p:animEffect transition="in" filter="wipe(up)">
                                      <p:cBhvr>
                                        <p:cTn id="12" dur="1000"/>
                                        <p:tgtEl>
                                          <p:spTgt spid="11060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iterate type="wd">
                                    <p:tmPct val="10000"/>
                                  </p:iterate>
                                  <p:childTnLst>
                                    <p:set>
                                      <p:cBhvr>
                                        <p:cTn id="16" dur="1" fill="hold">
                                          <p:stCondLst>
                                            <p:cond delay="0"/>
                                          </p:stCondLst>
                                        </p:cTn>
                                        <p:tgtEl>
                                          <p:spTgt spid="110609">
                                            <p:txEl>
                                              <p:pRg st="2" end="2"/>
                                            </p:txEl>
                                          </p:spTgt>
                                        </p:tgtEl>
                                        <p:attrNameLst>
                                          <p:attrName>style.visibility</p:attrName>
                                        </p:attrNameLst>
                                      </p:cBhvr>
                                      <p:to>
                                        <p:strVal val="visible"/>
                                      </p:to>
                                    </p:set>
                                    <p:animEffect transition="in" filter="wipe(up)">
                                      <p:cBhvr>
                                        <p:cTn id="17" dur="1000"/>
                                        <p:tgtEl>
                                          <p:spTgt spid="11060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iterate type="wd">
                                    <p:tmPct val="10000"/>
                                  </p:iterate>
                                  <p:childTnLst>
                                    <p:set>
                                      <p:cBhvr>
                                        <p:cTn id="21" dur="1" fill="hold">
                                          <p:stCondLst>
                                            <p:cond delay="0"/>
                                          </p:stCondLst>
                                        </p:cTn>
                                        <p:tgtEl>
                                          <p:spTgt spid="110609">
                                            <p:txEl>
                                              <p:pRg st="3" end="3"/>
                                            </p:txEl>
                                          </p:spTgt>
                                        </p:tgtEl>
                                        <p:attrNameLst>
                                          <p:attrName>style.visibility</p:attrName>
                                        </p:attrNameLst>
                                      </p:cBhvr>
                                      <p:to>
                                        <p:strVal val="visible"/>
                                      </p:to>
                                    </p:set>
                                    <p:animEffect transition="in" filter="wipe(up)">
                                      <p:cBhvr>
                                        <p:cTn id="22" dur="1000"/>
                                        <p:tgtEl>
                                          <p:spTgt spid="11060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7" presetClass="entr" presetSubtype="0" fill="hold" grpId="0" nodeType="clickEffect">
                                  <p:stCondLst>
                                    <p:cond delay="0"/>
                                  </p:stCondLst>
                                  <p:childTnLst>
                                    <p:set>
                                      <p:cBhvr>
                                        <p:cTn id="26" dur="1" fill="hold">
                                          <p:stCondLst>
                                            <p:cond delay="0"/>
                                          </p:stCondLst>
                                        </p:cTn>
                                        <p:tgtEl>
                                          <p:spTgt spid="110605"/>
                                        </p:tgtEl>
                                        <p:attrNameLst>
                                          <p:attrName>style.visibility</p:attrName>
                                        </p:attrNameLst>
                                      </p:cBhvr>
                                      <p:to>
                                        <p:strVal val="visible"/>
                                      </p:to>
                                    </p:set>
                                    <p:animEffect transition="in" filter="fade">
                                      <p:cBhvr>
                                        <p:cTn id="27" dur="1000"/>
                                        <p:tgtEl>
                                          <p:spTgt spid="110605"/>
                                        </p:tgtEl>
                                      </p:cBhvr>
                                    </p:animEffect>
                                    <p:anim calcmode="lin" valueType="num">
                                      <p:cBhvr>
                                        <p:cTn id="28" dur="1000" fill="hold"/>
                                        <p:tgtEl>
                                          <p:spTgt spid="110605"/>
                                        </p:tgtEl>
                                        <p:attrNameLst>
                                          <p:attrName>ppt_x</p:attrName>
                                        </p:attrNameLst>
                                      </p:cBhvr>
                                      <p:tavLst>
                                        <p:tav tm="0">
                                          <p:val>
                                            <p:strVal val="#ppt_x"/>
                                          </p:val>
                                        </p:tav>
                                        <p:tav tm="100000">
                                          <p:val>
                                            <p:strVal val="#ppt_x"/>
                                          </p:val>
                                        </p:tav>
                                      </p:tavLst>
                                    </p:anim>
                                    <p:anim calcmode="lin" valueType="num">
                                      <p:cBhvr>
                                        <p:cTn id="29" dur="900" decel="100000" fill="hold"/>
                                        <p:tgtEl>
                                          <p:spTgt spid="110605"/>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11060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605" grpId="0"/>
      <p:bldP spid="110609" grpId="0" build="p"/>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8" name="Rectangle 28">
            <a:extLst>
              <a:ext uri="{FF2B5EF4-FFF2-40B4-BE49-F238E27FC236}">
                <a16:creationId xmlns:a16="http://schemas.microsoft.com/office/drawing/2014/main" id="{94A78EF5-D07B-40C6-927B-D2103AE5FB08}"/>
              </a:ext>
            </a:extLst>
          </p:cNvPr>
          <p:cNvSpPr>
            <a:spLocks noChangeArrowheads="1"/>
          </p:cNvSpPr>
          <p:nvPr/>
        </p:nvSpPr>
        <p:spPr bwMode="auto">
          <a:xfrm>
            <a:off x="1524000" y="1801813"/>
            <a:ext cx="749300" cy="133985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l-GR" altLang="en-US"/>
          </a:p>
        </p:txBody>
      </p:sp>
      <p:sp>
        <p:nvSpPr>
          <p:cNvPr id="112669" name="Rectangle 29">
            <a:extLst>
              <a:ext uri="{FF2B5EF4-FFF2-40B4-BE49-F238E27FC236}">
                <a16:creationId xmlns:a16="http://schemas.microsoft.com/office/drawing/2014/main" id="{3337E8FC-0B2F-44E5-AE4D-CEFB95DC0CEE}"/>
              </a:ext>
            </a:extLst>
          </p:cNvPr>
          <p:cNvSpPr>
            <a:spLocks noChangeArrowheads="1"/>
          </p:cNvSpPr>
          <p:nvPr/>
        </p:nvSpPr>
        <p:spPr bwMode="auto">
          <a:xfrm>
            <a:off x="3519488" y="1801813"/>
            <a:ext cx="671512" cy="133985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l-GR" altLang="en-US"/>
          </a:p>
        </p:txBody>
      </p:sp>
      <p:sp>
        <p:nvSpPr>
          <p:cNvPr id="112670" name="Rectangle 30">
            <a:extLst>
              <a:ext uri="{FF2B5EF4-FFF2-40B4-BE49-F238E27FC236}">
                <a16:creationId xmlns:a16="http://schemas.microsoft.com/office/drawing/2014/main" id="{4D6D77D1-72DE-4855-AD56-72FF97A22FE9}"/>
              </a:ext>
            </a:extLst>
          </p:cNvPr>
          <p:cNvSpPr>
            <a:spLocks noChangeArrowheads="1"/>
          </p:cNvSpPr>
          <p:nvPr/>
        </p:nvSpPr>
        <p:spPr bwMode="auto">
          <a:xfrm>
            <a:off x="5514975" y="1801813"/>
            <a:ext cx="430213" cy="133985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l-GR" altLang="en-US"/>
          </a:p>
        </p:txBody>
      </p:sp>
      <p:sp>
        <p:nvSpPr>
          <p:cNvPr id="75781" name="Text Box 7">
            <a:extLst>
              <a:ext uri="{FF2B5EF4-FFF2-40B4-BE49-F238E27FC236}">
                <a16:creationId xmlns:a16="http://schemas.microsoft.com/office/drawing/2014/main" id="{4C924283-4763-432D-89CF-77A9B7CDBC7B}"/>
              </a:ext>
            </a:extLst>
          </p:cNvPr>
          <p:cNvSpPr txBox="1">
            <a:spLocks noChangeArrowheads="1"/>
          </p:cNvSpPr>
          <p:nvPr/>
        </p:nvSpPr>
        <p:spPr bwMode="auto">
          <a:xfrm>
            <a:off x="533400" y="1143000"/>
            <a:ext cx="4191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l-GR" altLang="en-US"/>
              <a:t>Παράδειγμα κυματομορφών</a:t>
            </a:r>
            <a:r>
              <a:rPr lang="en-US" altLang="en-US"/>
              <a:t>:</a:t>
            </a:r>
          </a:p>
        </p:txBody>
      </p:sp>
      <p:sp>
        <p:nvSpPr>
          <p:cNvPr id="75782" name="Text Box 8">
            <a:extLst>
              <a:ext uri="{FF2B5EF4-FFF2-40B4-BE49-F238E27FC236}">
                <a16:creationId xmlns:a16="http://schemas.microsoft.com/office/drawing/2014/main" id="{D2E5172B-A2D9-4472-ACF5-65C74E79602B}"/>
              </a:ext>
            </a:extLst>
          </p:cNvPr>
          <p:cNvSpPr txBox="1">
            <a:spLocks noChangeArrowheads="1"/>
          </p:cNvSpPr>
          <p:nvPr/>
        </p:nvSpPr>
        <p:spPr bwMode="auto">
          <a:xfrm>
            <a:off x="609600" y="16764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i="1"/>
              <a:t>A</a:t>
            </a:r>
          </a:p>
        </p:txBody>
      </p:sp>
      <p:sp>
        <p:nvSpPr>
          <p:cNvPr id="75783" name="Text Box 9">
            <a:extLst>
              <a:ext uri="{FF2B5EF4-FFF2-40B4-BE49-F238E27FC236}">
                <a16:creationId xmlns:a16="http://schemas.microsoft.com/office/drawing/2014/main" id="{5E9522A8-E4E4-47F4-9FEF-E5DEF58AD8BF}"/>
              </a:ext>
            </a:extLst>
          </p:cNvPr>
          <p:cNvSpPr txBox="1">
            <a:spLocks noChangeArrowheads="1"/>
          </p:cNvSpPr>
          <p:nvPr/>
        </p:nvSpPr>
        <p:spPr bwMode="auto">
          <a:xfrm>
            <a:off x="609600" y="28194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i="1"/>
              <a:t>X</a:t>
            </a:r>
          </a:p>
        </p:txBody>
      </p:sp>
      <p:sp>
        <p:nvSpPr>
          <p:cNvPr id="112653" name="Text Box 13">
            <a:extLst>
              <a:ext uri="{FF2B5EF4-FFF2-40B4-BE49-F238E27FC236}">
                <a16:creationId xmlns:a16="http://schemas.microsoft.com/office/drawing/2014/main" id="{953594FE-6930-479D-B800-33F0F06FDF20}"/>
              </a:ext>
            </a:extLst>
          </p:cNvPr>
          <p:cNvSpPr txBox="1">
            <a:spLocks noChangeArrowheads="1"/>
          </p:cNvSpPr>
          <p:nvPr/>
        </p:nvSpPr>
        <p:spPr bwMode="auto">
          <a:xfrm>
            <a:off x="609600" y="3276600"/>
            <a:ext cx="77724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H </a:t>
            </a:r>
            <a:r>
              <a:rPr lang="el-GR" altLang="en-US"/>
              <a:t>συνάρτηση </a:t>
            </a:r>
            <a:r>
              <a:rPr lang="en-US" altLang="en-US"/>
              <a:t>AND </a:t>
            </a:r>
            <a:r>
              <a:rPr lang="el-GR" altLang="en-US"/>
              <a:t>χρησιμοποιείται στον προγραμματισμό για λειτουργία επιλεκτικής κάλυψης (</a:t>
            </a:r>
            <a:r>
              <a:rPr lang="en-US" altLang="en-US"/>
              <a:t>selective mask):</a:t>
            </a:r>
          </a:p>
          <a:p>
            <a:pPr>
              <a:spcBef>
                <a:spcPct val="50000"/>
              </a:spcBef>
            </a:pPr>
            <a:r>
              <a:rPr lang="el-GR" altLang="en-US"/>
              <a:t>Προκειμένου να διατηρήθούν συγκεκριμένα </a:t>
            </a:r>
            <a:r>
              <a:rPr lang="en-US" altLang="en-US"/>
              <a:t>bits </a:t>
            </a:r>
            <a:r>
              <a:rPr lang="el-GR" altLang="en-US"/>
              <a:t>ενώ άλλα να γίνουν </a:t>
            </a:r>
            <a:r>
              <a:rPr lang="en-US" altLang="en-US"/>
              <a:t>reset </a:t>
            </a:r>
            <a:r>
              <a:rPr lang="el-GR" altLang="en-US"/>
              <a:t>στο 0, θέτουμε </a:t>
            </a:r>
            <a:r>
              <a:rPr lang="en-US" altLang="en-US"/>
              <a:t>selective mask </a:t>
            </a:r>
            <a:r>
              <a:rPr lang="el-GR" altLang="en-US"/>
              <a:t>με 1 στις θέσεις που επιθυμούμε να διατηρήσουμε </a:t>
            </a:r>
          </a:p>
        </p:txBody>
      </p:sp>
      <p:sp>
        <p:nvSpPr>
          <p:cNvPr id="75785" name="Text Box 21">
            <a:extLst>
              <a:ext uri="{FF2B5EF4-FFF2-40B4-BE49-F238E27FC236}">
                <a16:creationId xmlns:a16="http://schemas.microsoft.com/office/drawing/2014/main" id="{B43B7622-6A35-4231-9E3F-31E90009BAA2}"/>
              </a:ext>
            </a:extLst>
          </p:cNvPr>
          <p:cNvSpPr txBox="1">
            <a:spLocks noChangeArrowheads="1"/>
          </p:cNvSpPr>
          <p:nvPr/>
        </p:nvSpPr>
        <p:spPr bwMode="auto">
          <a:xfrm>
            <a:off x="6172200" y="928688"/>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800" i="1"/>
              <a:t>A</a:t>
            </a:r>
          </a:p>
        </p:txBody>
      </p:sp>
      <p:sp>
        <p:nvSpPr>
          <p:cNvPr id="75786" name="Text Box 22">
            <a:extLst>
              <a:ext uri="{FF2B5EF4-FFF2-40B4-BE49-F238E27FC236}">
                <a16:creationId xmlns:a16="http://schemas.microsoft.com/office/drawing/2014/main" id="{7FA3E315-925E-4F3D-98D2-C3E713051C6B}"/>
              </a:ext>
            </a:extLst>
          </p:cNvPr>
          <p:cNvSpPr txBox="1">
            <a:spLocks noChangeArrowheads="1"/>
          </p:cNvSpPr>
          <p:nvPr/>
        </p:nvSpPr>
        <p:spPr bwMode="auto">
          <a:xfrm>
            <a:off x="6172200" y="1309688"/>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800" i="1"/>
              <a:t>B</a:t>
            </a:r>
          </a:p>
        </p:txBody>
      </p:sp>
      <p:sp>
        <p:nvSpPr>
          <p:cNvPr id="75787" name="Text Box 23">
            <a:extLst>
              <a:ext uri="{FF2B5EF4-FFF2-40B4-BE49-F238E27FC236}">
                <a16:creationId xmlns:a16="http://schemas.microsoft.com/office/drawing/2014/main" id="{14E1E38D-DBBA-4564-859A-A70A0E52328D}"/>
              </a:ext>
            </a:extLst>
          </p:cNvPr>
          <p:cNvSpPr txBox="1">
            <a:spLocks noChangeArrowheads="1"/>
          </p:cNvSpPr>
          <p:nvPr/>
        </p:nvSpPr>
        <p:spPr bwMode="auto">
          <a:xfrm>
            <a:off x="7924800" y="1143000"/>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800" i="1"/>
              <a:t>X</a:t>
            </a:r>
          </a:p>
        </p:txBody>
      </p:sp>
      <p:sp>
        <p:nvSpPr>
          <p:cNvPr id="75788" name="Text Box 25">
            <a:extLst>
              <a:ext uri="{FF2B5EF4-FFF2-40B4-BE49-F238E27FC236}">
                <a16:creationId xmlns:a16="http://schemas.microsoft.com/office/drawing/2014/main" id="{685DD961-DDDA-413D-BC9C-38718AFF2F09}"/>
              </a:ext>
            </a:extLst>
          </p:cNvPr>
          <p:cNvSpPr txBox="1">
            <a:spLocks noChangeArrowheads="1"/>
          </p:cNvSpPr>
          <p:nvPr/>
        </p:nvSpPr>
        <p:spPr bwMode="auto">
          <a:xfrm>
            <a:off x="609600" y="22098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i="1"/>
              <a:t>B</a:t>
            </a:r>
          </a:p>
        </p:txBody>
      </p:sp>
      <p:graphicFrame>
        <p:nvGraphicFramePr>
          <p:cNvPr id="75789" name="Object 26">
            <a:extLst>
              <a:ext uri="{FF2B5EF4-FFF2-40B4-BE49-F238E27FC236}">
                <a16:creationId xmlns:a16="http://schemas.microsoft.com/office/drawing/2014/main" id="{30390A91-F2F8-47EA-9A74-49AE1300F411}"/>
              </a:ext>
            </a:extLst>
          </p:cNvPr>
          <p:cNvGraphicFramePr>
            <a:graphicFrameLocks noChangeAspect="1"/>
          </p:cNvGraphicFramePr>
          <p:nvPr/>
        </p:nvGraphicFramePr>
        <p:xfrm>
          <a:off x="990600" y="1752600"/>
          <a:ext cx="5578475" cy="836613"/>
        </p:xfrm>
        <a:graphic>
          <a:graphicData uri="http://schemas.openxmlformats.org/presentationml/2006/ole">
            <mc:AlternateContent xmlns:mc="http://schemas.openxmlformats.org/markup-compatibility/2006">
              <mc:Choice xmlns:v="urn:schemas-microsoft-com:vml" Requires="v">
                <p:oleObj spid="_x0000_s75800" name="CorelDRAW" r:id="rId4" imgW="3079122" imgH="461345" progId="CorelDRAW.Graphic.13">
                  <p:embed/>
                </p:oleObj>
              </mc:Choice>
              <mc:Fallback>
                <p:oleObj name="CorelDRAW" r:id="rId4" imgW="3079122" imgH="461345" progId="CorelDRAW.Graphic.13">
                  <p:embed/>
                  <p:pic>
                    <p:nvPicPr>
                      <p:cNvPr id="0" name="Object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1752600"/>
                        <a:ext cx="5578475" cy="836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667" name="Object 27">
            <a:extLst>
              <a:ext uri="{FF2B5EF4-FFF2-40B4-BE49-F238E27FC236}">
                <a16:creationId xmlns:a16="http://schemas.microsoft.com/office/drawing/2014/main" id="{DE242949-4E3D-47B5-9BC3-CFD796C0463B}"/>
              </a:ext>
            </a:extLst>
          </p:cNvPr>
          <p:cNvGraphicFramePr>
            <a:graphicFrameLocks noChangeAspect="1"/>
          </p:cNvGraphicFramePr>
          <p:nvPr/>
        </p:nvGraphicFramePr>
        <p:xfrm>
          <a:off x="990600" y="2836863"/>
          <a:ext cx="5562600" cy="363537"/>
        </p:xfrm>
        <a:graphic>
          <a:graphicData uri="http://schemas.openxmlformats.org/presentationml/2006/ole">
            <mc:AlternateContent xmlns:mc="http://schemas.openxmlformats.org/markup-compatibility/2006">
              <mc:Choice xmlns:v="urn:schemas-microsoft-com:vml" Requires="v">
                <p:oleObj spid="_x0000_s75801" name="CorelDRAW" r:id="rId6" imgW="3079122" imgH="201900" progId="CorelDRAW.Graphic.13">
                  <p:embed/>
                </p:oleObj>
              </mc:Choice>
              <mc:Fallback>
                <p:oleObj name="CorelDRAW" r:id="rId6" imgW="3079122" imgH="201900" progId="CorelDRAW.Graphic.13">
                  <p:embed/>
                  <p:pic>
                    <p:nvPicPr>
                      <p:cNvPr id="0" name="Object 2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0600" y="2836863"/>
                        <a:ext cx="5562600"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672" name="Text Box 32">
            <a:extLst>
              <a:ext uri="{FF2B5EF4-FFF2-40B4-BE49-F238E27FC236}">
                <a16:creationId xmlns:a16="http://schemas.microsoft.com/office/drawing/2014/main" id="{1659B5B1-5B1F-4CC4-B643-7BC468C2F855}"/>
              </a:ext>
            </a:extLst>
          </p:cNvPr>
          <p:cNvSpPr txBox="1">
            <a:spLocks noChangeArrowheads="1"/>
          </p:cNvSpPr>
          <p:nvPr/>
        </p:nvSpPr>
        <p:spPr bwMode="auto">
          <a:xfrm>
            <a:off x="7239000" y="5791200"/>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solidFill>
                  <a:srgbClr val="FF0000"/>
                </a:solidFill>
              </a:rPr>
              <a:t>00000011</a:t>
            </a:r>
          </a:p>
        </p:txBody>
      </p:sp>
      <p:sp>
        <p:nvSpPr>
          <p:cNvPr id="112674" name="Text Box 34">
            <a:extLst>
              <a:ext uri="{FF2B5EF4-FFF2-40B4-BE49-F238E27FC236}">
                <a16:creationId xmlns:a16="http://schemas.microsoft.com/office/drawing/2014/main" id="{C879235F-0CB8-4B3E-B3B3-FB2DA858E63D}"/>
              </a:ext>
            </a:extLst>
          </p:cNvPr>
          <p:cNvSpPr txBox="1">
            <a:spLocks noChangeArrowheads="1"/>
          </p:cNvSpPr>
          <p:nvPr/>
        </p:nvSpPr>
        <p:spPr bwMode="auto">
          <a:xfrm>
            <a:off x="2057400" y="5410200"/>
            <a:ext cx="6096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l-GR" altLang="en-US"/>
              <a:t>Αν η λέξη </a:t>
            </a:r>
            <a:r>
              <a:rPr lang="en-US" altLang="en-US"/>
              <a:t>10100011 </a:t>
            </a:r>
            <a:r>
              <a:rPr lang="el-GR" altLang="en-US"/>
              <a:t>γίνει</a:t>
            </a:r>
            <a:r>
              <a:rPr lang="en-US" altLang="en-US"/>
              <a:t> AND </a:t>
            </a:r>
            <a:r>
              <a:rPr lang="el-GR" altLang="en-US"/>
              <a:t>με την </a:t>
            </a:r>
            <a:r>
              <a:rPr lang="en-US" altLang="en-US"/>
              <a:t>mask 00001111,</a:t>
            </a:r>
            <a:r>
              <a:rPr lang="el-GR" altLang="en-US"/>
              <a:t> ποιο θα είναι το αποτελέσμα</a:t>
            </a:r>
            <a:r>
              <a:rPr lang="en-US" altLang="en-US"/>
              <a:t>?</a:t>
            </a:r>
          </a:p>
        </p:txBody>
      </p:sp>
      <p:graphicFrame>
        <p:nvGraphicFramePr>
          <p:cNvPr id="75793" name="Object 42">
            <a:extLst>
              <a:ext uri="{FF2B5EF4-FFF2-40B4-BE49-F238E27FC236}">
                <a16:creationId xmlns:a16="http://schemas.microsoft.com/office/drawing/2014/main" id="{D5BF0DE7-5AEC-4B30-9AAC-65C2F683DAAD}"/>
              </a:ext>
            </a:extLst>
          </p:cNvPr>
          <p:cNvGraphicFramePr>
            <a:graphicFrameLocks noChangeAspect="1"/>
          </p:cNvGraphicFramePr>
          <p:nvPr/>
        </p:nvGraphicFramePr>
        <p:xfrm>
          <a:off x="6705600" y="1905000"/>
          <a:ext cx="1447800" cy="592138"/>
        </p:xfrm>
        <a:graphic>
          <a:graphicData uri="http://schemas.openxmlformats.org/presentationml/2006/ole">
            <mc:AlternateContent xmlns:mc="http://schemas.openxmlformats.org/markup-compatibility/2006">
              <mc:Choice xmlns:v="urn:schemas-microsoft-com:vml" Requires="v">
                <p:oleObj spid="_x0000_s75802" name="CorelDRAW" r:id="rId8" imgW="703286" imgH="286756" progId="CorelDRAW.Graphic.13">
                  <p:embed/>
                </p:oleObj>
              </mc:Choice>
              <mc:Fallback>
                <p:oleObj name="CorelDRAW" r:id="rId8" imgW="703286" imgH="286756" progId="CorelDRAW.Graphic.13">
                  <p:embed/>
                  <p:pic>
                    <p:nvPicPr>
                      <p:cNvPr id="0" name="Object 4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05600" y="1905000"/>
                        <a:ext cx="1447800" cy="592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5794" name="Text Box 43">
            <a:extLst>
              <a:ext uri="{FF2B5EF4-FFF2-40B4-BE49-F238E27FC236}">
                <a16:creationId xmlns:a16="http://schemas.microsoft.com/office/drawing/2014/main" id="{09AF10E0-05E7-4D88-8660-5498EA61E44D}"/>
              </a:ext>
            </a:extLst>
          </p:cNvPr>
          <p:cNvSpPr txBox="1">
            <a:spLocks noChangeArrowheads="1"/>
          </p:cNvSpPr>
          <p:nvPr/>
        </p:nvSpPr>
        <p:spPr bwMode="auto">
          <a:xfrm>
            <a:off x="6705600" y="1676400"/>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800" i="1"/>
              <a:t>A</a:t>
            </a:r>
          </a:p>
        </p:txBody>
      </p:sp>
      <p:sp>
        <p:nvSpPr>
          <p:cNvPr id="75795" name="Text Box 44">
            <a:extLst>
              <a:ext uri="{FF2B5EF4-FFF2-40B4-BE49-F238E27FC236}">
                <a16:creationId xmlns:a16="http://schemas.microsoft.com/office/drawing/2014/main" id="{4EC206E8-CA43-47DF-ADA5-880101207DF2}"/>
              </a:ext>
            </a:extLst>
          </p:cNvPr>
          <p:cNvSpPr txBox="1">
            <a:spLocks noChangeArrowheads="1"/>
          </p:cNvSpPr>
          <p:nvPr/>
        </p:nvSpPr>
        <p:spPr bwMode="auto">
          <a:xfrm>
            <a:off x="6705600" y="2057400"/>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800" i="1"/>
              <a:t>B</a:t>
            </a:r>
          </a:p>
        </p:txBody>
      </p:sp>
      <p:sp>
        <p:nvSpPr>
          <p:cNvPr id="75796" name="Text Box 45">
            <a:extLst>
              <a:ext uri="{FF2B5EF4-FFF2-40B4-BE49-F238E27FC236}">
                <a16:creationId xmlns:a16="http://schemas.microsoft.com/office/drawing/2014/main" id="{D594BA72-4454-4119-B567-02BFD1BA99B3}"/>
              </a:ext>
            </a:extLst>
          </p:cNvPr>
          <p:cNvSpPr txBox="1">
            <a:spLocks noChangeArrowheads="1"/>
          </p:cNvSpPr>
          <p:nvPr/>
        </p:nvSpPr>
        <p:spPr bwMode="auto">
          <a:xfrm>
            <a:off x="7810500" y="1866900"/>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800" i="1"/>
              <a:t>X</a:t>
            </a:r>
          </a:p>
        </p:txBody>
      </p:sp>
      <p:sp>
        <p:nvSpPr>
          <p:cNvPr id="75797" name="Rectangle 29">
            <a:extLst>
              <a:ext uri="{FF2B5EF4-FFF2-40B4-BE49-F238E27FC236}">
                <a16:creationId xmlns:a16="http://schemas.microsoft.com/office/drawing/2014/main" id="{4D75CF28-A807-4E68-B2AD-B51B44EB5082}"/>
              </a:ext>
            </a:extLst>
          </p:cNvPr>
          <p:cNvSpPr>
            <a:spLocks noChangeArrowheads="1"/>
          </p:cNvSpPr>
          <p:nvPr/>
        </p:nvSpPr>
        <p:spPr bwMode="auto">
          <a:xfrm>
            <a:off x="3073400" y="528638"/>
            <a:ext cx="2584450" cy="461962"/>
          </a:xfrm>
          <a:prstGeom prst="rect">
            <a:avLst/>
          </a:prstGeom>
          <a:solidFill>
            <a:srgbClr val="996633"/>
          </a:solidFill>
          <a:ln w="9525">
            <a:solidFill>
              <a:srgbClr val="000000"/>
            </a:solidFill>
            <a:miter lim="800000"/>
            <a:headEnd/>
            <a:tailEnd/>
          </a:ln>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l-GR" altLang="en-US">
                <a:solidFill>
                  <a:srgbClr val="FFFF99"/>
                </a:solidFill>
              </a:rPr>
              <a:t>Λογική Πύλη </a:t>
            </a:r>
            <a:r>
              <a:rPr lang="en-US" altLang="en-US">
                <a:solidFill>
                  <a:srgbClr val="FFFF99"/>
                </a:solidFill>
              </a:rPr>
              <a:t>AND</a:t>
            </a:r>
          </a:p>
        </p:txBody>
      </p:sp>
      <p:sp>
        <p:nvSpPr>
          <p:cNvPr id="27" name="WordArt 17">
            <a:extLst>
              <a:ext uri="{FF2B5EF4-FFF2-40B4-BE49-F238E27FC236}">
                <a16:creationId xmlns:a16="http://schemas.microsoft.com/office/drawing/2014/main" id="{97629147-5B0E-49F0-84B2-EE26300E7B12}"/>
              </a:ext>
            </a:extLst>
          </p:cNvPr>
          <p:cNvSpPr>
            <a:spLocks noChangeArrowheads="1" noChangeShapeType="1" noTextEdit="1"/>
          </p:cNvSpPr>
          <p:nvPr/>
        </p:nvSpPr>
        <p:spPr bwMode="auto">
          <a:xfrm>
            <a:off x="609600" y="5562600"/>
            <a:ext cx="1219200" cy="44926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l-GR" sz="28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panose="020B0806030902050204" pitchFamily="34" charset="0"/>
              </a:rPr>
              <a:t>Παράδειγμα</a:t>
            </a:r>
          </a:p>
        </p:txBody>
      </p:sp>
      <p:graphicFrame>
        <p:nvGraphicFramePr>
          <p:cNvPr id="75799" name="Object 18">
            <a:extLst>
              <a:ext uri="{FF2B5EF4-FFF2-40B4-BE49-F238E27FC236}">
                <a16:creationId xmlns:a16="http://schemas.microsoft.com/office/drawing/2014/main" id="{A7483D15-C439-4CEE-AD31-054B17861E8D}"/>
              </a:ext>
            </a:extLst>
          </p:cNvPr>
          <p:cNvGraphicFramePr>
            <a:graphicFrameLocks noChangeAspect="1"/>
          </p:cNvGraphicFramePr>
          <p:nvPr/>
        </p:nvGraphicFramePr>
        <p:xfrm>
          <a:off x="6438900" y="1095375"/>
          <a:ext cx="1524000" cy="519113"/>
        </p:xfrm>
        <a:graphic>
          <a:graphicData uri="http://schemas.openxmlformats.org/presentationml/2006/ole">
            <mc:AlternateContent xmlns:mc="http://schemas.openxmlformats.org/markup-compatibility/2006">
              <mc:Choice xmlns:v="urn:schemas-microsoft-com:vml" Requires="v">
                <p:oleObj spid="_x0000_s75803" name="CorelDRAW" r:id="rId10" imgW="703286" imgH="238963" progId="CorelDRAW.Graphic.13">
                  <p:embed/>
                </p:oleObj>
              </mc:Choice>
              <mc:Fallback>
                <p:oleObj name="CorelDRAW" r:id="rId10" imgW="703286" imgH="238963" progId="CorelDRAW.Graphic.13">
                  <p:embed/>
                  <p:pic>
                    <p:nvPicPr>
                      <p:cNvPr id="0" name="Object 1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438900" y="1095375"/>
                        <a:ext cx="1524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2668"/>
                                        </p:tgtEl>
                                        <p:attrNameLst>
                                          <p:attrName>style.visibility</p:attrName>
                                        </p:attrNameLst>
                                      </p:cBhvr>
                                      <p:to>
                                        <p:strVal val="visible"/>
                                      </p:to>
                                    </p:set>
                                    <p:animEffect transition="in" filter="wipe(left)">
                                      <p:cBhvr>
                                        <p:cTn id="7" dur="1000"/>
                                        <p:tgtEl>
                                          <p:spTgt spid="112668"/>
                                        </p:tgtEl>
                                      </p:cBhvr>
                                    </p:animEffect>
                                  </p:childTnLst>
                                </p:cTn>
                              </p:par>
                            </p:childTnLst>
                          </p:cTn>
                        </p:par>
                        <p:par>
                          <p:cTn id="8" fill="hold" nodeType="afterGroup">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12669"/>
                                        </p:tgtEl>
                                        <p:attrNameLst>
                                          <p:attrName>style.visibility</p:attrName>
                                        </p:attrNameLst>
                                      </p:cBhvr>
                                      <p:to>
                                        <p:strVal val="visible"/>
                                      </p:to>
                                    </p:set>
                                    <p:animEffect transition="in" filter="wipe(left)">
                                      <p:cBhvr>
                                        <p:cTn id="11" dur="1000"/>
                                        <p:tgtEl>
                                          <p:spTgt spid="112669"/>
                                        </p:tgtEl>
                                      </p:cBhvr>
                                    </p:animEffect>
                                  </p:childTnLst>
                                </p:cTn>
                              </p:par>
                            </p:childTnLst>
                          </p:cTn>
                        </p:par>
                        <p:par>
                          <p:cTn id="12" fill="hold" nodeType="afterGroup">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112670"/>
                                        </p:tgtEl>
                                        <p:attrNameLst>
                                          <p:attrName>style.visibility</p:attrName>
                                        </p:attrNameLst>
                                      </p:cBhvr>
                                      <p:to>
                                        <p:strVal val="visible"/>
                                      </p:to>
                                    </p:set>
                                    <p:animEffect transition="in" filter="wipe(left)">
                                      <p:cBhvr>
                                        <p:cTn id="15" dur="1000"/>
                                        <p:tgtEl>
                                          <p:spTgt spid="11267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112667"/>
                                        </p:tgtEl>
                                        <p:attrNameLst>
                                          <p:attrName>style.visibility</p:attrName>
                                        </p:attrNameLst>
                                      </p:cBhvr>
                                      <p:to>
                                        <p:strVal val="visible"/>
                                      </p:to>
                                    </p:set>
                                    <p:animEffect transition="in" filter="wipe(left)">
                                      <p:cBhvr>
                                        <p:cTn id="20" dur="2000"/>
                                        <p:tgtEl>
                                          <p:spTgt spid="11266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7" presetClass="entr" presetSubtype="0" fill="hold" grpId="0" nodeType="clickEffect">
                                  <p:stCondLst>
                                    <p:cond delay="0"/>
                                  </p:stCondLst>
                                  <p:childTnLst>
                                    <p:set>
                                      <p:cBhvr>
                                        <p:cTn id="24" dur="1" fill="hold">
                                          <p:stCondLst>
                                            <p:cond delay="0"/>
                                          </p:stCondLst>
                                        </p:cTn>
                                        <p:tgtEl>
                                          <p:spTgt spid="112653"/>
                                        </p:tgtEl>
                                        <p:attrNameLst>
                                          <p:attrName>style.visibility</p:attrName>
                                        </p:attrNameLst>
                                      </p:cBhvr>
                                      <p:to>
                                        <p:strVal val="visible"/>
                                      </p:to>
                                    </p:set>
                                    <p:animEffect transition="in" filter="fade">
                                      <p:cBhvr>
                                        <p:cTn id="25" dur="1000"/>
                                        <p:tgtEl>
                                          <p:spTgt spid="112653"/>
                                        </p:tgtEl>
                                      </p:cBhvr>
                                    </p:animEffect>
                                    <p:anim calcmode="lin" valueType="num">
                                      <p:cBhvr>
                                        <p:cTn id="26" dur="1000" fill="hold"/>
                                        <p:tgtEl>
                                          <p:spTgt spid="112653"/>
                                        </p:tgtEl>
                                        <p:attrNameLst>
                                          <p:attrName>ppt_x</p:attrName>
                                        </p:attrNameLst>
                                      </p:cBhvr>
                                      <p:tavLst>
                                        <p:tav tm="0">
                                          <p:val>
                                            <p:strVal val="#ppt_x"/>
                                          </p:val>
                                        </p:tav>
                                        <p:tav tm="100000">
                                          <p:val>
                                            <p:strVal val="#ppt_x"/>
                                          </p:val>
                                        </p:tav>
                                      </p:tavLst>
                                    </p:anim>
                                    <p:anim calcmode="lin" valueType="num">
                                      <p:cBhvr>
                                        <p:cTn id="27" dur="900" decel="100000" fill="hold"/>
                                        <p:tgtEl>
                                          <p:spTgt spid="112653"/>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112653"/>
                                        </p:tgtEl>
                                        <p:attrNameLst>
                                          <p:attrName>ppt_y</p:attrName>
                                        </p:attrNameLst>
                                      </p:cBhvr>
                                      <p:tavLst>
                                        <p:tav tm="0">
                                          <p:val>
                                            <p:strVal val="#ppt_y-.03"/>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112674"/>
                                        </p:tgtEl>
                                        <p:attrNameLst>
                                          <p:attrName>style.visibility</p:attrName>
                                        </p:attrNameLst>
                                      </p:cBhvr>
                                      <p:to>
                                        <p:strVal val="visible"/>
                                      </p:to>
                                    </p:set>
                                    <p:anim calcmode="lin" valueType="num">
                                      <p:cBhvr additive="base">
                                        <p:cTn id="31" dur="500" fill="hold"/>
                                        <p:tgtEl>
                                          <p:spTgt spid="112674"/>
                                        </p:tgtEl>
                                        <p:attrNameLst>
                                          <p:attrName>ppt_x</p:attrName>
                                        </p:attrNameLst>
                                      </p:cBhvr>
                                      <p:tavLst>
                                        <p:tav tm="0">
                                          <p:val>
                                            <p:strVal val="1+#ppt_w/2"/>
                                          </p:val>
                                        </p:tav>
                                        <p:tav tm="100000">
                                          <p:val>
                                            <p:strVal val="#ppt_x"/>
                                          </p:val>
                                        </p:tav>
                                      </p:tavLst>
                                    </p:anim>
                                    <p:anim calcmode="lin" valueType="num">
                                      <p:cBhvr additive="base">
                                        <p:cTn id="32" dur="500" fill="hold"/>
                                        <p:tgtEl>
                                          <p:spTgt spid="112674"/>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12672"/>
                                        </p:tgtEl>
                                        <p:attrNameLst>
                                          <p:attrName>style.visibility</p:attrName>
                                        </p:attrNameLst>
                                      </p:cBhvr>
                                      <p:to>
                                        <p:strVal val="visible"/>
                                      </p:to>
                                    </p:set>
                                    <p:anim calcmode="lin" valueType="num">
                                      <p:cBhvr additive="base">
                                        <p:cTn id="37" dur="500" fill="hold"/>
                                        <p:tgtEl>
                                          <p:spTgt spid="112672"/>
                                        </p:tgtEl>
                                        <p:attrNameLst>
                                          <p:attrName>ppt_x</p:attrName>
                                        </p:attrNameLst>
                                      </p:cBhvr>
                                      <p:tavLst>
                                        <p:tav tm="0">
                                          <p:val>
                                            <p:strVal val="1+#ppt_w/2"/>
                                          </p:val>
                                        </p:tav>
                                        <p:tav tm="100000">
                                          <p:val>
                                            <p:strVal val="#ppt_x"/>
                                          </p:val>
                                        </p:tav>
                                      </p:tavLst>
                                    </p:anim>
                                    <p:anim calcmode="lin" valueType="num">
                                      <p:cBhvr additive="base">
                                        <p:cTn id="38" dur="500" fill="hold"/>
                                        <p:tgtEl>
                                          <p:spTgt spid="112672"/>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nodeType="click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dissolve">
                                      <p:cBhvr>
                                        <p:cTn id="4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8" grpId="0" animBg="1"/>
      <p:bldP spid="112669" grpId="0" animBg="1"/>
      <p:bldP spid="112670" grpId="0" animBg="1"/>
      <p:bldP spid="112653" grpId="0"/>
      <p:bldP spid="112672" grpId="0"/>
      <p:bldP spid="11267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1">
            <a:extLst>
              <a:ext uri="{FF2B5EF4-FFF2-40B4-BE49-F238E27FC236}">
                <a16:creationId xmlns:a16="http://schemas.microsoft.com/office/drawing/2014/main" id="{F6A1AD83-EAD3-4B6A-8E97-B5E0B3B45CDE}"/>
              </a:ext>
            </a:extLst>
          </p:cNvPr>
          <p:cNvPicPr>
            <a:picLocks noChangeAspect="1"/>
          </p:cNvPicPr>
          <p:nvPr/>
        </p:nvPicPr>
        <p:blipFill>
          <a:blip r:embed="rId2">
            <a:extLst>
              <a:ext uri="{28A0092B-C50C-407E-A947-70E740481C1C}">
                <a14:useLocalDpi xmlns:a14="http://schemas.microsoft.com/office/drawing/2010/main" val="0"/>
              </a:ext>
            </a:extLst>
          </a:blip>
          <a:srcRect l="26572" t="25490" r="28174" b="6519"/>
          <a:stretch>
            <a:fillRect/>
          </a:stretch>
        </p:blipFill>
        <p:spPr bwMode="auto">
          <a:xfrm>
            <a:off x="1668463" y="946150"/>
            <a:ext cx="5888037" cy="497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Oval 2">
            <a:extLst>
              <a:ext uri="{FF2B5EF4-FFF2-40B4-BE49-F238E27FC236}">
                <a16:creationId xmlns:a16="http://schemas.microsoft.com/office/drawing/2014/main" id="{344981AE-2BD3-425B-8C3E-F4C5DED87BC0}"/>
              </a:ext>
            </a:extLst>
          </p:cNvPr>
          <p:cNvSpPr/>
          <p:nvPr/>
        </p:nvSpPr>
        <p:spPr>
          <a:xfrm>
            <a:off x="5775325" y="328613"/>
            <a:ext cx="1781175" cy="6103937"/>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l-GR"/>
          </a:p>
        </p:txBody>
      </p:sp>
      <p:cxnSp>
        <p:nvCxnSpPr>
          <p:cNvPr id="4" name="Straight Arrow Connector 3">
            <a:extLst>
              <a:ext uri="{FF2B5EF4-FFF2-40B4-BE49-F238E27FC236}">
                <a16:creationId xmlns:a16="http://schemas.microsoft.com/office/drawing/2014/main" id="{AF484425-512E-4963-9B03-47DABF0C9BE1}"/>
              </a:ext>
            </a:extLst>
          </p:cNvPr>
          <p:cNvCxnSpPr/>
          <p:nvPr/>
        </p:nvCxnSpPr>
        <p:spPr>
          <a:xfrm>
            <a:off x="3838575" y="3128963"/>
            <a:ext cx="985838" cy="7096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D0B559F2-2F4C-47CF-9155-1F20D3BF6A1F}"/>
              </a:ext>
            </a:extLst>
          </p:cNvPr>
          <p:cNvCxnSpPr/>
          <p:nvPr/>
        </p:nvCxnSpPr>
        <p:spPr>
          <a:xfrm>
            <a:off x="5329238" y="3849688"/>
            <a:ext cx="10477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ight Arrow 7">
            <a:extLst>
              <a:ext uri="{FF2B5EF4-FFF2-40B4-BE49-F238E27FC236}">
                <a16:creationId xmlns:a16="http://schemas.microsoft.com/office/drawing/2014/main" id="{5AEBFB17-47E0-4207-9E59-FCB45FC675BA}"/>
              </a:ext>
            </a:extLst>
          </p:cNvPr>
          <p:cNvSpPr/>
          <p:nvPr/>
        </p:nvSpPr>
        <p:spPr>
          <a:xfrm>
            <a:off x="2874963" y="5426075"/>
            <a:ext cx="457200" cy="28892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l-G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6742" name="Text Box 6">
            <a:extLst>
              <a:ext uri="{FF2B5EF4-FFF2-40B4-BE49-F238E27FC236}">
                <a16:creationId xmlns:a16="http://schemas.microsoft.com/office/drawing/2014/main" id="{4E291609-B5A6-42DB-83B2-1875177C93EE}"/>
              </a:ext>
            </a:extLst>
          </p:cNvPr>
          <p:cNvSpPr txBox="1">
            <a:spLocks noChangeArrowheads="1"/>
          </p:cNvSpPr>
          <p:nvPr/>
        </p:nvSpPr>
        <p:spPr bwMode="auto">
          <a:xfrm>
            <a:off x="762000" y="4968875"/>
            <a:ext cx="76200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l-GR" altLang="en-US"/>
              <a:t>Η συνάρτηση </a:t>
            </a:r>
            <a:r>
              <a:rPr lang="en-US" altLang="en-US" b="1"/>
              <a:t>OR </a:t>
            </a:r>
            <a:r>
              <a:rPr lang="el-GR" altLang="en-US"/>
              <a:t>δηλώνεται συνήθως με </a:t>
            </a:r>
            <a:r>
              <a:rPr lang="en-US" altLang="en-US"/>
              <a:t>(+):</a:t>
            </a:r>
          </a:p>
          <a:p>
            <a:pPr algn="ctr" eaLnBrk="1" hangingPunct="1">
              <a:spcBef>
                <a:spcPct val="50000"/>
              </a:spcBef>
            </a:pPr>
            <a:r>
              <a:rPr lang="en-US" altLang="en-US" i="1"/>
              <a:t>X</a:t>
            </a:r>
            <a:r>
              <a:rPr lang="en-US" altLang="en-US"/>
              <a:t> = </a:t>
            </a:r>
            <a:r>
              <a:rPr lang="en-US" altLang="en-US" i="1"/>
              <a:t>A </a:t>
            </a:r>
            <a:r>
              <a:rPr lang="en-US" altLang="en-US" b="1" i="1"/>
              <a:t>+ </a:t>
            </a:r>
            <a:r>
              <a:rPr lang="en-US" altLang="en-US" i="1"/>
              <a:t>B.</a:t>
            </a:r>
          </a:p>
        </p:txBody>
      </p:sp>
      <p:graphicFrame>
        <p:nvGraphicFramePr>
          <p:cNvPr id="77827" name="Object 7">
            <a:extLst>
              <a:ext uri="{FF2B5EF4-FFF2-40B4-BE49-F238E27FC236}">
                <a16:creationId xmlns:a16="http://schemas.microsoft.com/office/drawing/2014/main" id="{B27BB522-3E2C-4B43-BFE3-765411B0C70B}"/>
              </a:ext>
            </a:extLst>
          </p:cNvPr>
          <p:cNvGraphicFramePr>
            <a:graphicFrameLocks noChangeAspect="1"/>
          </p:cNvGraphicFramePr>
          <p:nvPr/>
        </p:nvGraphicFramePr>
        <p:xfrm>
          <a:off x="3352800" y="2667000"/>
          <a:ext cx="2009775" cy="2057400"/>
        </p:xfrm>
        <a:graphic>
          <a:graphicData uri="http://schemas.openxmlformats.org/presentationml/2006/ole">
            <mc:AlternateContent xmlns:mc="http://schemas.openxmlformats.org/markup-compatibility/2006">
              <mc:Choice xmlns:v="urn:schemas-microsoft-com:vml" Requires="v">
                <p:oleObj spid="_x0000_s77840" name="CorelDRAW" r:id="rId4" imgW="1154390" imgH="1181161" progId="CorelDRAW.Graphic.13">
                  <p:embed/>
                </p:oleObj>
              </mc:Choice>
              <mc:Fallback>
                <p:oleObj name="CorelDRAW" r:id="rId4" imgW="1154390" imgH="1181161" progId="CorelDRAW.Graphic.1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800" y="2667000"/>
                        <a:ext cx="2009775"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7828" name="Text Box 8">
            <a:extLst>
              <a:ext uri="{FF2B5EF4-FFF2-40B4-BE49-F238E27FC236}">
                <a16:creationId xmlns:a16="http://schemas.microsoft.com/office/drawing/2014/main" id="{FA54C1C9-6E75-4436-A6DD-E04A699B1DCA}"/>
              </a:ext>
            </a:extLst>
          </p:cNvPr>
          <p:cNvSpPr txBox="1">
            <a:spLocks noChangeArrowheads="1"/>
          </p:cNvSpPr>
          <p:nvPr/>
        </p:nvSpPr>
        <p:spPr bwMode="auto">
          <a:xfrm>
            <a:off x="3581400" y="3352800"/>
            <a:ext cx="8382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a:t>0    0</a:t>
            </a:r>
          </a:p>
          <a:p>
            <a:r>
              <a:rPr lang="en-US" altLang="en-US" sz="2000"/>
              <a:t>0    1</a:t>
            </a:r>
          </a:p>
          <a:p>
            <a:r>
              <a:rPr lang="en-US" altLang="en-US" sz="2000"/>
              <a:t>1    0</a:t>
            </a:r>
          </a:p>
          <a:p>
            <a:r>
              <a:rPr lang="en-US" altLang="en-US" sz="2000"/>
              <a:t>1    1</a:t>
            </a:r>
          </a:p>
        </p:txBody>
      </p:sp>
      <p:sp>
        <p:nvSpPr>
          <p:cNvPr id="116745" name="Text Box 9">
            <a:extLst>
              <a:ext uri="{FF2B5EF4-FFF2-40B4-BE49-F238E27FC236}">
                <a16:creationId xmlns:a16="http://schemas.microsoft.com/office/drawing/2014/main" id="{20814A69-48B6-4880-B4D8-C5C751F3213C}"/>
              </a:ext>
            </a:extLst>
          </p:cNvPr>
          <p:cNvSpPr txBox="1">
            <a:spLocks noChangeArrowheads="1"/>
          </p:cNvSpPr>
          <p:nvPr/>
        </p:nvSpPr>
        <p:spPr bwMode="auto">
          <a:xfrm>
            <a:off x="4724400" y="3352800"/>
            <a:ext cx="8382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a:solidFill>
                  <a:srgbClr val="FF0000"/>
                </a:solidFill>
              </a:rPr>
              <a:t>0</a:t>
            </a:r>
          </a:p>
          <a:p>
            <a:r>
              <a:rPr lang="en-US" altLang="en-US" sz="2000">
                <a:solidFill>
                  <a:srgbClr val="FF0000"/>
                </a:solidFill>
              </a:rPr>
              <a:t>1 </a:t>
            </a:r>
          </a:p>
          <a:p>
            <a:r>
              <a:rPr lang="en-US" altLang="en-US" sz="2000">
                <a:solidFill>
                  <a:srgbClr val="FF0000"/>
                </a:solidFill>
              </a:rPr>
              <a:t>1</a:t>
            </a:r>
          </a:p>
          <a:p>
            <a:r>
              <a:rPr lang="en-US" altLang="en-US" sz="2000">
                <a:solidFill>
                  <a:srgbClr val="FF0000"/>
                </a:solidFill>
              </a:rPr>
              <a:t>1</a:t>
            </a:r>
          </a:p>
        </p:txBody>
      </p:sp>
      <p:sp>
        <p:nvSpPr>
          <p:cNvPr id="77830" name="Text Box 11">
            <a:extLst>
              <a:ext uri="{FF2B5EF4-FFF2-40B4-BE49-F238E27FC236}">
                <a16:creationId xmlns:a16="http://schemas.microsoft.com/office/drawing/2014/main" id="{ACE87868-BB6E-48B0-95A8-00D2C0D3173F}"/>
              </a:ext>
            </a:extLst>
          </p:cNvPr>
          <p:cNvSpPr txBox="1">
            <a:spLocks noChangeArrowheads="1"/>
          </p:cNvSpPr>
          <p:nvPr/>
        </p:nvSpPr>
        <p:spPr bwMode="auto">
          <a:xfrm>
            <a:off x="2209800" y="1066800"/>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800" i="1"/>
              <a:t>A</a:t>
            </a:r>
          </a:p>
        </p:txBody>
      </p:sp>
      <p:sp>
        <p:nvSpPr>
          <p:cNvPr id="77831" name="Text Box 12">
            <a:extLst>
              <a:ext uri="{FF2B5EF4-FFF2-40B4-BE49-F238E27FC236}">
                <a16:creationId xmlns:a16="http://schemas.microsoft.com/office/drawing/2014/main" id="{B2468C9E-A691-4668-8268-0707980E2AF1}"/>
              </a:ext>
            </a:extLst>
          </p:cNvPr>
          <p:cNvSpPr txBox="1">
            <a:spLocks noChangeArrowheads="1"/>
          </p:cNvSpPr>
          <p:nvPr/>
        </p:nvSpPr>
        <p:spPr bwMode="auto">
          <a:xfrm>
            <a:off x="2209800" y="1385888"/>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800" i="1"/>
              <a:t>B</a:t>
            </a:r>
          </a:p>
        </p:txBody>
      </p:sp>
      <p:sp>
        <p:nvSpPr>
          <p:cNvPr id="77832" name="Text Box 13">
            <a:extLst>
              <a:ext uri="{FF2B5EF4-FFF2-40B4-BE49-F238E27FC236}">
                <a16:creationId xmlns:a16="http://schemas.microsoft.com/office/drawing/2014/main" id="{C3EB65C0-1836-4FD4-A0F8-11DC5FE3DA6F}"/>
              </a:ext>
            </a:extLst>
          </p:cNvPr>
          <p:cNvSpPr txBox="1">
            <a:spLocks noChangeArrowheads="1"/>
          </p:cNvSpPr>
          <p:nvPr/>
        </p:nvSpPr>
        <p:spPr bwMode="auto">
          <a:xfrm>
            <a:off x="3581400" y="1066800"/>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800" i="1"/>
              <a:t>X</a:t>
            </a:r>
          </a:p>
        </p:txBody>
      </p:sp>
      <p:graphicFrame>
        <p:nvGraphicFramePr>
          <p:cNvPr id="77833" name="Object 14">
            <a:extLst>
              <a:ext uri="{FF2B5EF4-FFF2-40B4-BE49-F238E27FC236}">
                <a16:creationId xmlns:a16="http://schemas.microsoft.com/office/drawing/2014/main" id="{F9A905E7-9CA7-4DB5-8801-270A399C5EC5}"/>
              </a:ext>
            </a:extLst>
          </p:cNvPr>
          <p:cNvGraphicFramePr>
            <a:graphicFrameLocks noChangeAspect="1"/>
          </p:cNvGraphicFramePr>
          <p:nvPr/>
        </p:nvGraphicFramePr>
        <p:xfrm>
          <a:off x="2486025" y="1181100"/>
          <a:ext cx="1447800" cy="495300"/>
        </p:xfrm>
        <a:graphic>
          <a:graphicData uri="http://schemas.openxmlformats.org/presentationml/2006/ole">
            <mc:AlternateContent xmlns:mc="http://schemas.openxmlformats.org/markup-compatibility/2006">
              <mc:Choice xmlns:v="urn:schemas-microsoft-com:vml" Requires="v">
                <p:oleObj spid="_x0000_s77841" name="CorelDRAW" r:id="rId6" imgW="710344" imgH="242540" progId="CorelDRAW.Graphic.13">
                  <p:embed/>
                </p:oleObj>
              </mc:Choice>
              <mc:Fallback>
                <p:oleObj name="CorelDRAW" r:id="rId6" imgW="710344" imgH="242540" progId="CorelDRAW.Graphic.13">
                  <p:embed/>
                  <p:pic>
                    <p:nvPicPr>
                      <p:cNvPr id="0"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86025" y="1181100"/>
                        <a:ext cx="14478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7834" name="Text Box 15">
            <a:extLst>
              <a:ext uri="{FF2B5EF4-FFF2-40B4-BE49-F238E27FC236}">
                <a16:creationId xmlns:a16="http://schemas.microsoft.com/office/drawing/2014/main" id="{1C18F0F3-620D-4523-9C23-FBA679B638F3}"/>
              </a:ext>
            </a:extLst>
          </p:cNvPr>
          <p:cNvSpPr txBox="1">
            <a:spLocks noChangeArrowheads="1"/>
          </p:cNvSpPr>
          <p:nvPr/>
        </p:nvSpPr>
        <p:spPr bwMode="auto">
          <a:xfrm>
            <a:off x="4648200" y="1066800"/>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800" i="1"/>
              <a:t>A</a:t>
            </a:r>
          </a:p>
        </p:txBody>
      </p:sp>
      <p:sp>
        <p:nvSpPr>
          <p:cNvPr id="77835" name="Text Box 16">
            <a:extLst>
              <a:ext uri="{FF2B5EF4-FFF2-40B4-BE49-F238E27FC236}">
                <a16:creationId xmlns:a16="http://schemas.microsoft.com/office/drawing/2014/main" id="{C2C0134F-F7EE-41CA-822B-D11495E0C7C7}"/>
              </a:ext>
            </a:extLst>
          </p:cNvPr>
          <p:cNvSpPr txBox="1">
            <a:spLocks noChangeArrowheads="1"/>
          </p:cNvSpPr>
          <p:nvPr/>
        </p:nvSpPr>
        <p:spPr bwMode="auto">
          <a:xfrm>
            <a:off x="4648200" y="1371600"/>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800" i="1"/>
              <a:t>B</a:t>
            </a:r>
          </a:p>
        </p:txBody>
      </p:sp>
      <p:sp>
        <p:nvSpPr>
          <p:cNvPr id="77836" name="Text Box 17">
            <a:extLst>
              <a:ext uri="{FF2B5EF4-FFF2-40B4-BE49-F238E27FC236}">
                <a16:creationId xmlns:a16="http://schemas.microsoft.com/office/drawing/2014/main" id="{783E9DE5-90A7-40E2-BCB8-EB867B43DFDA}"/>
              </a:ext>
            </a:extLst>
          </p:cNvPr>
          <p:cNvSpPr txBox="1">
            <a:spLocks noChangeArrowheads="1"/>
          </p:cNvSpPr>
          <p:nvPr/>
        </p:nvSpPr>
        <p:spPr bwMode="auto">
          <a:xfrm>
            <a:off x="6019800" y="1066800"/>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800" i="1"/>
              <a:t>X</a:t>
            </a:r>
          </a:p>
        </p:txBody>
      </p:sp>
      <p:graphicFrame>
        <p:nvGraphicFramePr>
          <p:cNvPr id="77837" name="Object 18">
            <a:extLst>
              <a:ext uri="{FF2B5EF4-FFF2-40B4-BE49-F238E27FC236}">
                <a16:creationId xmlns:a16="http://schemas.microsoft.com/office/drawing/2014/main" id="{E9A5F207-1B03-459A-BD98-B26009416E9C}"/>
              </a:ext>
            </a:extLst>
          </p:cNvPr>
          <p:cNvGraphicFramePr>
            <a:graphicFrameLocks noChangeAspect="1"/>
          </p:cNvGraphicFramePr>
          <p:nvPr/>
        </p:nvGraphicFramePr>
        <p:xfrm>
          <a:off x="4953000" y="1143000"/>
          <a:ext cx="1371600" cy="547688"/>
        </p:xfrm>
        <a:graphic>
          <a:graphicData uri="http://schemas.openxmlformats.org/presentationml/2006/ole">
            <mc:AlternateContent xmlns:mc="http://schemas.openxmlformats.org/markup-compatibility/2006">
              <mc:Choice xmlns:v="urn:schemas-microsoft-com:vml" Requires="v">
                <p:oleObj spid="_x0000_s77842" name="CorelDRAW" r:id="rId8" imgW="703286" imgH="280904" progId="CorelDRAW.Graphic.13">
                  <p:embed/>
                </p:oleObj>
              </mc:Choice>
              <mc:Fallback>
                <p:oleObj name="CorelDRAW" r:id="rId8" imgW="703286" imgH="280904" progId="CorelDRAW.Graphic.13">
                  <p:embed/>
                  <p:pic>
                    <p:nvPicPr>
                      <p:cNvPr id="0" name="Object 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53000" y="1143000"/>
                        <a:ext cx="1371600" cy="547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7838" name="Rectangle 29">
            <a:extLst>
              <a:ext uri="{FF2B5EF4-FFF2-40B4-BE49-F238E27FC236}">
                <a16:creationId xmlns:a16="http://schemas.microsoft.com/office/drawing/2014/main" id="{FFA47AB3-6376-439F-9ED9-A95D754F12F4}"/>
              </a:ext>
            </a:extLst>
          </p:cNvPr>
          <p:cNvSpPr>
            <a:spLocks noChangeArrowheads="1"/>
          </p:cNvSpPr>
          <p:nvPr/>
        </p:nvSpPr>
        <p:spPr bwMode="auto">
          <a:xfrm>
            <a:off x="3073400" y="528638"/>
            <a:ext cx="2360613" cy="461962"/>
          </a:xfrm>
          <a:prstGeom prst="rect">
            <a:avLst/>
          </a:prstGeom>
          <a:solidFill>
            <a:srgbClr val="996633"/>
          </a:solidFill>
          <a:ln w="9525">
            <a:solidFill>
              <a:srgbClr val="000000"/>
            </a:solidFill>
            <a:miter lim="800000"/>
            <a:headEnd/>
            <a:tailEnd/>
          </a:ln>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l-GR" altLang="en-US">
                <a:solidFill>
                  <a:srgbClr val="FFFF99"/>
                </a:solidFill>
              </a:rPr>
              <a:t>Λογική Πύλη </a:t>
            </a:r>
            <a:r>
              <a:rPr lang="en-US" altLang="en-US">
                <a:solidFill>
                  <a:srgbClr val="FFFF99"/>
                </a:solidFill>
              </a:rPr>
              <a:t>OR</a:t>
            </a:r>
          </a:p>
        </p:txBody>
      </p:sp>
      <p:sp>
        <p:nvSpPr>
          <p:cNvPr id="77839" name="Text Box 2">
            <a:extLst>
              <a:ext uri="{FF2B5EF4-FFF2-40B4-BE49-F238E27FC236}">
                <a16:creationId xmlns:a16="http://schemas.microsoft.com/office/drawing/2014/main" id="{F970B4E0-D145-4E36-9A10-0EF85F23D339}"/>
              </a:ext>
            </a:extLst>
          </p:cNvPr>
          <p:cNvSpPr txBox="1">
            <a:spLocks noChangeArrowheads="1"/>
          </p:cNvSpPr>
          <p:nvPr/>
        </p:nvSpPr>
        <p:spPr bwMode="auto">
          <a:xfrm>
            <a:off x="762000" y="1981200"/>
            <a:ext cx="7543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l-GR" altLang="en-US"/>
              <a:t>Πίνακας Αλήθειας της πύλης </a:t>
            </a:r>
            <a:r>
              <a:rPr lang="en-US" altLang="en-US"/>
              <a:t>OR: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wd">
                                    <p:tmPct val="10000"/>
                                  </p:iterate>
                                  <p:childTnLst>
                                    <p:set>
                                      <p:cBhvr>
                                        <p:cTn id="6" dur="1" fill="hold">
                                          <p:stCondLst>
                                            <p:cond delay="0"/>
                                          </p:stCondLst>
                                        </p:cTn>
                                        <p:tgtEl>
                                          <p:spTgt spid="116745">
                                            <p:txEl>
                                              <p:pRg st="0" end="0"/>
                                            </p:txEl>
                                          </p:spTgt>
                                        </p:tgtEl>
                                        <p:attrNameLst>
                                          <p:attrName>style.visibility</p:attrName>
                                        </p:attrNameLst>
                                      </p:cBhvr>
                                      <p:to>
                                        <p:strVal val="visible"/>
                                      </p:to>
                                    </p:set>
                                    <p:animEffect transition="in" filter="wipe(up)">
                                      <p:cBhvr>
                                        <p:cTn id="7" dur="1000"/>
                                        <p:tgtEl>
                                          <p:spTgt spid="11674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iterate type="wd">
                                    <p:tmPct val="10000"/>
                                  </p:iterate>
                                  <p:childTnLst>
                                    <p:set>
                                      <p:cBhvr>
                                        <p:cTn id="11" dur="1" fill="hold">
                                          <p:stCondLst>
                                            <p:cond delay="0"/>
                                          </p:stCondLst>
                                        </p:cTn>
                                        <p:tgtEl>
                                          <p:spTgt spid="116745">
                                            <p:txEl>
                                              <p:pRg st="1" end="1"/>
                                            </p:txEl>
                                          </p:spTgt>
                                        </p:tgtEl>
                                        <p:attrNameLst>
                                          <p:attrName>style.visibility</p:attrName>
                                        </p:attrNameLst>
                                      </p:cBhvr>
                                      <p:to>
                                        <p:strVal val="visible"/>
                                      </p:to>
                                    </p:set>
                                    <p:animEffect transition="in" filter="wipe(up)">
                                      <p:cBhvr>
                                        <p:cTn id="12" dur="1000"/>
                                        <p:tgtEl>
                                          <p:spTgt spid="11674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iterate type="wd">
                                    <p:tmPct val="10000"/>
                                  </p:iterate>
                                  <p:childTnLst>
                                    <p:set>
                                      <p:cBhvr>
                                        <p:cTn id="16" dur="1" fill="hold">
                                          <p:stCondLst>
                                            <p:cond delay="0"/>
                                          </p:stCondLst>
                                        </p:cTn>
                                        <p:tgtEl>
                                          <p:spTgt spid="116745">
                                            <p:txEl>
                                              <p:pRg st="2" end="2"/>
                                            </p:txEl>
                                          </p:spTgt>
                                        </p:tgtEl>
                                        <p:attrNameLst>
                                          <p:attrName>style.visibility</p:attrName>
                                        </p:attrNameLst>
                                      </p:cBhvr>
                                      <p:to>
                                        <p:strVal val="visible"/>
                                      </p:to>
                                    </p:set>
                                    <p:animEffect transition="in" filter="wipe(up)">
                                      <p:cBhvr>
                                        <p:cTn id="17" dur="1000"/>
                                        <p:tgtEl>
                                          <p:spTgt spid="11674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iterate type="wd">
                                    <p:tmPct val="10000"/>
                                  </p:iterate>
                                  <p:childTnLst>
                                    <p:set>
                                      <p:cBhvr>
                                        <p:cTn id="21" dur="1" fill="hold">
                                          <p:stCondLst>
                                            <p:cond delay="0"/>
                                          </p:stCondLst>
                                        </p:cTn>
                                        <p:tgtEl>
                                          <p:spTgt spid="116745">
                                            <p:txEl>
                                              <p:pRg st="3" end="3"/>
                                            </p:txEl>
                                          </p:spTgt>
                                        </p:tgtEl>
                                        <p:attrNameLst>
                                          <p:attrName>style.visibility</p:attrName>
                                        </p:attrNameLst>
                                      </p:cBhvr>
                                      <p:to>
                                        <p:strVal val="visible"/>
                                      </p:to>
                                    </p:set>
                                    <p:animEffect transition="in" filter="wipe(up)">
                                      <p:cBhvr>
                                        <p:cTn id="22" dur="1000"/>
                                        <p:tgtEl>
                                          <p:spTgt spid="11674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7" presetClass="entr" presetSubtype="0" fill="hold" grpId="0" nodeType="clickEffect">
                                  <p:stCondLst>
                                    <p:cond delay="0"/>
                                  </p:stCondLst>
                                  <p:childTnLst>
                                    <p:set>
                                      <p:cBhvr>
                                        <p:cTn id="26" dur="1" fill="hold">
                                          <p:stCondLst>
                                            <p:cond delay="0"/>
                                          </p:stCondLst>
                                        </p:cTn>
                                        <p:tgtEl>
                                          <p:spTgt spid="116742"/>
                                        </p:tgtEl>
                                        <p:attrNameLst>
                                          <p:attrName>style.visibility</p:attrName>
                                        </p:attrNameLst>
                                      </p:cBhvr>
                                      <p:to>
                                        <p:strVal val="visible"/>
                                      </p:to>
                                    </p:set>
                                    <p:animEffect transition="in" filter="fade">
                                      <p:cBhvr>
                                        <p:cTn id="27" dur="1000"/>
                                        <p:tgtEl>
                                          <p:spTgt spid="116742"/>
                                        </p:tgtEl>
                                      </p:cBhvr>
                                    </p:animEffect>
                                    <p:anim calcmode="lin" valueType="num">
                                      <p:cBhvr>
                                        <p:cTn id="28" dur="1000" fill="hold"/>
                                        <p:tgtEl>
                                          <p:spTgt spid="116742"/>
                                        </p:tgtEl>
                                        <p:attrNameLst>
                                          <p:attrName>ppt_x</p:attrName>
                                        </p:attrNameLst>
                                      </p:cBhvr>
                                      <p:tavLst>
                                        <p:tav tm="0">
                                          <p:val>
                                            <p:strVal val="#ppt_x"/>
                                          </p:val>
                                        </p:tav>
                                        <p:tav tm="100000">
                                          <p:val>
                                            <p:strVal val="#ppt_x"/>
                                          </p:val>
                                        </p:tav>
                                      </p:tavLst>
                                    </p:anim>
                                    <p:anim calcmode="lin" valueType="num">
                                      <p:cBhvr>
                                        <p:cTn id="29" dur="900" decel="100000" fill="hold"/>
                                        <p:tgtEl>
                                          <p:spTgt spid="116742"/>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11674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2" grpId="0"/>
      <p:bldP spid="116745" grpId="0" build="p"/>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F66F9994-C08A-4108-8155-DD9BA68BF62C}"/>
              </a:ext>
            </a:extLst>
          </p:cNvPr>
          <p:cNvSpPr>
            <a:spLocks noChangeArrowheads="1"/>
          </p:cNvSpPr>
          <p:nvPr/>
        </p:nvSpPr>
        <p:spPr bwMode="auto">
          <a:xfrm>
            <a:off x="1143000" y="1725613"/>
            <a:ext cx="1482725" cy="133985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l-GR" altLang="en-US"/>
          </a:p>
        </p:txBody>
      </p:sp>
      <p:sp>
        <p:nvSpPr>
          <p:cNvPr id="118787" name="Rectangle 3">
            <a:extLst>
              <a:ext uri="{FF2B5EF4-FFF2-40B4-BE49-F238E27FC236}">
                <a16:creationId xmlns:a16="http://schemas.microsoft.com/office/drawing/2014/main" id="{E2D98FA8-509D-4C71-887B-44E5B59EECBA}"/>
              </a:ext>
            </a:extLst>
          </p:cNvPr>
          <p:cNvSpPr>
            <a:spLocks noChangeArrowheads="1"/>
          </p:cNvSpPr>
          <p:nvPr/>
        </p:nvSpPr>
        <p:spPr bwMode="auto">
          <a:xfrm>
            <a:off x="2986088" y="1725613"/>
            <a:ext cx="1490662" cy="133985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l-GR" altLang="en-US"/>
          </a:p>
        </p:txBody>
      </p:sp>
      <p:sp>
        <p:nvSpPr>
          <p:cNvPr id="118788" name="Rectangle 4">
            <a:extLst>
              <a:ext uri="{FF2B5EF4-FFF2-40B4-BE49-F238E27FC236}">
                <a16:creationId xmlns:a16="http://schemas.microsoft.com/office/drawing/2014/main" id="{05664387-A794-43CE-B39B-F60CA8EC85B9}"/>
              </a:ext>
            </a:extLst>
          </p:cNvPr>
          <p:cNvSpPr>
            <a:spLocks noChangeArrowheads="1"/>
          </p:cNvSpPr>
          <p:nvPr/>
        </p:nvSpPr>
        <p:spPr bwMode="auto">
          <a:xfrm>
            <a:off x="4848225" y="1725613"/>
            <a:ext cx="1354138" cy="133985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l-GR" altLang="en-US"/>
          </a:p>
        </p:txBody>
      </p:sp>
      <p:sp>
        <p:nvSpPr>
          <p:cNvPr id="79877" name="Text Box 8">
            <a:extLst>
              <a:ext uri="{FF2B5EF4-FFF2-40B4-BE49-F238E27FC236}">
                <a16:creationId xmlns:a16="http://schemas.microsoft.com/office/drawing/2014/main" id="{6C311A41-D6D6-43E3-9FC0-1DAD8B280D7A}"/>
              </a:ext>
            </a:extLst>
          </p:cNvPr>
          <p:cNvSpPr txBox="1">
            <a:spLocks noChangeArrowheads="1"/>
          </p:cNvSpPr>
          <p:nvPr/>
        </p:nvSpPr>
        <p:spPr bwMode="auto">
          <a:xfrm>
            <a:off x="609600" y="16002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i="1"/>
              <a:t>A</a:t>
            </a:r>
          </a:p>
        </p:txBody>
      </p:sp>
      <p:sp>
        <p:nvSpPr>
          <p:cNvPr id="79878" name="Text Box 9">
            <a:extLst>
              <a:ext uri="{FF2B5EF4-FFF2-40B4-BE49-F238E27FC236}">
                <a16:creationId xmlns:a16="http://schemas.microsoft.com/office/drawing/2014/main" id="{098535B9-0AD2-4D6D-96FA-BF35D4317C97}"/>
              </a:ext>
            </a:extLst>
          </p:cNvPr>
          <p:cNvSpPr txBox="1">
            <a:spLocks noChangeArrowheads="1"/>
          </p:cNvSpPr>
          <p:nvPr/>
        </p:nvSpPr>
        <p:spPr bwMode="auto">
          <a:xfrm>
            <a:off x="609600" y="27432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i="1"/>
              <a:t>X</a:t>
            </a:r>
          </a:p>
        </p:txBody>
      </p:sp>
      <p:sp>
        <p:nvSpPr>
          <p:cNvPr id="118794" name="Text Box 10">
            <a:extLst>
              <a:ext uri="{FF2B5EF4-FFF2-40B4-BE49-F238E27FC236}">
                <a16:creationId xmlns:a16="http://schemas.microsoft.com/office/drawing/2014/main" id="{264D416B-1B62-4A47-A751-F1812596C09B}"/>
              </a:ext>
            </a:extLst>
          </p:cNvPr>
          <p:cNvSpPr txBox="1">
            <a:spLocks noChangeArrowheads="1"/>
          </p:cNvSpPr>
          <p:nvPr/>
        </p:nvSpPr>
        <p:spPr bwMode="auto">
          <a:xfrm>
            <a:off x="762000" y="3352800"/>
            <a:ext cx="7772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l-GR" altLang="en-US" sz="2000"/>
              <a:t>Η συνάρτηση </a:t>
            </a:r>
            <a:r>
              <a:rPr lang="en-US" altLang="en-US" sz="2000"/>
              <a:t>OR </a:t>
            </a:r>
            <a:r>
              <a:rPr lang="el-GR" altLang="en-US" sz="2000"/>
              <a:t>χρησιμοποιείται στον προγραμματισμό προκειμένου να θέσει συγκεκριμένα </a:t>
            </a:r>
            <a:r>
              <a:rPr lang="en-US" altLang="en-US" sz="2000"/>
              <a:t>bits</a:t>
            </a:r>
            <a:r>
              <a:rPr lang="el-GR" altLang="en-US" sz="2000"/>
              <a:t> στην τιμή 1</a:t>
            </a:r>
            <a:r>
              <a:rPr lang="en-US" altLang="en-US" sz="2000"/>
              <a:t>. </a:t>
            </a:r>
          </a:p>
        </p:txBody>
      </p:sp>
      <p:sp>
        <p:nvSpPr>
          <p:cNvPr id="79880" name="Text Box 16">
            <a:extLst>
              <a:ext uri="{FF2B5EF4-FFF2-40B4-BE49-F238E27FC236}">
                <a16:creationId xmlns:a16="http://schemas.microsoft.com/office/drawing/2014/main" id="{21545482-FA4A-4A12-8157-9050D13839AA}"/>
              </a:ext>
            </a:extLst>
          </p:cNvPr>
          <p:cNvSpPr txBox="1">
            <a:spLocks noChangeArrowheads="1"/>
          </p:cNvSpPr>
          <p:nvPr/>
        </p:nvSpPr>
        <p:spPr bwMode="auto">
          <a:xfrm>
            <a:off x="609600" y="21336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i="1"/>
              <a:t>B</a:t>
            </a:r>
          </a:p>
        </p:txBody>
      </p:sp>
      <p:graphicFrame>
        <p:nvGraphicFramePr>
          <p:cNvPr id="79881" name="Object 17">
            <a:extLst>
              <a:ext uri="{FF2B5EF4-FFF2-40B4-BE49-F238E27FC236}">
                <a16:creationId xmlns:a16="http://schemas.microsoft.com/office/drawing/2014/main" id="{1D6777E9-5B37-42ED-9C82-A40C07326983}"/>
              </a:ext>
            </a:extLst>
          </p:cNvPr>
          <p:cNvGraphicFramePr>
            <a:graphicFrameLocks noChangeAspect="1"/>
          </p:cNvGraphicFramePr>
          <p:nvPr/>
        </p:nvGraphicFramePr>
        <p:xfrm>
          <a:off x="990600" y="1676400"/>
          <a:ext cx="5578475" cy="836613"/>
        </p:xfrm>
        <a:graphic>
          <a:graphicData uri="http://schemas.openxmlformats.org/presentationml/2006/ole">
            <mc:AlternateContent xmlns:mc="http://schemas.openxmlformats.org/markup-compatibility/2006">
              <mc:Choice xmlns:v="urn:schemas-microsoft-com:vml" Requires="v">
                <p:oleObj spid="_x0000_s79897" name="CorelDRAW" r:id="rId4" imgW="3079122" imgH="461345" progId="CorelDRAW.Graphic.13">
                  <p:embed/>
                </p:oleObj>
              </mc:Choice>
              <mc:Fallback>
                <p:oleObj name="CorelDRAW" r:id="rId4" imgW="3079122" imgH="461345" progId="CorelDRAW.Graphic.13">
                  <p:embed/>
                  <p:pic>
                    <p:nvPicPr>
                      <p:cNvPr id="0" name="Object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1676400"/>
                        <a:ext cx="5578475" cy="836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9882" name="Text Box 22">
            <a:extLst>
              <a:ext uri="{FF2B5EF4-FFF2-40B4-BE49-F238E27FC236}">
                <a16:creationId xmlns:a16="http://schemas.microsoft.com/office/drawing/2014/main" id="{3931D1AF-EBDC-4B3C-A60B-C59055DD25F5}"/>
              </a:ext>
            </a:extLst>
          </p:cNvPr>
          <p:cNvSpPr txBox="1">
            <a:spLocks noChangeArrowheads="1"/>
          </p:cNvSpPr>
          <p:nvPr/>
        </p:nvSpPr>
        <p:spPr bwMode="auto">
          <a:xfrm>
            <a:off x="6429375" y="952500"/>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800" i="1"/>
              <a:t>A</a:t>
            </a:r>
          </a:p>
        </p:txBody>
      </p:sp>
      <p:sp>
        <p:nvSpPr>
          <p:cNvPr id="79883" name="Text Box 23">
            <a:extLst>
              <a:ext uri="{FF2B5EF4-FFF2-40B4-BE49-F238E27FC236}">
                <a16:creationId xmlns:a16="http://schemas.microsoft.com/office/drawing/2014/main" id="{9688112D-ADF7-4961-A07A-B1F696CA9B98}"/>
              </a:ext>
            </a:extLst>
          </p:cNvPr>
          <p:cNvSpPr txBox="1">
            <a:spLocks noChangeArrowheads="1"/>
          </p:cNvSpPr>
          <p:nvPr/>
        </p:nvSpPr>
        <p:spPr bwMode="auto">
          <a:xfrm>
            <a:off x="6429375" y="1271588"/>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800" i="1"/>
              <a:t>B</a:t>
            </a:r>
          </a:p>
        </p:txBody>
      </p:sp>
      <p:sp>
        <p:nvSpPr>
          <p:cNvPr id="79884" name="Text Box 24">
            <a:extLst>
              <a:ext uri="{FF2B5EF4-FFF2-40B4-BE49-F238E27FC236}">
                <a16:creationId xmlns:a16="http://schemas.microsoft.com/office/drawing/2014/main" id="{D439418B-7E8B-447A-B556-45BE124C440F}"/>
              </a:ext>
            </a:extLst>
          </p:cNvPr>
          <p:cNvSpPr txBox="1">
            <a:spLocks noChangeArrowheads="1"/>
          </p:cNvSpPr>
          <p:nvPr/>
        </p:nvSpPr>
        <p:spPr bwMode="auto">
          <a:xfrm>
            <a:off x="7800975" y="952500"/>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800" i="1"/>
              <a:t>X</a:t>
            </a:r>
          </a:p>
        </p:txBody>
      </p:sp>
      <p:graphicFrame>
        <p:nvGraphicFramePr>
          <p:cNvPr id="79885" name="Object 25">
            <a:extLst>
              <a:ext uri="{FF2B5EF4-FFF2-40B4-BE49-F238E27FC236}">
                <a16:creationId xmlns:a16="http://schemas.microsoft.com/office/drawing/2014/main" id="{9A3E56E5-AFEA-481D-8385-17A3BB40C5C1}"/>
              </a:ext>
            </a:extLst>
          </p:cNvPr>
          <p:cNvGraphicFramePr>
            <a:graphicFrameLocks noChangeAspect="1"/>
          </p:cNvGraphicFramePr>
          <p:nvPr/>
        </p:nvGraphicFramePr>
        <p:xfrm>
          <a:off x="6705600" y="1066800"/>
          <a:ext cx="1447800" cy="495300"/>
        </p:xfrm>
        <a:graphic>
          <a:graphicData uri="http://schemas.openxmlformats.org/presentationml/2006/ole">
            <mc:AlternateContent xmlns:mc="http://schemas.openxmlformats.org/markup-compatibility/2006">
              <mc:Choice xmlns:v="urn:schemas-microsoft-com:vml" Requires="v">
                <p:oleObj spid="_x0000_s79898" name="CorelDRAW" r:id="rId6" imgW="710344" imgH="242540" progId="CorelDRAW.Graphic.13">
                  <p:embed/>
                </p:oleObj>
              </mc:Choice>
              <mc:Fallback>
                <p:oleObj name="CorelDRAW" r:id="rId6" imgW="710344" imgH="242540" progId="CorelDRAW.Graphic.13">
                  <p:embed/>
                  <p:pic>
                    <p:nvPicPr>
                      <p:cNvPr id="0" name="Object 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05600" y="1066800"/>
                        <a:ext cx="14478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9886" name="Text Box 26">
            <a:extLst>
              <a:ext uri="{FF2B5EF4-FFF2-40B4-BE49-F238E27FC236}">
                <a16:creationId xmlns:a16="http://schemas.microsoft.com/office/drawing/2014/main" id="{401E01F2-E9E8-4C4F-8553-1B8499CB4A4E}"/>
              </a:ext>
            </a:extLst>
          </p:cNvPr>
          <p:cNvSpPr txBox="1">
            <a:spLocks noChangeArrowheads="1"/>
          </p:cNvSpPr>
          <p:nvPr/>
        </p:nvSpPr>
        <p:spPr bwMode="auto">
          <a:xfrm>
            <a:off x="6781800" y="1905000"/>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800" i="1"/>
              <a:t>A</a:t>
            </a:r>
          </a:p>
        </p:txBody>
      </p:sp>
      <p:sp>
        <p:nvSpPr>
          <p:cNvPr id="79887" name="Text Box 27">
            <a:extLst>
              <a:ext uri="{FF2B5EF4-FFF2-40B4-BE49-F238E27FC236}">
                <a16:creationId xmlns:a16="http://schemas.microsoft.com/office/drawing/2014/main" id="{B15531B3-BAC0-4543-9CB5-8B8168CFFC15}"/>
              </a:ext>
            </a:extLst>
          </p:cNvPr>
          <p:cNvSpPr txBox="1">
            <a:spLocks noChangeArrowheads="1"/>
          </p:cNvSpPr>
          <p:nvPr/>
        </p:nvSpPr>
        <p:spPr bwMode="auto">
          <a:xfrm>
            <a:off x="6781800" y="2209800"/>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800" i="1"/>
              <a:t>B</a:t>
            </a:r>
          </a:p>
        </p:txBody>
      </p:sp>
      <p:sp>
        <p:nvSpPr>
          <p:cNvPr id="79888" name="Text Box 28">
            <a:extLst>
              <a:ext uri="{FF2B5EF4-FFF2-40B4-BE49-F238E27FC236}">
                <a16:creationId xmlns:a16="http://schemas.microsoft.com/office/drawing/2014/main" id="{853F6BCD-CF63-47B7-83EB-64F164B4AF7E}"/>
              </a:ext>
            </a:extLst>
          </p:cNvPr>
          <p:cNvSpPr txBox="1">
            <a:spLocks noChangeArrowheads="1"/>
          </p:cNvSpPr>
          <p:nvPr/>
        </p:nvSpPr>
        <p:spPr bwMode="auto">
          <a:xfrm>
            <a:off x="8077200" y="1905000"/>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800" i="1"/>
              <a:t>X</a:t>
            </a:r>
          </a:p>
        </p:txBody>
      </p:sp>
      <p:graphicFrame>
        <p:nvGraphicFramePr>
          <p:cNvPr id="79889" name="Object 29">
            <a:extLst>
              <a:ext uri="{FF2B5EF4-FFF2-40B4-BE49-F238E27FC236}">
                <a16:creationId xmlns:a16="http://schemas.microsoft.com/office/drawing/2014/main" id="{009E662C-BC94-49C8-BFA2-AD4B29D9597E}"/>
              </a:ext>
            </a:extLst>
          </p:cNvPr>
          <p:cNvGraphicFramePr>
            <a:graphicFrameLocks noChangeAspect="1"/>
          </p:cNvGraphicFramePr>
          <p:nvPr/>
        </p:nvGraphicFramePr>
        <p:xfrm>
          <a:off x="7086600" y="1981200"/>
          <a:ext cx="1371600" cy="547688"/>
        </p:xfrm>
        <a:graphic>
          <a:graphicData uri="http://schemas.openxmlformats.org/presentationml/2006/ole">
            <mc:AlternateContent xmlns:mc="http://schemas.openxmlformats.org/markup-compatibility/2006">
              <mc:Choice xmlns:v="urn:schemas-microsoft-com:vml" Requires="v">
                <p:oleObj spid="_x0000_s79899" name="CorelDRAW" r:id="rId8" imgW="703286" imgH="280904" progId="CorelDRAW.Graphic.13">
                  <p:embed/>
                </p:oleObj>
              </mc:Choice>
              <mc:Fallback>
                <p:oleObj name="CorelDRAW" r:id="rId8" imgW="703286" imgH="280904" progId="CorelDRAW.Graphic.13">
                  <p:embed/>
                  <p:pic>
                    <p:nvPicPr>
                      <p:cNvPr id="0" name="Object 2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86600" y="1981200"/>
                        <a:ext cx="1371600" cy="547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8815" name="Object 31">
            <a:extLst>
              <a:ext uri="{FF2B5EF4-FFF2-40B4-BE49-F238E27FC236}">
                <a16:creationId xmlns:a16="http://schemas.microsoft.com/office/drawing/2014/main" id="{EB519099-D5BB-4664-921A-51C50CF2DA2A}"/>
              </a:ext>
            </a:extLst>
          </p:cNvPr>
          <p:cNvGraphicFramePr>
            <a:graphicFrameLocks noChangeAspect="1"/>
          </p:cNvGraphicFramePr>
          <p:nvPr/>
        </p:nvGraphicFramePr>
        <p:xfrm>
          <a:off x="990600" y="2743200"/>
          <a:ext cx="5567363" cy="334963"/>
        </p:xfrm>
        <a:graphic>
          <a:graphicData uri="http://schemas.openxmlformats.org/presentationml/2006/ole">
            <mc:AlternateContent xmlns:mc="http://schemas.openxmlformats.org/markup-compatibility/2006">
              <mc:Choice xmlns:v="urn:schemas-microsoft-com:vml" Requires="v">
                <p:oleObj spid="_x0000_s79900" name="CorelDRAW" r:id="rId10" imgW="4884500" imgH="294234" progId="CorelDRAW.Graphic.13">
                  <p:embed/>
                </p:oleObj>
              </mc:Choice>
              <mc:Fallback>
                <p:oleObj name="CorelDRAW" r:id="rId10" imgW="4884500" imgH="294234" progId="CorelDRAW.Graphic.13">
                  <p:embed/>
                  <p:pic>
                    <p:nvPicPr>
                      <p:cNvPr id="0" name="Object 3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90600" y="2743200"/>
                        <a:ext cx="5567363" cy="33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8816" name="Text Box 32">
            <a:extLst>
              <a:ext uri="{FF2B5EF4-FFF2-40B4-BE49-F238E27FC236}">
                <a16:creationId xmlns:a16="http://schemas.microsoft.com/office/drawing/2014/main" id="{41C01CBF-3FE2-4B19-B820-4F4CD5EE1AA8}"/>
              </a:ext>
            </a:extLst>
          </p:cNvPr>
          <p:cNvSpPr txBox="1">
            <a:spLocks noChangeArrowheads="1"/>
          </p:cNvSpPr>
          <p:nvPr/>
        </p:nvSpPr>
        <p:spPr bwMode="auto">
          <a:xfrm>
            <a:off x="1905000" y="4114800"/>
            <a:ext cx="6781800"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l-GR" altLang="en-US" sz="2000"/>
              <a:t>Τα γράμματα στο κώδικά </a:t>
            </a:r>
            <a:r>
              <a:rPr lang="en-US" altLang="en-US" sz="2000"/>
              <a:t>ASCII </a:t>
            </a:r>
            <a:r>
              <a:rPr lang="el-GR" altLang="en-US" sz="2000"/>
              <a:t>έχουν στο 6 </a:t>
            </a:r>
            <a:r>
              <a:rPr lang="en-US" altLang="en-US" sz="2000"/>
              <a:t>Bit </a:t>
            </a:r>
            <a:r>
              <a:rPr lang="el-GR" altLang="en-US" sz="2000"/>
              <a:t>(αριθμώντας από τα δεξιά προς τα αριστερά) την τιμή</a:t>
            </a:r>
            <a:r>
              <a:rPr lang="en-US" altLang="en-US" sz="2000"/>
              <a:t> </a:t>
            </a:r>
            <a:r>
              <a:rPr lang="el-GR" altLang="en-US" sz="2000"/>
              <a:t>1</a:t>
            </a:r>
            <a:r>
              <a:rPr lang="en-US" altLang="en-US" sz="2000"/>
              <a:t> </a:t>
            </a:r>
            <a:r>
              <a:rPr lang="el-GR" altLang="en-US" sz="2000"/>
              <a:t>όταν είναι μικρά και την τιμή 0 όταν είναι κεφαλαία . Ποιό θα είναι το αποτέλεσμα όταν εφαρμόσουμε </a:t>
            </a:r>
            <a:r>
              <a:rPr lang="en-US" altLang="en-US" sz="2000"/>
              <a:t>OR </a:t>
            </a:r>
            <a:r>
              <a:rPr lang="el-GR" altLang="en-US" sz="2000"/>
              <a:t>σε ένα γράμμα </a:t>
            </a:r>
            <a:r>
              <a:rPr lang="en-US" altLang="en-US" sz="2000"/>
              <a:t>ASCII</a:t>
            </a:r>
            <a:r>
              <a:rPr lang="el-GR" altLang="en-US" sz="2000"/>
              <a:t> με τη μάσκα</a:t>
            </a:r>
            <a:r>
              <a:rPr lang="en-US" altLang="en-US" sz="2000"/>
              <a:t>: 00100000?</a:t>
            </a:r>
          </a:p>
        </p:txBody>
      </p:sp>
      <p:sp>
        <p:nvSpPr>
          <p:cNvPr id="118818" name="Text Box 34">
            <a:extLst>
              <a:ext uri="{FF2B5EF4-FFF2-40B4-BE49-F238E27FC236}">
                <a16:creationId xmlns:a16="http://schemas.microsoft.com/office/drawing/2014/main" id="{E3C9F95B-1DB4-442D-B286-8CF43B7EAEDD}"/>
              </a:ext>
            </a:extLst>
          </p:cNvPr>
          <p:cNvSpPr txBox="1">
            <a:spLocks noChangeArrowheads="1"/>
          </p:cNvSpPr>
          <p:nvPr/>
        </p:nvSpPr>
        <p:spPr bwMode="auto">
          <a:xfrm>
            <a:off x="1981200" y="5715000"/>
            <a:ext cx="6553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l-GR" altLang="en-US" sz="2000">
                <a:solidFill>
                  <a:srgbClr val="FF0000"/>
                </a:solidFill>
              </a:rPr>
              <a:t>Τα γράμματα θα είναι μικρά</a:t>
            </a:r>
            <a:endParaRPr lang="en-US" altLang="en-US" sz="2000">
              <a:solidFill>
                <a:srgbClr val="FF0000"/>
              </a:solidFill>
            </a:endParaRPr>
          </a:p>
        </p:txBody>
      </p:sp>
      <p:sp>
        <p:nvSpPr>
          <p:cNvPr id="79893" name="Rectangle 29">
            <a:extLst>
              <a:ext uri="{FF2B5EF4-FFF2-40B4-BE49-F238E27FC236}">
                <a16:creationId xmlns:a16="http://schemas.microsoft.com/office/drawing/2014/main" id="{5712ACB6-6FDE-498E-BAC6-8291E82FC11C}"/>
              </a:ext>
            </a:extLst>
          </p:cNvPr>
          <p:cNvSpPr>
            <a:spLocks noChangeArrowheads="1"/>
          </p:cNvSpPr>
          <p:nvPr/>
        </p:nvSpPr>
        <p:spPr bwMode="auto">
          <a:xfrm>
            <a:off x="3352800" y="533400"/>
            <a:ext cx="2360613" cy="461963"/>
          </a:xfrm>
          <a:prstGeom prst="rect">
            <a:avLst/>
          </a:prstGeom>
          <a:solidFill>
            <a:srgbClr val="996633"/>
          </a:solidFill>
          <a:ln w="9525">
            <a:solidFill>
              <a:srgbClr val="000000"/>
            </a:solidFill>
            <a:miter lim="800000"/>
            <a:headEnd/>
            <a:tailEnd/>
          </a:ln>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l-GR" altLang="en-US">
                <a:solidFill>
                  <a:srgbClr val="FFFF99"/>
                </a:solidFill>
              </a:rPr>
              <a:t>Λογική Πύλη </a:t>
            </a:r>
            <a:r>
              <a:rPr lang="en-US" altLang="en-US">
                <a:solidFill>
                  <a:srgbClr val="FFFF99"/>
                </a:solidFill>
              </a:rPr>
              <a:t>OR</a:t>
            </a:r>
          </a:p>
        </p:txBody>
      </p:sp>
      <p:sp>
        <p:nvSpPr>
          <p:cNvPr id="79894" name="Text Box 7">
            <a:extLst>
              <a:ext uri="{FF2B5EF4-FFF2-40B4-BE49-F238E27FC236}">
                <a16:creationId xmlns:a16="http://schemas.microsoft.com/office/drawing/2014/main" id="{F14E7973-52CA-41BD-92F2-A5A6DEE33C2A}"/>
              </a:ext>
            </a:extLst>
          </p:cNvPr>
          <p:cNvSpPr txBox="1">
            <a:spLocks noChangeArrowheads="1"/>
          </p:cNvSpPr>
          <p:nvPr/>
        </p:nvSpPr>
        <p:spPr bwMode="auto">
          <a:xfrm>
            <a:off x="533400" y="1143000"/>
            <a:ext cx="4191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l-GR" altLang="en-US"/>
              <a:t>Παράδειγμα κυματομορφών</a:t>
            </a:r>
            <a:r>
              <a:rPr lang="en-US" altLang="en-US"/>
              <a:t>:</a:t>
            </a:r>
          </a:p>
        </p:txBody>
      </p:sp>
      <p:sp>
        <p:nvSpPr>
          <p:cNvPr id="29" name="WordArt 17">
            <a:extLst>
              <a:ext uri="{FF2B5EF4-FFF2-40B4-BE49-F238E27FC236}">
                <a16:creationId xmlns:a16="http://schemas.microsoft.com/office/drawing/2014/main" id="{BBE2E2F6-B03D-46B4-B5C3-528CF564A86C}"/>
              </a:ext>
            </a:extLst>
          </p:cNvPr>
          <p:cNvSpPr>
            <a:spLocks noChangeArrowheads="1" noChangeShapeType="1" noTextEdit="1"/>
          </p:cNvSpPr>
          <p:nvPr/>
        </p:nvSpPr>
        <p:spPr bwMode="auto">
          <a:xfrm>
            <a:off x="601663" y="4202113"/>
            <a:ext cx="1219200" cy="449262"/>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l-GR" sz="28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panose="020B0806030902050204" pitchFamily="34" charset="0"/>
              </a:rPr>
              <a:t>Παράδειγμα</a:t>
            </a:r>
          </a:p>
        </p:txBody>
      </p:sp>
      <p:sp>
        <p:nvSpPr>
          <p:cNvPr id="30" name="WordArt 18">
            <a:extLst>
              <a:ext uri="{FF2B5EF4-FFF2-40B4-BE49-F238E27FC236}">
                <a16:creationId xmlns:a16="http://schemas.microsoft.com/office/drawing/2014/main" id="{ECE3F87E-F96D-4DA6-A537-0964F517269D}"/>
              </a:ext>
            </a:extLst>
          </p:cNvPr>
          <p:cNvSpPr>
            <a:spLocks noChangeArrowheads="1" noChangeShapeType="1" noTextEdit="1"/>
          </p:cNvSpPr>
          <p:nvPr/>
        </p:nvSpPr>
        <p:spPr bwMode="auto">
          <a:xfrm>
            <a:off x="609600" y="5638800"/>
            <a:ext cx="1219200" cy="44926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l-GR" sz="28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panose="020B0806030902050204" pitchFamily="34" charset="0"/>
              </a:rPr>
              <a:t>Λύση</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8786"/>
                                        </p:tgtEl>
                                        <p:attrNameLst>
                                          <p:attrName>style.visibility</p:attrName>
                                        </p:attrNameLst>
                                      </p:cBhvr>
                                      <p:to>
                                        <p:strVal val="visible"/>
                                      </p:to>
                                    </p:set>
                                    <p:animEffect transition="in" filter="wipe(left)">
                                      <p:cBhvr>
                                        <p:cTn id="7" dur="1000"/>
                                        <p:tgtEl>
                                          <p:spTgt spid="118786"/>
                                        </p:tgtEl>
                                      </p:cBhvr>
                                    </p:animEffect>
                                  </p:childTnLst>
                                </p:cTn>
                              </p:par>
                            </p:childTnLst>
                          </p:cTn>
                        </p:par>
                        <p:par>
                          <p:cTn id="8" fill="hold" nodeType="afterGroup">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18787"/>
                                        </p:tgtEl>
                                        <p:attrNameLst>
                                          <p:attrName>style.visibility</p:attrName>
                                        </p:attrNameLst>
                                      </p:cBhvr>
                                      <p:to>
                                        <p:strVal val="visible"/>
                                      </p:to>
                                    </p:set>
                                    <p:animEffect transition="in" filter="wipe(left)">
                                      <p:cBhvr>
                                        <p:cTn id="11" dur="1000"/>
                                        <p:tgtEl>
                                          <p:spTgt spid="118787"/>
                                        </p:tgtEl>
                                      </p:cBhvr>
                                    </p:animEffect>
                                  </p:childTnLst>
                                </p:cTn>
                              </p:par>
                            </p:childTnLst>
                          </p:cTn>
                        </p:par>
                        <p:par>
                          <p:cTn id="12" fill="hold" nodeType="afterGroup">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118788"/>
                                        </p:tgtEl>
                                        <p:attrNameLst>
                                          <p:attrName>style.visibility</p:attrName>
                                        </p:attrNameLst>
                                      </p:cBhvr>
                                      <p:to>
                                        <p:strVal val="visible"/>
                                      </p:to>
                                    </p:set>
                                    <p:animEffect transition="in" filter="wipe(left)">
                                      <p:cBhvr>
                                        <p:cTn id="15" dur="1000"/>
                                        <p:tgtEl>
                                          <p:spTgt spid="118788"/>
                                        </p:tgtEl>
                                      </p:cBhvr>
                                    </p:animEffect>
                                  </p:childTnLst>
                                </p:cTn>
                              </p:par>
                            </p:childTnLst>
                          </p:cTn>
                        </p:par>
                        <p:par>
                          <p:cTn id="16" fill="hold" nodeType="afterGroup">
                            <p:stCondLst>
                              <p:cond delay="3000"/>
                            </p:stCondLst>
                            <p:childTnLst>
                              <p:par>
                                <p:cTn id="17" presetID="22" presetClass="entr" presetSubtype="8" fill="hold" nodeType="afterEffect">
                                  <p:stCondLst>
                                    <p:cond delay="0"/>
                                  </p:stCondLst>
                                  <p:childTnLst>
                                    <p:set>
                                      <p:cBhvr>
                                        <p:cTn id="18" dur="1" fill="hold">
                                          <p:stCondLst>
                                            <p:cond delay="0"/>
                                          </p:stCondLst>
                                        </p:cTn>
                                        <p:tgtEl>
                                          <p:spTgt spid="118815"/>
                                        </p:tgtEl>
                                        <p:attrNameLst>
                                          <p:attrName>style.visibility</p:attrName>
                                        </p:attrNameLst>
                                      </p:cBhvr>
                                      <p:to>
                                        <p:strVal val="visible"/>
                                      </p:to>
                                    </p:set>
                                    <p:animEffect transition="in" filter="wipe(left)">
                                      <p:cBhvr>
                                        <p:cTn id="19" dur="500"/>
                                        <p:tgtEl>
                                          <p:spTgt spid="11881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7" presetClass="entr" presetSubtype="0" fill="hold" grpId="0" nodeType="clickEffect">
                                  <p:stCondLst>
                                    <p:cond delay="0"/>
                                  </p:stCondLst>
                                  <p:childTnLst>
                                    <p:set>
                                      <p:cBhvr>
                                        <p:cTn id="23" dur="1" fill="hold">
                                          <p:stCondLst>
                                            <p:cond delay="0"/>
                                          </p:stCondLst>
                                        </p:cTn>
                                        <p:tgtEl>
                                          <p:spTgt spid="118794"/>
                                        </p:tgtEl>
                                        <p:attrNameLst>
                                          <p:attrName>style.visibility</p:attrName>
                                        </p:attrNameLst>
                                      </p:cBhvr>
                                      <p:to>
                                        <p:strVal val="visible"/>
                                      </p:to>
                                    </p:set>
                                    <p:animEffect transition="in" filter="fade">
                                      <p:cBhvr>
                                        <p:cTn id="24" dur="1000"/>
                                        <p:tgtEl>
                                          <p:spTgt spid="118794"/>
                                        </p:tgtEl>
                                      </p:cBhvr>
                                    </p:animEffect>
                                    <p:anim calcmode="lin" valueType="num">
                                      <p:cBhvr>
                                        <p:cTn id="25" dur="1000" fill="hold"/>
                                        <p:tgtEl>
                                          <p:spTgt spid="118794"/>
                                        </p:tgtEl>
                                        <p:attrNameLst>
                                          <p:attrName>ppt_x</p:attrName>
                                        </p:attrNameLst>
                                      </p:cBhvr>
                                      <p:tavLst>
                                        <p:tav tm="0">
                                          <p:val>
                                            <p:strVal val="#ppt_x"/>
                                          </p:val>
                                        </p:tav>
                                        <p:tav tm="100000">
                                          <p:val>
                                            <p:strVal val="#ppt_x"/>
                                          </p:val>
                                        </p:tav>
                                      </p:tavLst>
                                    </p:anim>
                                    <p:anim calcmode="lin" valueType="num">
                                      <p:cBhvr>
                                        <p:cTn id="26" dur="900" decel="100000" fill="hold"/>
                                        <p:tgtEl>
                                          <p:spTgt spid="118794"/>
                                        </p:tgtEl>
                                        <p:attrNameLst>
                                          <p:attrName>ppt_y</p:attrName>
                                        </p:attrNameLst>
                                      </p:cBhvr>
                                      <p:tavLst>
                                        <p:tav tm="0">
                                          <p:val>
                                            <p:strVal val="#ppt_y+1"/>
                                          </p:val>
                                        </p:tav>
                                        <p:tav tm="100000">
                                          <p:val>
                                            <p:strVal val="#ppt_y-.03"/>
                                          </p:val>
                                        </p:tav>
                                      </p:tavLst>
                                    </p:anim>
                                    <p:anim calcmode="lin" valueType="num">
                                      <p:cBhvr>
                                        <p:cTn id="27" dur="100" accel="100000" fill="hold">
                                          <p:stCondLst>
                                            <p:cond delay="900"/>
                                          </p:stCondLst>
                                        </p:cTn>
                                        <p:tgtEl>
                                          <p:spTgt spid="118794"/>
                                        </p:tgtEl>
                                        <p:attrNameLst>
                                          <p:attrName>ppt_y</p:attrName>
                                        </p:attrNameLst>
                                      </p:cBhvr>
                                      <p:tavLst>
                                        <p:tav tm="0">
                                          <p:val>
                                            <p:strVal val="#ppt_y-.03"/>
                                          </p:val>
                                        </p:tav>
                                        <p:tav tm="100000">
                                          <p:val>
                                            <p:strVal val="#ppt_y"/>
                                          </p:val>
                                        </p:tav>
                                      </p:tavLst>
                                    </p:anim>
                                  </p:childTnLst>
                                </p:cTn>
                              </p:par>
                              <p:par>
                                <p:cTn id="28" presetID="37" presetClass="entr" presetSubtype="0" fill="hold" grpId="0" nodeType="withEffect">
                                  <p:stCondLst>
                                    <p:cond delay="0"/>
                                  </p:stCondLst>
                                  <p:childTnLst>
                                    <p:set>
                                      <p:cBhvr>
                                        <p:cTn id="29" dur="1" fill="hold">
                                          <p:stCondLst>
                                            <p:cond delay="0"/>
                                          </p:stCondLst>
                                        </p:cTn>
                                        <p:tgtEl>
                                          <p:spTgt spid="118816"/>
                                        </p:tgtEl>
                                        <p:attrNameLst>
                                          <p:attrName>style.visibility</p:attrName>
                                        </p:attrNameLst>
                                      </p:cBhvr>
                                      <p:to>
                                        <p:strVal val="visible"/>
                                      </p:to>
                                    </p:set>
                                    <p:animEffect transition="in" filter="fade">
                                      <p:cBhvr>
                                        <p:cTn id="30" dur="1000"/>
                                        <p:tgtEl>
                                          <p:spTgt spid="118816"/>
                                        </p:tgtEl>
                                      </p:cBhvr>
                                    </p:animEffect>
                                    <p:anim calcmode="lin" valueType="num">
                                      <p:cBhvr>
                                        <p:cTn id="31" dur="1000" fill="hold"/>
                                        <p:tgtEl>
                                          <p:spTgt spid="118816"/>
                                        </p:tgtEl>
                                        <p:attrNameLst>
                                          <p:attrName>ppt_x</p:attrName>
                                        </p:attrNameLst>
                                      </p:cBhvr>
                                      <p:tavLst>
                                        <p:tav tm="0">
                                          <p:val>
                                            <p:strVal val="#ppt_x"/>
                                          </p:val>
                                        </p:tav>
                                        <p:tav tm="100000">
                                          <p:val>
                                            <p:strVal val="#ppt_x"/>
                                          </p:val>
                                        </p:tav>
                                      </p:tavLst>
                                    </p:anim>
                                    <p:anim calcmode="lin" valueType="num">
                                      <p:cBhvr>
                                        <p:cTn id="32" dur="900" decel="100000" fill="hold"/>
                                        <p:tgtEl>
                                          <p:spTgt spid="118816"/>
                                        </p:tgtEl>
                                        <p:attrNameLst>
                                          <p:attrName>ppt_y</p:attrName>
                                        </p:attrNameLst>
                                      </p:cBhvr>
                                      <p:tavLst>
                                        <p:tav tm="0">
                                          <p:val>
                                            <p:strVal val="#ppt_y+1"/>
                                          </p:val>
                                        </p:tav>
                                        <p:tav tm="100000">
                                          <p:val>
                                            <p:strVal val="#ppt_y-.03"/>
                                          </p:val>
                                        </p:tav>
                                      </p:tavLst>
                                    </p:anim>
                                    <p:anim calcmode="lin" valueType="num">
                                      <p:cBhvr>
                                        <p:cTn id="33" dur="100" accel="100000" fill="hold">
                                          <p:stCondLst>
                                            <p:cond delay="900"/>
                                          </p:stCondLst>
                                        </p:cTn>
                                        <p:tgtEl>
                                          <p:spTgt spid="118816"/>
                                        </p:tgtEl>
                                        <p:attrNameLst>
                                          <p:attrName>ppt_y</p:attrName>
                                        </p:attrNameLst>
                                      </p:cBhvr>
                                      <p:tavLst>
                                        <p:tav tm="0">
                                          <p:val>
                                            <p:strVal val="#ppt_y-.03"/>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nodeType="click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dissolve">
                                      <p:cBhvr>
                                        <p:cTn id="38" dur="500"/>
                                        <p:tgtEl>
                                          <p:spTgt spid="29"/>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nodeType="click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dissolve">
                                      <p:cBhvr>
                                        <p:cTn id="43" dur="500"/>
                                        <p:tgtEl>
                                          <p:spTgt spid="30"/>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7" presetClass="entr" presetSubtype="10" fill="hold" grpId="0" nodeType="clickEffect">
                                  <p:stCondLst>
                                    <p:cond delay="0"/>
                                  </p:stCondLst>
                                  <p:childTnLst>
                                    <p:set>
                                      <p:cBhvr>
                                        <p:cTn id="47" dur="1" fill="hold">
                                          <p:stCondLst>
                                            <p:cond delay="0"/>
                                          </p:stCondLst>
                                        </p:cTn>
                                        <p:tgtEl>
                                          <p:spTgt spid="118818"/>
                                        </p:tgtEl>
                                        <p:attrNameLst>
                                          <p:attrName>style.visibility</p:attrName>
                                        </p:attrNameLst>
                                      </p:cBhvr>
                                      <p:to>
                                        <p:strVal val="visible"/>
                                      </p:to>
                                    </p:set>
                                    <p:anim calcmode="lin" valueType="num">
                                      <p:cBhvr>
                                        <p:cTn id="48" dur="500" fill="hold"/>
                                        <p:tgtEl>
                                          <p:spTgt spid="118818"/>
                                        </p:tgtEl>
                                        <p:attrNameLst>
                                          <p:attrName>ppt_w</p:attrName>
                                        </p:attrNameLst>
                                      </p:cBhvr>
                                      <p:tavLst>
                                        <p:tav tm="0">
                                          <p:val>
                                            <p:fltVal val="0"/>
                                          </p:val>
                                        </p:tav>
                                        <p:tav tm="100000">
                                          <p:val>
                                            <p:strVal val="#ppt_w"/>
                                          </p:val>
                                        </p:tav>
                                      </p:tavLst>
                                    </p:anim>
                                    <p:anim calcmode="lin" valueType="num">
                                      <p:cBhvr>
                                        <p:cTn id="49" dur="500" fill="hold"/>
                                        <p:tgtEl>
                                          <p:spTgt spid="11881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6" grpId="0" animBg="1"/>
      <p:bldP spid="118787" grpId="0" animBg="1"/>
      <p:bldP spid="118788" grpId="0" animBg="1"/>
      <p:bldP spid="118794" grpId="0"/>
      <p:bldP spid="118816" grpId="0"/>
      <p:bldP spid="11881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22" name="Picture 3">
            <a:extLst>
              <a:ext uri="{FF2B5EF4-FFF2-40B4-BE49-F238E27FC236}">
                <a16:creationId xmlns:a16="http://schemas.microsoft.com/office/drawing/2014/main" id="{693DC16F-0EAE-4A95-A965-6B305351756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62113" y="1157288"/>
            <a:ext cx="6143625" cy="4606925"/>
          </a:xfrm>
          <a:prstGeom prst="rect">
            <a:avLst/>
          </a:prstGeom>
          <a:noFill/>
          <a:ln w="57150">
            <a:solidFill>
              <a:srgbClr val="009900"/>
            </a:solidFill>
            <a:miter lim="800000"/>
            <a:headEnd/>
            <a:tailEnd/>
          </a:ln>
          <a:extLst>
            <a:ext uri="{909E8E84-426E-40DD-AFC4-6F175D3DCCD1}">
              <a14:hiddenFill xmlns:a14="http://schemas.microsoft.com/office/drawing/2010/main">
                <a:solidFill>
                  <a:srgbClr val="FFFFFF"/>
                </a:solidFill>
              </a14:hiddenFill>
            </a:ext>
          </a:extLst>
        </p:spPr>
      </p:pic>
      <p:sp>
        <p:nvSpPr>
          <p:cNvPr id="81923" name="Rectangle 4">
            <a:extLst>
              <a:ext uri="{FF2B5EF4-FFF2-40B4-BE49-F238E27FC236}">
                <a16:creationId xmlns:a16="http://schemas.microsoft.com/office/drawing/2014/main" id="{A9333D6B-9E70-454F-9306-83D884EB3015}"/>
              </a:ext>
            </a:extLst>
          </p:cNvPr>
          <p:cNvSpPr>
            <a:spLocks noChangeArrowheads="1"/>
          </p:cNvSpPr>
          <p:nvPr/>
        </p:nvSpPr>
        <p:spPr bwMode="auto">
          <a:xfrm>
            <a:off x="3395663" y="508000"/>
            <a:ext cx="3055937" cy="461963"/>
          </a:xfrm>
          <a:prstGeom prst="rect">
            <a:avLst/>
          </a:prstGeom>
          <a:solidFill>
            <a:srgbClr val="996633"/>
          </a:solidFill>
          <a:ln w="9525">
            <a:solidFill>
              <a:srgbClr val="000000"/>
            </a:solidFill>
            <a:miter lim="800000"/>
            <a:headEnd/>
            <a:tailEnd/>
          </a:ln>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l-GR" altLang="en-US">
                <a:solidFill>
                  <a:srgbClr val="FFFF99"/>
                </a:solidFill>
              </a:rPr>
              <a:t>Ανακεφαλαιώνοντας…</a:t>
            </a:r>
            <a:endParaRPr lang="en-US" altLang="en-US">
              <a:solidFill>
                <a:srgbClr val="FFFF99"/>
              </a:solidFill>
            </a:endParaRPr>
          </a:p>
        </p:txBody>
      </p:sp>
      <p:pic>
        <p:nvPicPr>
          <p:cNvPr id="81924" name="Picture 2" descr="Αποτέλεσμα εικόνας για δυαδικοι κώδικες">
            <a:extLst>
              <a:ext uri="{FF2B5EF4-FFF2-40B4-BE49-F238E27FC236}">
                <a16:creationId xmlns:a16="http://schemas.microsoft.com/office/drawing/2014/main" id="{7FD4ECE1-48BF-478C-9073-EC9E95C108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6725" y="2740025"/>
            <a:ext cx="3216275"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946" name="Picture 1">
            <a:extLst>
              <a:ext uri="{FF2B5EF4-FFF2-40B4-BE49-F238E27FC236}">
                <a16:creationId xmlns:a16="http://schemas.microsoft.com/office/drawing/2014/main" id="{4C43EB3A-711C-4E30-8B16-6D9FF9EE89B1}"/>
              </a:ext>
            </a:extLst>
          </p:cNvPr>
          <p:cNvPicPr>
            <a:picLocks noChangeAspect="1"/>
          </p:cNvPicPr>
          <p:nvPr/>
        </p:nvPicPr>
        <p:blipFill>
          <a:blip r:embed="rId2">
            <a:extLst>
              <a:ext uri="{28A0092B-C50C-407E-A947-70E740481C1C}">
                <a14:useLocalDpi xmlns:a14="http://schemas.microsoft.com/office/drawing/2010/main" val="0"/>
              </a:ext>
            </a:extLst>
          </a:blip>
          <a:srcRect l="20653" t="13428" r="21268" b="6519"/>
          <a:stretch>
            <a:fillRect/>
          </a:stretch>
        </p:blipFill>
        <p:spPr bwMode="auto">
          <a:xfrm>
            <a:off x="1090613" y="738188"/>
            <a:ext cx="6850062" cy="530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70" name="Picture 4" descr="Αποτέλεσμα εικόνας για thank you for your attention">
            <a:extLst>
              <a:ext uri="{FF2B5EF4-FFF2-40B4-BE49-F238E27FC236}">
                <a16:creationId xmlns:a16="http://schemas.microsoft.com/office/drawing/2014/main" id="{65FCB8BC-11AA-44E3-A5DE-9122E3A9FE7A}"/>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257425" y="2438400"/>
            <a:ext cx="4762500" cy="215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4">
            <a:extLst>
              <a:ext uri="{FF2B5EF4-FFF2-40B4-BE49-F238E27FC236}">
                <a16:creationId xmlns:a16="http://schemas.microsoft.com/office/drawing/2014/main" id="{EB679EE5-6332-4C86-B64E-8E84F215EBEB}"/>
              </a:ext>
            </a:extLst>
          </p:cNvPr>
          <p:cNvSpPr>
            <a:spLocks noChangeArrowheads="1"/>
          </p:cNvSpPr>
          <p:nvPr/>
        </p:nvSpPr>
        <p:spPr bwMode="auto">
          <a:xfrm>
            <a:off x="904875" y="571500"/>
            <a:ext cx="7137400" cy="466725"/>
          </a:xfrm>
          <a:prstGeom prst="rect">
            <a:avLst/>
          </a:prstGeom>
          <a:solidFill>
            <a:srgbClr val="996633"/>
          </a:solidFill>
          <a:ln w="9525">
            <a:solidFill>
              <a:srgbClr val="000000"/>
            </a:solidFill>
            <a:miter lim="800000"/>
            <a:headEnd/>
            <a:tailEnd/>
          </a:ln>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l-GR" altLang="en-US">
                <a:solidFill>
                  <a:srgbClr val="FFFF99"/>
                </a:solidFill>
              </a:rPr>
              <a:t>Αριθμητικές Πράξεις με Προσημασμένους Αριθμούς (1)</a:t>
            </a:r>
            <a:endParaRPr lang="en-US" altLang="en-US">
              <a:solidFill>
                <a:srgbClr val="FFFF99"/>
              </a:solidFill>
            </a:endParaRPr>
          </a:p>
        </p:txBody>
      </p:sp>
      <p:sp>
        <p:nvSpPr>
          <p:cNvPr id="36867" name="Text Box 8">
            <a:extLst>
              <a:ext uri="{FF2B5EF4-FFF2-40B4-BE49-F238E27FC236}">
                <a16:creationId xmlns:a16="http://schemas.microsoft.com/office/drawing/2014/main" id="{427CA331-51F3-4CC4-B0F1-4A514F955B72}"/>
              </a:ext>
            </a:extLst>
          </p:cNvPr>
          <p:cNvSpPr txBox="1">
            <a:spLocks noChangeArrowheads="1"/>
          </p:cNvSpPr>
          <p:nvPr/>
        </p:nvSpPr>
        <p:spPr bwMode="auto">
          <a:xfrm>
            <a:off x="704850" y="1066800"/>
            <a:ext cx="7381875"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l-GR" altLang="en-US"/>
              <a:t>Η πρόσθεση και η αφαίρεση απλουστεύεται με την χρήση αρνητικών αριθμών σε μορφή συμπληρώματος ως προς 2.</a:t>
            </a:r>
          </a:p>
          <a:p>
            <a:pPr>
              <a:spcBef>
                <a:spcPct val="50000"/>
              </a:spcBef>
            </a:pPr>
            <a:endParaRPr lang="en-US" altLang="en-US"/>
          </a:p>
        </p:txBody>
      </p:sp>
      <p:sp>
        <p:nvSpPr>
          <p:cNvPr id="145431" name="Text Box 23">
            <a:extLst>
              <a:ext uri="{FF2B5EF4-FFF2-40B4-BE49-F238E27FC236}">
                <a16:creationId xmlns:a16="http://schemas.microsoft.com/office/drawing/2014/main" id="{478B3789-6153-474B-A777-4C9761A3C5CD}"/>
              </a:ext>
            </a:extLst>
          </p:cNvPr>
          <p:cNvSpPr txBox="1">
            <a:spLocks noChangeArrowheads="1"/>
          </p:cNvSpPr>
          <p:nvPr/>
        </p:nvSpPr>
        <p:spPr bwMode="auto">
          <a:xfrm>
            <a:off x="838200" y="1855788"/>
            <a:ext cx="7620000"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l-GR" altLang="en-US" b="1"/>
              <a:t>Κανόνες Άθροισης</a:t>
            </a:r>
            <a:r>
              <a:rPr lang="en-US" altLang="en-US" b="1"/>
              <a:t>:</a:t>
            </a:r>
            <a:endParaRPr lang="el-GR" altLang="en-US" b="1"/>
          </a:p>
          <a:p>
            <a:r>
              <a:rPr lang="el-GR" altLang="en-US"/>
              <a:t>Προσθέτουμε κανονικά τους προσημασμένους αριθμούς και αγνοούμε το τελικό κρατούμενο. Το αποτέλεσμα είναι προσημασμένο (*αν είναι αρνητικοί είναι συμπληρ.2)</a:t>
            </a:r>
            <a:endParaRPr lang="en-US" altLang="en-US"/>
          </a:p>
        </p:txBody>
      </p:sp>
      <p:sp>
        <p:nvSpPr>
          <p:cNvPr id="145432" name="Text Box 24">
            <a:extLst>
              <a:ext uri="{FF2B5EF4-FFF2-40B4-BE49-F238E27FC236}">
                <a16:creationId xmlns:a16="http://schemas.microsoft.com/office/drawing/2014/main" id="{90F805D4-F317-4E53-8FDC-D1DA2889F2EE}"/>
              </a:ext>
            </a:extLst>
          </p:cNvPr>
          <p:cNvSpPr txBox="1">
            <a:spLocks noChangeArrowheads="1"/>
          </p:cNvSpPr>
          <p:nvPr/>
        </p:nvSpPr>
        <p:spPr bwMode="auto">
          <a:xfrm>
            <a:off x="1295400" y="4429125"/>
            <a:ext cx="2438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a:t>00011110 </a:t>
            </a:r>
            <a:r>
              <a:rPr lang="en-US" altLang="en-US" sz="2000">
                <a:solidFill>
                  <a:srgbClr val="008000"/>
                </a:solidFill>
              </a:rPr>
              <a:t>= +30</a:t>
            </a:r>
            <a:r>
              <a:rPr lang="en-US" altLang="en-US" sz="2000"/>
              <a:t>   </a:t>
            </a:r>
          </a:p>
          <a:p>
            <a:r>
              <a:rPr lang="en-US" altLang="en-US" sz="2000"/>
              <a:t>00001111 </a:t>
            </a:r>
            <a:r>
              <a:rPr lang="en-US" altLang="en-US" sz="2000">
                <a:solidFill>
                  <a:srgbClr val="008000"/>
                </a:solidFill>
              </a:rPr>
              <a:t>= +15</a:t>
            </a:r>
          </a:p>
        </p:txBody>
      </p:sp>
      <p:sp>
        <p:nvSpPr>
          <p:cNvPr id="145433" name="Line 25">
            <a:extLst>
              <a:ext uri="{FF2B5EF4-FFF2-40B4-BE49-F238E27FC236}">
                <a16:creationId xmlns:a16="http://schemas.microsoft.com/office/drawing/2014/main" id="{E469268B-38BD-426F-B573-B4B293C1AA82}"/>
              </a:ext>
            </a:extLst>
          </p:cNvPr>
          <p:cNvSpPr>
            <a:spLocks noChangeShapeType="1"/>
          </p:cNvSpPr>
          <p:nvPr/>
        </p:nvSpPr>
        <p:spPr bwMode="auto">
          <a:xfrm>
            <a:off x="1371600" y="5114925"/>
            <a:ext cx="1828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l-GR"/>
          </a:p>
        </p:txBody>
      </p:sp>
      <p:sp>
        <p:nvSpPr>
          <p:cNvPr id="145434" name="Text Box 26">
            <a:extLst>
              <a:ext uri="{FF2B5EF4-FFF2-40B4-BE49-F238E27FC236}">
                <a16:creationId xmlns:a16="http://schemas.microsoft.com/office/drawing/2014/main" id="{64CFCACA-5639-477F-8EFC-BC7B2EE64AC3}"/>
              </a:ext>
            </a:extLst>
          </p:cNvPr>
          <p:cNvSpPr txBox="1">
            <a:spLocks noChangeArrowheads="1"/>
          </p:cNvSpPr>
          <p:nvPr/>
        </p:nvSpPr>
        <p:spPr bwMode="auto">
          <a:xfrm>
            <a:off x="1295400" y="5114925"/>
            <a:ext cx="1600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000"/>
              <a:t>00101101</a:t>
            </a:r>
          </a:p>
        </p:txBody>
      </p:sp>
      <p:sp>
        <p:nvSpPr>
          <p:cNvPr id="145435" name="Text Box 27">
            <a:extLst>
              <a:ext uri="{FF2B5EF4-FFF2-40B4-BE49-F238E27FC236}">
                <a16:creationId xmlns:a16="http://schemas.microsoft.com/office/drawing/2014/main" id="{CE4F44AC-7919-45B4-B972-8C0D98D6BBCF}"/>
              </a:ext>
            </a:extLst>
          </p:cNvPr>
          <p:cNvSpPr txBox="1">
            <a:spLocks noChangeArrowheads="1"/>
          </p:cNvSpPr>
          <p:nvPr/>
        </p:nvSpPr>
        <p:spPr bwMode="auto">
          <a:xfrm>
            <a:off x="2362200" y="5114925"/>
            <a:ext cx="106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000">
                <a:solidFill>
                  <a:srgbClr val="008000"/>
                </a:solidFill>
              </a:rPr>
              <a:t>= +45</a:t>
            </a:r>
          </a:p>
        </p:txBody>
      </p:sp>
      <p:sp>
        <p:nvSpPr>
          <p:cNvPr id="145444" name="Text Box 36">
            <a:extLst>
              <a:ext uri="{FF2B5EF4-FFF2-40B4-BE49-F238E27FC236}">
                <a16:creationId xmlns:a16="http://schemas.microsoft.com/office/drawing/2014/main" id="{87D67225-7A70-4D4F-AE01-A376536F2172}"/>
              </a:ext>
            </a:extLst>
          </p:cNvPr>
          <p:cNvSpPr txBox="1">
            <a:spLocks noChangeArrowheads="1"/>
          </p:cNvSpPr>
          <p:nvPr/>
        </p:nvSpPr>
        <p:spPr bwMode="auto">
          <a:xfrm>
            <a:off x="3581400" y="4429125"/>
            <a:ext cx="2438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a:t>00001110 </a:t>
            </a:r>
            <a:r>
              <a:rPr lang="en-US" altLang="en-US" sz="2000">
                <a:solidFill>
                  <a:srgbClr val="008000"/>
                </a:solidFill>
              </a:rPr>
              <a:t>= +14</a:t>
            </a:r>
            <a:r>
              <a:rPr lang="en-US" altLang="en-US" sz="2000"/>
              <a:t>   </a:t>
            </a:r>
          </a:p>
          <a:p>
            <a:r>
              <a:rPr lang="en-US" altLang="en-US" sz="2000"/>
              <a:t>11101111 </a:t>
            </a:r>
            <a:r>
              <a:rPr lang="en-US" altLang="en-US" sz="2000">
                <a:solidFill>
                  <a:srgbClr val="008000"/>
                </a:solidFill>
              </a:rPr>
              <a:t>= </a:t>
            </a:r>
            <a:r>
              <a:rPr lang="en-US" altLang="en-US" sz="2000">
                <a:solidFill>
                  <a:srgbClr val="008000"/>
                </a:solidFill>
                <a:latin typeface="Symbol" panose="05050102010706020507" pitchFamily="18" charset="2"/>
              </a:rPr>
              <a:t>-</a:t>
            </a:r>
            <a:r>
              <a:rPr lang="en-US" altLang="en-US" sz="2000">
                <a:solidFill>
                  <a:srgbClr val="008000"/>
                </a:solidFill>
              </a:rPr>
              <a:t>17</a:t>
            </a:r>
          </a:p>
        </p:txBody>
      </p:sp>
      <p:sp>
        <p:nvSpPr>
          <p:cNvPr id="145445" name="Line 37">
            <a:extLst>
              <a:ext uri="{FF2B5EF4-FFF2-40B4-BE49-F238E27FC236}">
                <a16:creationId xmlns:a16="http://schemas.microsoft.com/office/drawing/2014/main" id="{5EEB1FDE-3B44-4209-82BF-2F310E270CA1}"/>
              </a:ext>
            </a:extLst>
          </p:cNvPr>
          <p:cNvSpPr>
            <a:spLocks noChangeShapeType="1"/>
          </p:cNvSpPr>
          <p:nvPr/>
        </p:nvSpPr>
        <p:spPr bwMode="auto">
          <a:xfrm>
            <a:off x="3657600" y="5114925"/>
            <a:ext cx="1752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l-GR"/>
          </a:p>
        </p:txBody>
      </p:sp>
      <p:sp>
        <p:nvSpPr>
          <p:cNvPr id="145446" name="Text Box 38">
            <a:extLst>
              <a:ext uri="{FF2B5EF4-FFF2-40B4-BE49-F238E27FC236}">
                <a16:creationId xmlns:a16="http://schemas.microsoft.com/office/drawing/2014/main" id="{EDBFC715-D608-4803-BD02-A469C36CF808}"/>
              </a:ext>
            </a:extLst>
          </p:cNvPr>
          <p:cNvSpPr txBox="1">
            <a:spLocks noChangeArrowheads="1"/>
          </p:cNvSpPr>
          <p:nvPr/>
        </p:nvSpPr>
        <p:spPr bwMode="auto">
          <a:xfrm>
            <a:off x="3581400" y="5114925"/>
            <a:ext cx="1600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000"/>
              <a:t>11111101</a:t>
            </a:r>
          </a:p>
        </p:txBody>
      </p:sp>
      <p:sp>
        <p:nvSpPr>
          <p:cNvPr id="145447" name="Text Box 39">
            <a:extLst>
              <a:ext uri="{FF2B5EF4-FFF2-40B4-BE49-F238E27FC236}">
                <a16:creationId xmlns:a16="http://schemas.microsoft.com/office/drawing/2014/main" id="{03041E73-D6E9-46A9-A074-6EA9221AA122}"/>
              </a:ext>
            </a:extLst>
          </p:cNvPr>
          <p:cNvSpPr txBox="1">
            <a:spLocks noChangeArrowheads="1"/>
          </p:cNvSpPr>
          <p:nvPr/>
        </p:nvSpPr>
        <p:spPr bwMode="auto">
          <a:xfrm>
            <a:off x="4648200" y="5114925"/>
            <a:ext cx="106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000">
                <a:solidFill>
                  <a:srgbClr val="008000"/>
                </a:solidFill>
              </a:rPr>
              <a:t>=   </a:t>
            </a:r>
            <a:r>
              <a:rPr lang="en-US" altLang="en-US" sz="2000">
                <a:solidFill>
                  <a:srgbClr val="008000"/>
                </a:solidFill>
                <a:latin typeface="Symbol" panose="05050102010706020507" pitchFamily="18" charset="2"/>
              </a:rPr>
              <a:t>-</a:t>
            </a:r>
            <a:r>
              <a:rPr lang="en-US" altLang="en-US" sz="2000">
                <a:solidFill>
                  <a:srgbClr val="008000"/>
                </a:solidFill>
              </a:rPr>
              <a:t>3</a:t>
            </a:r>
          </a:p>
        </p:txBody>
      </p:sp>
      <p:sp>
        <p:nvSpPr>
          <p:cNvPr id="145448" name="Text Box 40">
            <a:extLst>
              <a:ext uri="{FF2B5EF4-FFF2-40B4-BE49-F238E27FC236}">
                <a16:creationId xmlns:a16="http://schemas.microsoft.com/office/drawing/2014/main" id="{2B0DC178-5039-4C5E-ABBF-06CDE9FEC099}"/>
              </a:ext>
            </a:extLst>
          </p:cNvPr>
          <p:cNvSpPr txBox="1">
            <a:spLocks noChangeArrowheads="1"/>
          </p:cNvSpPr>
          <p:nvPr/>
        </p:nvSpPr>
        <p:spPr bwMode="auto">
          <a:xfrm>
            <a:off x="5867400" y="4429125"/>
            <a:ext cx="2438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a:t>11111111 </a:t>
            </a:r>
            <a:r>
              <a:rPr lang="en-US" altLang="en-US" sz="2000">
                <a:solidFill>
                  <a:srgbClr val="008000"/>
                </a:solidFill>
              </a:rPr>
              <a:t>=  </a:t>
            </a:r>
            <a:r>
              <a:rPr lang="en-US" altLang="en-US" sz="2000">
                <a:solidFill>
                  <a:srgbClr val="008000"/>
                </a:solidFill>
                <a:latin typeface="Symbol" panose="05050102010706020507" pitchFamily="18" charset="2"/>
              </a:rPr>
              <a:t>-</a:t>
            </a:r>
            <a:r>
              <a:rPr lang="en-US" altLang="en-US" sz="2000">
                <a:solidFill>
                  <a:srgbClr val="008000"/>
                </a:solidFill>
              </a:rPr>
              <a:t>1</a:t>
            </a:r>
            <a:r>
              <a:rPr lang="en-US" altLang="en-US" sz="2000"/>
              <a:t>   </a:t>
            </a:r>
          </a:p>
          <a:p>
            <a:r>
              <a:rPr lang="en-US" altLang="en-US" sz="2000"/>
              <a:t>11111000 </a:t>
            </a:r>
            <a:r>
              <a:rPr lang="en-US" altLang="en-US" sz="2000">
                <a:solidFill>
                  <a:srgbClr val="008000"/>
                </a:solidFill>
              </a:rPr>
              <a:t>=  </a:t>
            </a:r>
            <a:r>
              <a:rPr lang="en-US" altLang="en-US" sz="2000">
                <a:solidFill>
                  <a:srgbClr val="008000"/>
                </a:solidFill>
                <a:latin typeface="Symbol" panose="05050102010706020507" pitchFamily="18" charset="2"/>
              </a:rPr>
              <a:t>-</a:t>
            </a:r>
            <a:r>
              <a:rPr lang="en-US" altLang="en-US" sz="2000">
                <a:solidFill>
                  <a:srgbClr val="008000"/>
                </a:solidFill>
              </a:rPr>
              <a:t>8</a:t>
            </a:r>
          </a:p>
        </p:txBody>
      </p:sp>
      <p:sp>
        <p:nvSpPr>
          <p:cNvPr id="145449" name="Line 41">
            <a:extLst>
              <a:ext uri="{FF2B5EF4-FFF2-40B4-BE49-F238E27FC236}">
                <a16:creationId xmlns:a16="http://schemas.microsoft.com/office/drawing/2014/main" id="{4D77127A-F516-4531-AF0B-21F335E1EBA0}"/>
              </a:ext>
            </a:extLst>
          </p:cNvPr>
          <p:cNvSpPr>
            <a:spLocks noChangeShapeType="1"/>
          </p:cNvSpPr>
          <p:nvPr/>
        </p:nvSpPr>
        <p:spPr bwMode="auto">
          <a:xfrm>
            <a:off x="5943600" y="5114925"/>
            <a:ext cx="1752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l-GR"/>
          </a:p>
        </p:txBody>
      </p:sp>
      <p:sp>
        <p:nvSpPr>
          <p:cNvPr id="145450" name="Text Box 42">
            <a:extLst>
              <a:ext uri="{FF2B5EF4-FFF2-40B4-BE49-F238E27FC236}">
                <a16:creationId xmlns:a16="http://schemas.microsoft.com/office/drawing/2014/main" id="{4C1D5FFA-5AEA-425C-BF40-2DCFA4EAC834}"/>
              </a:ext>
            </a:extLst>
          </p:cNvPr>
          <p:cNvSpPr txBox="1">
            <a:spLocks noChangeArrowheads="1"/>
          </p:cNvSpPr>
          <p:nvPr/>
        </p:nvSpPr>
        <p:spPr bwMode="auto">
          <a:xfrm>
            <a:off x="5867400" y="5114925"/>
            <a:ext cx="1600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000"/>
              <a:t>11110111</a:t>
            </a:r>
          </a:p>
        </p:txBody>
      </p:sp>
      <p:sp>
        <p:nvSpPr>
          <p:cNvPr id="145451" name="Text Box 43">
            <a:extLst>
              <a:ext uri="{FF2B5EF4-FFF2-40B4-BE49-F238E27FC236}">
                <a16:creationId xmlns:a16="http://schemas.microsoft.com/office/drawing/2014/main" id="{A9B09645-B629-4D30-A505-FEA054BEF836}"/>
              </a:ext>
            </a:extLst>
          </p:cNvPr>
          <p:cNvSpPr txBox="1">
            <a:spLocks noChangeArrowheads="1"/>
          </p:cNvSpPr>
          <p:nvPr/>
        </p:nvSpPr>
        <p:spPr bwMode="auto">
          <a:xfrm>
            <a:off x="6934200" y="5114925"/>
            <a:ext cx="106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000">
                <a:solidFill>
                  <a:srgbClr val="008000"/>
                </a:solidFill>
              </a:rPr>
              <a:t>=  </a:t>
            </a:r>
            <a:r>
              <a:rPr lang="en-US" altLang="en-US" sz="2000">
                <a:solidFill>
                  <a:srgbClr val="008000"/>
                </a:solidFill>
                <a:latin typeface="Symbol" panose="05050102010706020507" pitchFamily="18" charset="2"/>
              </a:rPr>
              <a:t>-</a:t>
            </a:r>
            <a:r>
              <a:rPr lang="en-US" altLang="en-US" sz="2000">
                <a:solidFill>
                  <a:srgbClr val="008000"/>
                </a:solidFill>
              </a:rPr>
              <a:t>9</a:t>
            </a:r>
          </a:p>
        </p:txBody>
      </p:sp>
      <p:sp>
        <p:nvSpPr>
          <p:cNvPr id="145456" name="Text Box 48">
            <a:extLst>
              <a:ext uri="{FF2B5EF4-FFF2-40B4-BE49-F238E27FC236}">
                <a16:creationId xmlns:a16="http://schemas.microsoft.com/office/drawing/2014/main" id="{2EA8279B-6012-451A-AAF8-C111D06E6E04}"/>
              </a:ext>
            </a:extLst>
          </p:cNvPr>
          <p:cNvSpPr txBox="1">
            <a:spLocks noChangeArrowheads="1"/>
          </p:cNvSpPr>
          <p:nvPr/>
        </p:nvSpPr>
        <p:spPr bwMode="auto">
          <a:xfrm>
            <a:off x="5708650" y="511492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a:t>1</a:t>
            </a:r>
          </a:p>
        </p:txBody>
      </p:sp>
      <p:sp>
        <p:nvSpPr>
          <p:cNvPr id="145457" name="Line 49">
            <a:extLst>
              <a:ext uri="{FF2B5EF4-FFF2-40B4-BE49-F238E27FC236}">
                <a16:creationId xmlns:a16="http://schemas.microsoft.com/office/drawing/2014/main" id="{3E71FE4D-B71A-4FD3-8B04-B16FE1054FB9}"/>
              </a:ext>
            </a:extLst>
          </p:cNvPr>
          <p:cNvSpPr>
            <a:spLocks noChangeShapeType="1"/>
          </p:cNvSpPr>
          <p:nvPr/>
        </p:nvSpPr>
        <p:spPr bwMode="auto">
          <a:xfrm flipV="1">
            <a:off x="5791200" y="5222875"/>
            <a:ext cx="152400" cy="1524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l-GR"/>
          </a:p>
        </p:txBody>
      </p:sp>
      <p:grpSp>
        <p:nvGrpSpPr>
          <p:cNvPr id="2" name="Group 52">
            <a:extLst>
              <a:ext uri="{FF2B5EF4-FFF2-40B4-BE49-F238E27FC236}">
                <a16:creationId xmlns:a16="http://schemas.microsoft.com/office/drawing/2014/main" id="{9B39449E-DAA8-4582-83DE-6559E3F22298}"/>
              </a:ext>
            </a:extLst>
          </p:cNvPr>
          <p:cNvGrpSpPr>
            <a:grpSpLocks/>
          </p:cNvGrpSpPr>
          <p:nvPr/>
        </p:nvGrpSpPr>
        <p:grpSpPr bwMode="auto">
          <a:xfrm>
            <a:off x="4648200" y="5419725"/>
            <a:ext cx="1524000" cy="809625"/>
            <a:chOff x="2928" y="3532"/>
            <a:chExt cx="960" cy="510"/>
          </a:xfrm>
        </p:grpSpPr>
        <p:sp>
          <p:nvSpPr>
            <p:cNvPr id="36885" name="Text Box 50">
              <a:extLst>
                <a:ext uri="{FF2B5EF4-FFF2-40B4-BE49-F238E27FC236}">
                  <a16:creationId xmlns:a16="http://schemas.microsoft.com/office/drawing/2014/main" id="{E2AD2FBC-B5CA-4D78-BB64-AA4B0E3DE6D0}"/>
                </a:ext>
              </a:extLst>
            </p:cNvPr>
            <p:cNvSpPr txBox="1">
              <a:spLocks noChangeArrowheads="1"/>
            </p:cNvSpPr>
            <p:nvPr/>
          </p:nvSpPr>
          <p:spPr bwMode="auto">
            <a:xfrm>
              <a:off x="2928" y="3676"/>
              <a:ext cx="960"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l-GR" altLang="en-US" sz="1600">
                  <a:solidFill>
                    <a:srgbClr val="FF0000"/>
                  </a:solidFill>
                </a:rPr>
                <a:t>Αγνοούμε το κρατούμενο</a:t>
              </a:r>
              <a:endParaRPr lang="en-US" altLang="en-US" sz="1600">
                <a:solidFill>
                  <a:srgbClr val="FF0000"/>
                </a:solidFill>
              </a:endParaRPr>
            </a:p>
          </p:txBody>
        </p:sp>
        <p:sp>
          <p:nvSpPr>
            <p:cNvPr id="36886" name="Line 51">
              <a:extLst>
                <a:ext uri="{FF2B5EF4-FFF2-40B4-BE49-F238E27FC236}">
                  <a16:creationId xmlns:a16="http://schemas.microsoft.com/office/drawing/2014/main" id="{ED551DC6-8BEE-4EC6-840E-B5434F5B9FF7}"/>
                </a:ext>
              </a:extLst>
            </p:cNvPr>
            <p:cNvSpPr>
              <a:spLocks noChangeShapeType="1"/>
            </p:cNvSpPr>
            <p:nvPr/>
          </p:nvSpPr>
          <p:spPr bwMode="auto">
            <a:xfrm flipV="1">
              <a:off x="3504" y="3532"/>
              <a:ext cx="144" cy="192"/>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l-GR"/>
            </a:p>
          </p:txBody>
        </p:sp>
      </p:grpSp>
      <p:sp>
        <p:nvSpPr>
          <p:cNvPr id="20" name="WordArt 17">
            <a:extLst>
              <a:ext uri="{FF2B5EF4-FFF2-40B4-BE49-F238E27FC236}">
                <a16:creationId xmlns:a16="http://schemas.microsoft.com/office/drawing/2014/main" id="{725D5861-95E0-4E04-99DD-6B93DBFE0607}"/>
              </a:ext>
            </a:extLst>
          </p:cNvPr>
          <p:cNvSpPr>
            <a:spLocks noChangeArrowheads="1" noChangeShapeType="1" noTextEdit="1"/>
          </p:cNvSpPr>
          <p:nvPr/>
        </p:nvSpPr>
        <p:spPr bwMode="auto">
          <a:xfrm>
            <a:off x="958850" y="3770313"/>
            <a:ext cx="1219200" cy="449262"/>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l-GR" sz="28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panose="020B0806030902050204" pitchFamily="34" charset="0"/>
              </a:rPr>
              <a:t>Παράδειγμα</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5431"/>
                                        </p:tgtEl>
                                        <p:attrNameLst>
                                          <p:attrName>style.visibility</p:attrName>
                                        </p:attrNameLst>
                                      </p:cBhvr>
                                      <p:to>
                                        <p:strVal val="visible"/>
                                      </p:to>
                                    </p:set>
                                    <p:anim calcmode="lin" valueType="num">
                                      <p:cBhvr additive="base">
                                        <p:cTn id="7" dur="500" fill="hold"/>
                                        <p:tgtEl>
                                          <p:spTgt spid="145431"/>
                                        </p:tgtEl>
                                        <p:attrNameLst>
                                          <p:attrName>ppt_x</p:attrName>
                                        </p:attrNameLst>
                                      </p:cBhvr>
                                      <p:tavLst>
                                        <p:tav tm="0">
                                          <p:val>
                                            <p:strVal val="0-#ppt_w/2"/>
                                          </p:val>
                                        </p:tav>
                                        <p:tav tm="100000">
                                          <p:val>
                                            <p:strVal val="#ppt_x"/>
                                          </p:val>
                                        </p:tav>
                                      </p:tavLst>
                                    </p:anim>
                                    <p:anim calcmode="lin" valueType="num">
                                      <p:cBhvr additive="base">
                                        <p:cTn id="8" dur="500" fill="hold"/>
                                        <p:tgtEl>
                                          <p:spTgt spid="145431"/>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45432"/>
                                        </p:tgtEl>
                                        <p:attrNameLst>
                                          <p:attrName>style.visibility</p:attrName>
                                        </p:attrNameLst>
                                      </p:cBhvr>
                                      <p:to>
                                        <p:strVal val="visible"/>
                                      </p:to>
                                    </p:set>
                                    <p:anim calcmode="lin" valueType="num">
                                      <p:cBhvr additive="base">
                                        <p:cTn id="12" dur="500" fill="hold"/>
                                        <p:tgtEl>
                                          <p:spTgt spid="145432"/>
                                        </p:tgtEl>
                                        <p:attrNameLst>
                                          <p:attrName>ppt_x</p:attrName>
                                        </p:attrNameLst>
                                      </p:cBhvr>
                                      <p:tavLst>
                                        <p:tav tm="0">
                                          <p:val>
                                            <p:strVal val="#ppt_x"/>
                                          </p:val>
                                        </p:tav>
                                        <p:tav tm="100000">
                                          <p:val>
                                            <p:strVal val="#ppt_x"/>
                                          </p:val>
                                        </p:tav>
                                      </p:tavLst>
                                    </p:anim>
                                    <p:anim calcmode="lin" valueType="num">
                                      <p:cBhvr additive="base">
                                        <p:cTn id="13" dur="500" fill="hold"/>
                                        <p:tgtEl>
                                          <p:spTgt spid="145432"/>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2" presetClass="entr" presetSubtype="8" fill="hold" nodeType="afterEffect">
                                  <p:stCondLst>
                                    <p:cond delay="0"/>
                                  </p:stCondLst>
                                  <p:childTnLst>
                                    <p:set>
                                      <p:cBhvr>
                                        <p:cTn id="16" dur="1" fill="hold">
                                          <p:stCondLst>
                                            <p:cond delay="0"/>
                                          </p:stCondLst>
                                        </p:cTn>
                                        <p:tgtEl>
                                          <p:spTgt spid="145433"/>
                                        </p:tgtEl>
                                        <p:attrNameLst>
                                          <p:attrName>style.visibility</p:attrName>
                                        </p:attrNameLst>
                                      </p:cBhvr>
                                      <p:to>
                                        <p:strVal val="visible"/>
                                      </p:to>
                                    </p:set>
                                    <p:animEffect transition="in" filter="wipe(left)">
                                      <p:cBhvr>
                                        <p:cTn id="17" dur="500"/>
                                        <p:tgtEl>
                                          <p:spTgt spid="14543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145434">
                                            <p:txEl>
                                              <p:pRg st="0" end="0"/>
                                            </p:txEl>
                                          </p:spTgt>
                                        </p:tgtEl>
                                        <p:attrNameLst>
                                          <p:attrName>style.visibility</p:attrName>
                                        </p:attrNameLst>
                                      </p:cBhvr>
                                      <p:to>
                                        <p:strVal val="visible"/>
                                      </p:to>
                                    </p:set>
                                    <p:animEffect transition="in" filter="wipe(right)">
                                      <p:cBhvr>
                                        <p:cTn id="22" dur="2000"/>
                                        <p:tgtEl>
                                          <p:spTgt spid="145434">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45435"/>
                                        </p:tgtEl>
                                        <p:attrNameLst>
                                          <p:attrName>style.visibility</p:attrName>
                                        </p:attrNameLst>
                                      </p:cBhvr>
                                      <p:to>
                                        <p:strVal val="visible"/>
                                      </p:to>
                                    </p:set>
                                    <p:anim calcmode="lin" valueType="num">
                                      <p:cBhvr additive="base">
                                        <p:cTn id="27" dur="500" fill="hold"/>
                                        <p:tgtEl>
                                          <p:spTgt spid="145435"/>
                                        </p:tgtEl>
                                        <p:attrNameLst>
                                          <p:attrName>ppt_x</p:attrName>
                                        </p:attrNameLst>
                                      </p:cBhvr>
                                      <p:tavLst>
                                        <p:tav tm="0">
                                          <p:val>
                                            <p:strVal val="#ppt_x"/>
                                          </p:val>
                                        </p:tav>
                                        <p:tav tm="100000">
                                          <p:val>
                                            <p:strVal val="#ppt_x"/>
                                          </p:val>
                                        </p:tav>
                                      </p:tavLst>
                                    </p:anim>
                                    <p:anim calcmode="lin" valueType="num">
                                      <p:cBhvr additive="base">
                                        <p:cTn id="28" dur="500" fill="hold"/>
                                        <p:tgtEl>
                                          <p:spTgt spid="145435"/>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45444"/>
                                        </p:tgtEl>
                                        <p:attrNameLst>
                                          <p:attrName>style.visibility</p:attrName>
                                        </p:attrNameLst>
                                      </p:cBhvr>
                                      <p:to>
                                        <p:strVal val="visible"/>
                                      </p:to>
                                    </p:set>
                                    <p:anim calcmode="lin" valueType="num">
                                      <p:cBhvr additive="base">
                                        <p:cTn id="33" dur="500" fill="hold"/>
                                        <p:tgtEl>
                                          <p:spTgt spid="145444"/>
                                        </p:tgtEl>
                                        <p:attrNameLst>
                                          <p:attrName>ppt_x</p:attrName>
                                        </p:attrNameLst>
                                      </p:cBhvr>
                                      <p:tavLst>
                                        <p:tav tm="0">
                                          <p:val>
                                            <p:strVal val="#ppt_x"/>
                                          </p:val>
                                        </p:tav>
                                        <p:tav tm="100000">
                                          <p:val>
                                            <p:strVal val="#ppt_x"/>
                                          </p:val>
                                        </p:tav>
                                      </p:tavLst>
                                    </p:anim>
                                    <p:anim calcmode="lin" valueType="num">
                                      <p:cBhvr additive="base">
                                        <p:cTn id="34" dur="500" fill="hold"/>
                                        <p:tgtEl>
                                          <p:spTgt spid="145444"/>
                                        </p:tgtEl>
                                        <p:attrNameLst>
                                          <p:attrName>ppt_y</p:attrName>
                                        </p:attrNameLst>
                                      </p:cBhvr>
                                      <p:tavLst>
                                        <p:tav tm="0">
                                          <p:val>
                                            <p:strVal val="1+#ppt_h/2"/>
                                          </p:val>
                                        </p:tav>
                                        <p:tav tm="100000">
                                          <p:val>
                                            <p:strVal val="#ppt_y"/>
                                          </p:val>
                                        </p:tav>
                                      </p:tavLst>
                                    </p:anim>
                                  </p:childTnLst>
                                </p:cTn>
                              </p:par>
                            </p:childTnLst>
                          </p:cTn>
                        </p:par>
                        <p:par>
                          <p:cTn id="35" fill="hold" nodeType="afterGroup">
                            <p:stCondLst>
                              <p:cond delay="500"/>
                            </p:stCondLst>
                            <p:childTnLst>
                              <p:par>
                                <p:cTn id="36" presetID="22" presetClass="entr" presetSubtype="8" fill="hold" nodeType="afterEffect">
                                  <p:stCondLst>
                                    <p:cond delay="0"/>
                                  </p:stCondLst>
                                  <p:childTnLst>
                                    <p:set>
                                      <p:cBhvr>
                                        <p:cTn id="37" dur="1" fill="hold">
                                          <p:stCondLst>
                                            <p:cond delay="0"/>
                                          </p:stCondLst>
                                        </p:cTn>
                                        <p:tgtEl>
                                          <p:spTgt spid="145445"/>
                                        </p:tgtEl>
                                        <p:attrNameLst>
                                          <p:attrName>style.visibility</p:attrName>
                                        </p:attrNameLst>
                                      </p:cBhvr>
                                      <p:to>
                                        <p:strVal val="visible"/>
                                      </p:to>
                                    </p:set>
                                    <p:animEffect transition="in" filter="wipe(left)">
                                      <p:cBhvr>
                                        <p:cTn id="38" dur="500"/>
                                        <p:tgtEl>
                                          <p:spTgt spid="145445"/>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2" fill="hold" nodeType="clickEffect">
                                  <p:stCondLst>
                                    <p:cond delay="0"/>
                                  </p:stCondLst>
                                  <p:childTnLst>
                                    <p:set>
                                      <p:cBhvr>
                                        <p:cTn id="42" dur="1" fill="hold">
                                          <p:stCondLst>
                                            <p:cond delay="0"/>
                                          </p:stCondLst>
                                        </p:cTn>
                                        <p:tgtEl>
                                          <p:spTgt spid="145446">
                                            <p:txEl>
                                              <p:pRg st="0" end="0"/>
                                            </p:txEl>
                                          </p:spTgt>
                                        </p:tgtEl>
                                        <p:attrNameLst>
                                          <p:attrName>style.visibility</p:attrName>
                                        </p:attrNameLst>
                                      </p:cBhvr>
                                      <p:to>
                                        <p:strVal val="visible"/>
                                      </p:to>
                                    </p:set>
                                    <p:animEffect transition="in" filter="wipe(right)">
                                      <p:cBhvr>
                                        <p:cTn id="43" dur="2000"/>
                                        <p:tgtEl>
                                          <p:spTgt spid="145446">
                                            <p:txEl>
                                              <p:pRg st="0" end="0"/>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145447"/>
                                        </p:tgtEl>
                                        <p:attrNameLst>
                                          <p:attrName>style.visibility</p:attrName>
                                        </p:attrNameLst>
                                      </p:cBhvr>
                                      <p:to>
                                        <p:strVal val="visible"/>
                                      </p:to>
                                    </p:set>
                                    <p:anim calcmode="lin" valueType="num">
                                      <p:cBhvr additive="base">
                                        <p:cTn id="48" dur="500" fill="hold"/>
                                        <p:tgtEl>
                                          <p:spTgt spid="145447"/>
                                        </p:tgtEl>
                                        <p:attrNameLst>
                                          <p:attrName>ppt_x</p:attrName>
                                        </p:attrNameLst>
                                      </p:cBhvr>
                                      <p:tavLst>
                                        <p:tav tm="0">
                                          <p:val>
                                            <p:strVal val="#ppt_x"/>
                                          </p:val>
                                        </p:tav>
                                        <p:tav tm="100000">
                                          <p:val>
                                            <p:strVal val="#ppt_x"/>
                                          </p:val>
                                        </p:tav>
                                      </p:tavLst>
                                    </p:anim>
                                    <p:anim calcmode="lin" valueType="num">
                                      <p:cBhvr additive="base">
                                        <p:cTn id="49" dur="500" fill="hold"/>
                                        <p:tgtEl>
                                          <p:spTgt spid="145447"/>
                                        </p:tgtEl>
                                        <p:attrNameLst>
                                          <p:attrName>ppt_y</p:attrName>
                                        </p:attrNameLst>
                                      </p:cBhvr>
                                      <p:tavLst>
                                        <p:tav tm="0">
                                          <p:val>
                                            <p:strVal val="1+#ppt_h/2"/>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145448"/>
                                        </p:tgtEl>
                                        <p:attrNameLst>
                                          <p:attrName>style.visibility</p:attrName>
                                        </p:attrNameLst>
                                      </p:cBhvr>
                                      <p:to>
                                        <p:strVal val="visible"/>
                                      </p:to>
                                    </p:set>
                                    <p:anim calcmode="lin" valueType="num">
                                      <p:cBhvr additive="base">
                                        <p:cTn id="54" dur="500" fill="hold"/>
                                        <p:tgtEl>
                                          <p:spTgt spid="145448"/>
                                        </p:tgtEl>
                                        <p:attrNameLst>
                                          <p:attrName>ppt_x</p:attrName>
                                        </p:attrNameLst>
                                      </p:cBhvr>
                                      <p:tavLst>
                                        <p:tav tm="0">
                                          <p:val>
                                            <p:strVal val="#ppt_x"/>
                                          </p:val>
                                        </p:tav>
                                        <p:tav tm="100000">
                                          <p:val>
                                            <p:strVal val="#ppt_x"/>
                                          </p:val>
                                        </p:tav>
                                      </p:tavLst>
                                    </p:anim>
                                    <p:anim calcmode="lin" valueType="num">
                                      <p:cBhvr additive="base">
                                        <p:cTn id="55" dur="500" fill="hold"/>
                                        <p:tgtEl>
                                          <p:spTgt spid="145448"/>
                                        </p:tgtEl>
                                        <p:attrNameLst>
                                          <p:attrName>ppt_y</p:attrName>
                                        </p:attrNameLst>
                                      </p:cBhvr>
                                      <p:tavLst>
                                        <p:tav tm="0">
                                          <p:val>
                                            <p:strVal val="1+#ppt_h/2"/>
                                          </p:val>
                                        </p:tav>
                                        <p:tav tm="100000">
                                          <p:val>
                                            <p:strVal val="#ppt_y"/>
                                          </p:val>
                                        </p:tav>
                                      </p:tavLst>
                                    </p:anim>
                                  </p:childTnLst>
                                </p:cTn>
                              </p:par>
                            </p:childTnLst>
                          </p:cTn>
                        </p:par>
                        <p:par>
                          <p:cTn id="56" fill="hold" nodeType="afterGroup">
                            <p:stCondLst>
                              <p:cond delay="500"/>
                            </p:stCondLst>
                            <p:childTnLst>
                              <p:par>
                                <p:cTn id="57" presetID="22" presetClass="entr" presetSubtype="8" fill="hold" nodeType="afterEffect">
                                  <p:stCondLst>
                                    <p:cond delay="0"/>
                                  </p:stCondLst>
                                  <p:childTnLst>
                                    <p:set>
                                      <p:cBhvr>
                                        <p:cTn id="58" dur="1" fill="hold">
                                          <p:stCondLst>
                                            <p:cond delay="0"/>
                                          </p:stCondLst>
                                        </p:cTn>
                                        <p:tgtEl>
                                          <p:spTgt spid="145449"/>
                                        </p:tgtEl>
                                        <p:attrNameLst>
                                          <p:attrName>style.visibility</p:attrName>
                                        </p:attrNameLst>
                                      </p:cBhvr>
                                      <p:to>
                                        <p:strVal val="visible"/>
                                      </p:to>
                                    </p:set>
                                    <p:animEffect transition="in" filter="wipe(left)">
                                      <p:cBhvr>
                                        <p:cTn id="59" dur="500"/>
                                        <p:tgtEl>
                                          <p:spTgt spid="145449"/>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2" fill="hold" nodeType="clickEffect">
                                  <p:stCondLst>
                                    <p:cond delay="0"/>
                                  </p:stCondLst>
                                  <p:childTnLst>
                                    <p:set>
                                      <p:cBhvr>
                                        <p:cTn id="63" dur="1" fill="hold">
                                          <p:stCondLst>
                                            <p:cond delay="0"/>
                                          </p:stCondLst>
                                        </p:cTn>
                                        <p:tgtEl>
                                          <p:spTgt spid="145450">
                                            <p:txEl>
                                              <p:pRg st="0" end="0"/>
                                            </p:txEl>
                                          </p:spTgt>
                                        </p:tgtEl>
                                        <p:attrNameLst>
                                          <p:attrName>style.visibility</p:attrName>
                                        </p:attrNameLst>
                                      </p:cBhvr>
                                      <p:to>
                                        <p:strVal val="visible"/>
                                      </p:to>
                                    </p:set>
                                    <p:animEffect transition="in" filter="wipe(right)">
                                      <p:cBhvr>
                                        <p:cTn id="64" dur="2000"/>
                                        <p:tgtEl>
                                          <p:spTgt spid="145450">
                                            <p:txEl>
                                              <p:pRg st="0" end="0"/>
                                            </p:txEl>
                                          </p:spTgt>
                                        </p:tgtEl>
                                      </p:cBhvr>
                                    </p:animEffect>
                                  </p:childTnLst>
                                </p:cTn>
                              </p:par>
                            </p:childTnLst>
                          </p:cTn>
                        </p:par>
                        <p:par>
                          <p:cTn id="65" fill="hold" nodeType="afterGroup">
                            <p:stCondLst>
                              <p:cond delay="2000"/>
                            </p:stCondLst>
                            <p:childTnLst>
                              <p:par>
                                <p:cTn id="66" presetID="22" presetClass="entr" presetSubtype="2" fill="hold" grpId="0" nodeType="afterEffect">
                                  <p:stCondLst>
                                    <p:cond delay="0"/>
                                  </p:stCondLst>
                                  <p:childTnLst>
                                    <p:set>
                                      <p:cBhvr>
                                        <p:cTn id="67" dur="1" fill="hold">
                                          <p:stCondLst>
                                            <p:cond delay="0"/>
                                          </p:stCondLst>
                                        </p:cTn>
                                        <p:tgtEl>
                                          <p:spTgt spid="145456"/>
                                        </p:tgtEl>
                                        <p:attrNameLst>
                                          <p:attrName>style.visibility</p:attrName>
                                        </p:attrNameLst>
                                      </p:cBhvr>
                                      <p:to>
                                        <p:strVal val="visible"/>
                                      </p:to>
                                    </p:set>
                                    <p:animEffect transition="in" filter="wipe(right)">
                                      <p:cBhvr>
                                        <p:cTn id="68" dur="500"/>
                                        <p:tgtEl>
                                          <p:spTgt spid="145456"/>
                                        </p:tgtEl>
                                      </p:cBhvr>
                                    </p:animEffect>
                                  </p:childTnLst>
                                </p:cTn>
                              </p:par>
                            </p:childTnLst>
                          </p:cTn>
                        </p:par>
                        <p:par>
                          <p:cTn id="69" fill="hold" nodeType="afterGroup">
                            <p:stCondLst>
                              <p:cond delay="2500"/>
                            </p:stCondLst>
                            <p:childTnLst>
                              <p:par>
                                <p:cTn id="70" presetID="22" presetClass="entr" presetSubtype="4" fill="hold" nodeType="afterEffect">
                                  <p:stCondLst>
                                    <p:cond delay="0"/>
                                  </p:stCondLst>
                                  <p:childTnLst>
                                    <p:set>
                                      <p:cBhvr>
                                        <p:cTn id="71" dur="1" fill="hold">
                                          <p:stCondLst>
                                            <p:cond delay="0"/>
                                          </p:stCondLst>
                                        </p:cTn>
                                        <p:tgtEl>
                                          <p:spTgt spid="145457"/>
                                        </p:tgtEl>
                                        <p:attrNameLst>
                                          <p:attrName>style.visibility</p:attrName>
                                        </p:attrNameLst>
                                      </p:cBhvr>
                                      <p:to>
                                        <p:strVal val="visible"/>
                                      </p:to>
                                    </p:set>
                                    <p:animEffect transition="in" filter="wipe(down)">
                                      <p:cBhvr>
                                        <p:cTn id="72" dur="500"/>
                                        <p:tgtEl>
                                          <p:spTgt spid="145457"/>
                                        </p:tgtEl>
                                      </p:cBhvr>
                                    </p:animEffect>
                                  </p:childTnLst>
                                </p:cTn>
                              </p:par>
                            </p:childTnLst>
                          </p:cTn>
                        </p:par>
                        <p:par>
                          <p:cTn id="73" fill="hold" nodeType="afterGroup">
                            <p:stCondLst>
                              <p:cond delay="3000"/>
                            </p:stCondLst>
                            <p:childTnLst>
                              <p:par>
                                <p:cTn id="74" presetID="37" presetClass="entr" presetSubtype="0" fill="hold" nodeType="afterEffect">
                                  <p:stCondLst>
                                    <p:cond delay="0"/>
                                  </p:stCondLst>
                                  <p:childTnLst>
                                    <p:set>
                                      <p:cBhvr>
                                        <p:cTn id="75" dur="1" fill="hold">
                                          <p:stCondLst>
                                            <p:cond delay="0"/>
                                          </p:stCondLst>
                                        </p:cTn>
                                        <p:tgtEl>
                                          <p:spTgt spid="2"/>
                                        </p:tgtEl>
                                        <p:attrNameLst>
                                          <p:attrName>style.visibility</p:attrName>
                                        </p:attrNameLst>
                                      </p:cBhvr>
                                      <p:to>
                                        <p:strVal val="visible"/>
                                      </p:to>
                                    </p:set>
                                    <p:animEffect transition="in" filter="fade">
                                      <p:cBhvr>
                                        <p:cTn id="76" dur="1000"/>
                                        <p:tgtEl>
                                          <p:spTgt spid="2"/>
                                        </p:tgtEl>
                                      </p:cBhvr>
                                    </p:animEffect>
                                    <p:anim calcmode="lin" valueType="num">
                                      <p:cBhvr>
                                        <p:cTn id="77" dur="1000" fill="hold"/>
                                        <p:tgtEl>
                                          <p:spTgt spid="2"/>
                                        </p:tgtEl>
                                        <p:attrNameLst>
                                          <p:attrName>ppt_x</p:attrName>
                                        </p:attrNameLst>
                                      </p:cBhvr>
                                      <p:tavLst>
                                        <p:tav tm="0">
                                          <p:val>
                                            <p:strVal val="#ppt_x"/>
                                          </p:val>
                                        </p:tav>
                                        <p:tav tm="100000">
                                          <p:val>
                                            <p:strVal val="#ppt_x"/>
                                          </p:val>
                                        </p:tav>
                                      </p:tavLst>
                                    </p:anim>
                                    <p:anim calcmode="lin" valueType="num">
                                      <p:cBhvr>
                                        <p:cTn id="78" dur="900" decel="100000" fill="hold"/>
                                        <p:tgtEl>
                                          <p:spTgt spid="2"/>
                                        </p:tgtEl>
                                        <p:attrNameLst>
                                          <p:attrName>ppt_y</p:attrName>
                                        </p:attrNameLst>
                                      </p:cBhvr>
                                      <p:tavLst>
                                        <p:tav tm="0">
                                          <p:val>
                                            <p:strVal val="#ppt_y+1"/>
                                          </p:val>
                                        </p:tav>
                                        <p:tav tm="100000">
                                          <p:val>
                                            <p:strVal val="#ppt_y-.03"/>
                                          </p:val>
                                        </p:tav>
                                      </p:tavLst>
                                    </p:anim>
                                    <p:anim calcmode="lin" valueType="num">
                                      <p:cBhvr>
                                        <p:cTn id="79"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par>
                    <p:cTn id="80" fill="hold" nodeType="clickPar">
                      <p:stCondLst>
                        <p:cond delay="indefinite"/>
                      </p:stCondLst>
                      <p:childTnLst>
                        <p:par>
                          <p:cTn id="81" fill="hold" nodeType="withGroup">
                            <p:stCondLst>
                              <p:cond delay="0"/>
                            </p:stCondLst>
                            <p:childTnLst>
                              <p:par>
                                <p:cTn id="82" presetID="2" presetClass="entr" presetSubtype="4" fill="hold" grpId="0" nodeType="clickEffect">
                                  <p:stCondLst>
                                    <p:cond delay="0"/>
                                  </p:stCondLst>
                                  <p:childTnLst>
                                    <p:set>
                                      <p:cBhvr>
                                        <p:cTn id="83" dur="1" fill="hold">
                                          <p:stCondLst>
                                            <p:cond delay="0"/>
                                          </p:stCondLst>
                                        </p:cTn>
                                        <p:tgtEl>
                                          <p:spTgt spid="145451"/>
                                        </p:tgtEl>
                                        <p:attrNameLst>
                                          <p:attrName>style.visibility</p:attrName>
                                        </p:attrNameLst>
                                      </p:cBhvr>
                                      <p:to>
                                        <p:strVal val="visible"/>
                                      </p:to>
                                    </p:set>
                                    <p:anim calcmode="lin" valueType="num">
                                      <p:cBhvr additive="base">
                                        <p:cTn id="84" dur="500" fill="hold"/>
                                        <p:tgtEl>
                                          <p:spTgt spid="145451"/>
                                        </p:tgtEl>
                                        <p:attrNameLst>
                                          <p:attrName>ppt_x</p:attrName>
                                        </p:attrNameLst>
                                      </p:cBhvr>
                                      <p:tavLst>
                                        <p:tav tm="0">
                                          <p:val>
                                            <p:strVal val="#ppt_x"/>
                                          </p:val>
                                        </p:tav>
                                        <p:tav tm="100000">
                                          <p:val>
                                            <p:strVal val="#ppt_x"/>
                                          </p:val>
                                        </p:tav>
                                      </p:tavLst>
                                    </p:anim>
                                    <p:anim calcmode="lin" valueType="num">
                                      <p:cBhvr additive="base">
                                        <p:cTn id="85" dur="500" fill="hold"/>
                                        <p:tgtEl>
                                          <p:spTgt spid="145451"/>
                                        </p:tgtEl>
                                        <p:attrNameLst>
                                          <p:attrName>ppt_y</p:attrName>
                                        </p:attrNameLst>
                                      </p:cBhvr>
                                      <p:tavLst>
                                        <p:tav tm="0">
                                          <p:val>
                                            <p:strVal val="1+#ppt_h/2"/>
                                          </p:val>
                                        </p:tav>
                                        <p:tav tm="100000">
                                          <p:val>
                                            <p:strVal val="#ppt_y"/>
                                          </p:val>
                                        </p:tav>
                                      </p:tavLst>
                                    </p:anim>
                                  </p:childTnLst>
                                </p:cTn>
                              </p:par>
                            </p:childTnLst>
                          </p:cTn>
                        </p:par>
                      </p:childTnLst>
                    </p:cTn>
                  </p:par>
                  <p:par>
                    <p:cTn id="86" fill="hold" nodeType="clickPar">
                      <p:stCondLst>
                        <p:cond delay="indefinite"/>
                      </p:stCondLst>
                      <p:childTnLst>
                        <p:par>
                          <p:cTn id="87" fill="hold" nodeType="withGroup">
                            <p:stCondLst>
                              <p:cond delay="0"/>
                            </p:stCondLst>
                            <p:childTnLst>
                              <p:par>
                                <p:cTn id="88" presetID="9" presetClass="entr" presetSubtype="0" fill="hold" nodeType="clickEffect">
                                  <p:stCondLst>
                                    <p:cond delay="0"/>
                                  </p:stCondLst>
                                  <p:childTnLst>
                                    <p:set>
                                      <p:cBhvr>
                                        <p:cTn id="89" dur="1" fill="hold">
                                          <p:stCondLst>
                                            <p:cond delay="0"/>
                                          </p:stCondLst>
                                        </p:cTn>
                                        <p:tgtEl>
                                          <p:spTgt spid="20"/>
                                        </p:tgtEl>
                                        <p:attrNameLst>
                                          <p:attrName>style.visibility</p:attrName>
                                        </p:attrNameLst>
                                      </p:cBhvr>
                                      <p:to>
                                        <p:strVal val="visible"/>
                                      </p:to>
                                    </p:set>
                                    <p:animEffect transition="in" filter="dissolve">
                                      <p:cBhvr>
                                        <p:cTn id="9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31" grpId="0"/>
      <p:bldP spid="145432" grpId="0"/>
      <p:bldP spid="145435" grpId="0"/>
      <p:bldP spid="145444" grpId="0"/>
      <p:bldP spid="145447" grpId="0"/>
      <p:bldP spid="145448" grpId="0"/>
      <p:bldP spid="145451" grpId="0"/>
      <p:bldP spid="14545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
            <a:extLst>
              <a:ext uri="{FF2B5EF4-FFF2-40B4-BE49-F238E27FC236}">
                <a16:creationId xmlns:a16="http://schemas.microsoft.com/office/drawing/2014/main" id="{9BF06932-C897-40DC-B64F-CDD66ABAE6F6}"/>
              </a:ext>
            </a:extLst>
          </p:cNvPr>
          <p:cNvSpPr>
            <a:spLocks noChangeArrowheads="1"/>
          </p:cNvSpPr>
          <p:nvPr/>
        </p:nvSpPr>
        <p:spPr bwMode="auto">
          <a:xfrm>
            <a:off x="904875" y="571500"/>
            <a:ext cx="7137400" cy="466725"/>
          </a:xfrm>
          <a:prstGeom prst="rect">
            <a:avLst/>
          </a:prstGeom>
          <a:solidFill>
            <a:srgbClr val="996633"/>
          </a:solidFill>
          <a:ln w="9525">
            <a:solidFill>
              <a:srgbClr val="000000"/>
            </a:solidFill>
            <a:miter lim="800000"/>
            <a:headEnd/>
            <a:tailEnd/>
          </a:ln>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l-GR" altLang="en-US">
                <a:solidFill>
                  <a:srgbClr val="FFFF99"/>
                </a:solidFill>
              </a:rPr>
              <a:t>Αριθμητικές Πράξεις με Προσημασμένους Αριθμούς (2)</a:t>
            </a:r>
            <a:endParaRPr lang="en-US" altLang="en-US">
              <a:solidFill>
                <a:srgbClr val="FFFF99"/>
              </a:solidFill>
            </a:endParaRPr>
          </a:p>
        </p:txBody>
      </p:sp>
      <p:sp>
        <p:nvSpPr>
          <p:cNvPr id="38915" name="Rectangle 2">
            <a:extLst>
              <a:ext uri="{FF2B5EF4-FFF2-40B4-BE49-F238E27FC236}">
                <a16:creationId xmlns:a16="http://schemas.microsoft.com/office/drawing/2014/main" id="{C189C860-F0DF-460E-A473-62AA422B5DD8}"/>
              </a:ext>
            </a:extLst>
          </p:cNvPr>
          <p:cNvSpPr>
            <a:spLocks noChangeArrowheads="1"/>
          </p:cNvSpPr>
          <p:nvPr/>
        </p:nvSpPr>
        <p:spPr bwMode="auto">
          <a:xfrm>
            <a:off x="1016000" y="1195388"/>
            <a:ext cx="72136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a:buFont typeface="Wingdings" panose="05000000000000000000" pitchFamily="2" charset="2"/>
              <a:buChar char="q"/>
            </a:pPr>
            <a:r>
              <a:rPr lang="el-GR" altLang="en-US"/>
              <a:t>Αν οι δυο αριθμοί που αθροίζονται είναι </a:t>
            </a:r>
            <a:r>
              <a:rPr lang="en-US" altLang="en-US"/>
              <a:t>n bits </a:t>
            </a:r>
            <a:r>
              <a:rPr lang="el-GR" altLang="en-US"/>
              <a:t>και η απάντηση καταλαμβάνει </a:t>
            </a:r>
            <a:r>
              <a:rPr lang="en-US" altLang="en-US"/>
              <a:t>n+1 bits</a:t>
            </a:r>
            <a:r>
              <a:rPr lang="el-GR" altLang="en-US"/>
              <a:t>, τότε έχουμε υπερχείλιση </a:t>
            </a:r>
            <a:r>
              <a:rPr lang="en-US" altLang="en-US"/>
              <a:t>(overflow).</a:t>
            </a:r>
            <a:r>
              <a:rPr lang="el-GR" altLang="en-US"/>
              <a:t> </a:t>
            </a:r>
          </a:p>
          <a:p>
            <a:pPr algn="just">
              <a:buFont typeface="Wingdings" panose="05000000000000000000" pitchFamily="2" charset="2"/>
              <a:buChar char="q"/>
            </a:pPr>
            <a:r>
              <a:rPr lang="el-GR" altLang="en-US"/>
              <a:t>Η υπερχείλιση είναι πρόβλημα στους υπολογιστές καθώς το πλήθος των ψηφίων των θέσεων μνήμης που περιέχουν αριθμούς είναι πεπερασμένο και ένα αποτέλεσμα του οποίου ο αριθμός των ψηφίων υπερβαίνει το πλήθος των θέσεων μπιτ μνήμης δεν μπορεί να αποθηκευτεί στον υπολογιστή.</a:t>
            </a:r>
            <a:endParaRPr lang="el-GR" altLang="el-GR"/>
          </a:p>
        </p:txBody>
      </p:sp>
      <p:pic>
        <p:nvPicPr>
          <p:cNvPr id="38916" name="Picture 1">
            <a:extLst>
              <a:ext uri="{FF2B5EF4-FFF2-40B4-BE49-F238E27FC236}">
                <a16:creationId xmlns:a16="http://schemas.microsoft.com/office/drawing/2014/main" id="{1474F657-C311-47AD-8796-F7290B544AD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48075" y="4611688"/>
            <a:ext cx="2303463" cy="156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2308" name="Rectangle 36">
            <a:extLst>
              <a:ext uri="{FF2B5EF4-FFF2-40B4-BE49-F238E27FC236}">
                <a16:creationId xmlns:a16="http://schemas.microsoft.com/office/drawing/2014/main" id="{E624DCD6-E5AD-433A-98DC-6F3E4D51221B}"/>
              </a:ext>
            </a:extLst>
          </p:cNvPr>
          <p:cNvSpPr>
            <a:spLocks noChangeArrowheads="1"/>
          </p:cNvSpPr>
          <p:nvPr/>
        </p:nvSpPr>
        <p:spPr bwMode="auto">
          <a:xfrm>
            <a:off x="5791200" y="4038600"/>
            <a:ext cx="168275" cy="9144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l-GR" altLang="en-US"/>
          </a:p>
        </p:txBody>
      </p:sp>
      <p:sp>
        <p:nvSpPr>
          <p:cNvPr id="182299" name="Rectangle 27">
            <a:extLst>
              <a:ext uri="{FF2B5EF4-FFF2-40B4-BE49-F238E27FC236}">
                <a16:creationId xmlns:a16="http://schemas.microsoft.com/office/drawing/2014/main" id="{960F3F54-BA1D-487E-A399-2EF870A6A006}"/>
              </a:ext>
            </a:extLst>
          </p:cNvPr>
          <p:cNvSpPr>
            <a:spLocks noChangeArrowheads="1"/>
          </p:cNvSpPr>
          <p:nvPr/>
        </p:nvSpPr>
        <p:spPr bwMode="auto">
          <a:xfrm>
            <a:off x="1336675" y="4038600"/>
            <a:ext cx="168275" cy="9144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l-GR" altLang="en-US"/>
          </a:p>
        </p:txBody>
      </p:sp>
      <p:sp>
        <p:nvSpPr>
          <p:cNvPr id="182279" name="Text Box 7">
            <a:extLst>
              <a:ext uri="{FF2B5EF4-FFF2-40B4-BE49-F238E27FC236}">
                <a16:creationId xmlns:a16="http://schemas.microsoft.com/office/drawing/2014/main" id="{3DF814EE-5DC0-48B7-A3C7-3C3A18A3A77D}"/>
              </a:ext>
            </a:extLst>
          </p:cNvPr>
          <p:cNvSpPr txBox="1">
            <a:spLocks noChangeArrowheads="1"/>
          </p:cNvSpPr>
          <p:nvPr/>
        </p:nvSpPr>
        <p:spPr bwMode="auto">
          <a:xfrm>
            <a:off x="1295400" y="3962400"/>
            <a:ext cx="2438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a:t>01000000 </a:t>
            </a:r>
            <a:r>
              <a:rPr lang="en-US" altLang="en-US" sz="2000">
                <a:solidFill>
                  <a:srgbClr val="008000"/>
                </a:solidFill>
              </a:rPr>
              <a:t>= +128</a:t>
            </a:r>
            <a:r>
              <a:rPr lang="en-US" altLang="en-US" sz="2000"/>
              <a:t>   </a:t>
            </a:r>
          </a:p>
          <a:p>
            <a:r>
              <a:rPr lang="en-US" altLang="en-US" sz="2000"/>
              <a:t>01000001 </a:t>
            </a:r>
            <a:r>
              <a:rPr lang="en-US" altLang="en-US" sz="2000">
                <a:solidFill>
                  <a:srgbClr val="008000"/>
                </a:solidFill>
              </a:rPr>
              <a:t>= +129</a:t>
            </a:r>
          </a:p>
        </p:txBody>
      </p:sp>
      <p:sp>
        <p:nvSpPr>
          <p:cNvPr id="182280" name="Line 8">
            <a:extLst>
              <a:ext uri="{FF2B5EF4-FFF2-40B4-BE49-F238E27FC236}">
                <a16:creationId xmlns:a16="http://schemas.microsoft.com/office/drawing/2014/main" id="{6CA73985-8C34-49F5-B339-6636B0F21311}"/>
              </a:ext>
            </a:extLst>
          </p:cNvPr>
          <p:cNvSpPr>
            <a:spLocks noChangeShapeType="1"/>
          </p:cNvSpPr>
          <p:nvPr/>
        </p:nvSpPr>
        <p:spPr bwMode="auto">
          <a:xfrm>
            <a:off x="1371600" y="4648200"/>
            <a:ext cx="1828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l-GR"/>
          </a:p>
        </p:txBody>
      </p:sp>
      <p:sp>
        <p:nvSpPr>
          <p:cNvPr id="182281" name="Text Box 9">
            <a:extLst>
              <a:ext uri="{FF2B5EF4-FFF2-40B4-BE49-F238E27FC236}">
                <a16:creationId xmlns:a16="http://schemas.microsoft.com/office/drawing/2014/main" id="{4AE704BC-DB39-4EED-B1C3-F6DC0DA1F510}"/>
              </a:ext>
            </a:extLst>
          </p:cNvPr>
          <p:cNvSpPr txBox="1">
            <a:spLocks noChangeArrowheads="1"/>
          </p:cNvSpPr>
          <p:nvPr/>
        </p:nvSpPr>
        <p:spPr bwMode="auto">
          <a:xfrm>
            <a:off x="1295400" y="4648200"/>
            <a:ext cx="1600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000"/>
              <a:t>10000001</a:t>
            </a:r>
          </a:p>
        </p:txBody>
      </p:sp>
      <p:sp>
        <p:nvSpPr>
          <p:cNvPr id="182282" name="Text Box 10">
            <a:extLst>
              <a:ext uri="{FF2B5EF4-FFF2-40B4-BE49-F238E27FC236}">
                <a16:creationId xmlns:a16="http://schemas.microsoft.com/office/drawing/2014/main" id="{433EE806-0F12-4419-8191-C0FA9C73FDBA}"/>
              </a:ext>
            </a:extLst>
          </p:cNvPr>
          <p:cNvSpPr txBox="1">
            <a:spLocks noChangeArrowheads="1"/>
          </p:cNvSpPr>
          <p:nvPr/>
        </p:nvSpPr>
        <p:spPr bwMode="auto">
          <a:xfrm>
            <a:off x="2362200" y="4648200"/>
            <a:ext cx="106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000">
                <a:solidFill>
                  <a:srgbClr val="008000"/>
                </a:solidFill>
              </a:rPr>
              <a:t>= </a:t>
            </a:r>
            <a:r>
              <a:rPr lang="en-US" altLang="en-US" sz="2000">
                <a:solidFill>
                  <a:srgbClr val="008000"/>
                </a:solidFill>
                <a:latin typeface="Symbol" panose="05050102010706020507" pitchFamily="18" charset="2"/>
              </a:rPr>
              <a:t>-</a:t>
            </a:r>
            <a:r>
              <a:rPr lang="en-US" altLang="en-US" sz="2000">
                <a:solidFill>
                  <a:srgbClr val="008000"/>
                </a:solidFill>
              </a:rPr>
              <a:t>126</a:t>
            </a:r>
          </a:p>
        </p:txBody>
      </p:sp>
      <p:sp>
        <p:nvSpPr>
          <p:cNvPr id="182283" name="Text Box 11">
            <a:extLst>
              <a:ext uri="{FF2B5EF4-FFF2-40B4-BE49-F238E27FC236}">
                <a16:creationId xmlns:a16="http://schemas.microsoft.com/office/drawing/2014/main" id="{D85BF760-201E-42C5-ACE4-91967AA07EAF}"/>
              </a:ext>
            </a:extLst>
          </p:cNvPr>
          <p:cNvSpPr txBox="1">
            <a:spLocks noChangeArrowheads="1"/>
          </p:cNvSpPr>
          <p:nvPr/>
        </p:nvSpPr>
        <p:spPr bwMode="auto">
          <a:xfrm>
            <a:off x="5715000" y="3962400"/>
            <a:ext cx="2438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a:t>10000001 </a:t>
            </a:r>
            <a:r>
              <a:rPr lang="en-US" altLang="en-US" sz="2000">
                <a:solidFill>
                  <a:srgbClr val="008000"/>
                </a:solidFill>
              </a:rPr>
              <a:t>= </a:t>
            </a:r>
            <a:r>
              <a:rPr lang="en-US" altLang="en-US" sz="2000">
                <a:solidFill>
                  <a:srgbClr val="008000"/>
                </a:solidFill>
                <a:latin typeface="Symbol" panose="05050102010706020507" pitchFamily="18" charset="2"/>
              </a:rPr>
              <a:t>-</a:t>
            </a:r>
            <a:r>
              <a:rPr lang="en-US" altLang="en-US" sz="2000">
                <a:solidFill>
                  <a:srgbClr val="008000"/>
                </a:solidFill>
              </a:rPr>
              <a:t>127</a:t>
            </a:r>
            <a:r>
              <a:rPr lang="en-US" altLang="en-US" sz="2000"/>
              <a:t>   </a:t>
            </a:r>
          </a:p>
          <a:p>
            <a:r>
              <a:rPr lang="en-US" altLang="en-US" sz="2000"/>
              <a:t>10000001 </a:t>
            </a:r>
            <a:r>
              <a:rPr lang="en-US" altLang="en-US" sz="2000">
                <a:solidFill>
                  <a:srgbClr val="008000"/>
                </a:solidFill>
              </a:rPr>
              <a:t>= </a:t>
            </a:r>
            <a:r>
              <a:rPr lang="en-US" altLang="en-US" sz="2000">
                <a:solidFill>
                  <a:srgbClr val="008000"/>
                </a:solidFill>
                <a:latin typeface="Symbol" panose="05050102010706020507" pitchFamily="18" charset="2"/>
              </a:rPr>
              <a:t>-</a:t>
            </a:r>
            <a:r>
              <a:rPr lang="en-US" altLang="en-US" sz="2000">
                <a:solidFill>
                  <a:srgbClr val="008000"/>
                </a:solidFill>
              </a:rPr>
              <a:t>127</a:t>
            </a:r>
          </a:p>
        </p:txBody>
      </p:sp>
      <p:sp>
        <p:nvSpPr>
          <p:cNvPr id="182284" name="Line 12">
            <a:extLst>
              <a:ext uri="{FF2B5EF4-FFF2-40B4-BE49-F238E27FC236}">
                <a16:creationId xmlns:a16="http://schemas.microsoft.com/office/drawing/2014/main" id="{42B156BA-5AC3-442E-AA52-CE0072F150B3}"/>
              </a:ext>
            </a:extLst>
          </p:cNvPr>
          <p:cNvSpPr>
            <a:spLocks noChangeShapeType="1"/>
          </p:cNvSpPr>
          <p:nvPr/>
        </p:nvSpPr>
        <p:spPr bwMode="auto">
          <a:xfrm>
            <a:off x="5791200" y="4648200"/>
            <a:ext cx="1752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l-GR"/>
          </a:p>
        </p:txBody>
      </p:sp>
      <p:sp>
        <p:nvSpPr>
          <p:cNvPr id="182285" name="Text Box 13">
            <a:extLst>
              <a:ext uri="{FF2B5EF4-FFF2-40B4-BE49-F238E27FC236}">
                <a16:creationId xmlns:a16="http://schemas.microsoft.com/office/drawing/2014/main" id="{8DB99D28-9C5F-414E-991D-C316E14C8524}"/>
              </a:ext>
            </a:extLst>
          </p:cNvPr>
          <p:cNvSpPr txBox="1">
            <a:spLocks noChangeArrowheads="1"/>
          </p:cNvSpPr>
          <p:nvPr/>
        </p:nvSpPr>
        <p:spPr bwMode="auto">
          <a:xfrm>
            <a:off x="5589588" y="4648200"/>
            <a:ext cx="1600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000"/>
              <a:t>100000010</a:t>
            </a:r>
          </a:p>
        </p:txBody>
      </p:sp>
      <p:sp>
        <p:nvSpPr>
          <p:cNvPr id="182286" name="Text Box 14">
            <a:extLst>
              <a:ext uri="{FF2B5EF4-FFF2-40B4-BE49-F238E27FC236}">
                <a16:creationId xmlns:a16="http://schemas.microsoft.com/office/drawing/2014/main" id="{3625409B-3CFE-4D38-B4B3-BD1540CA86C4}"/>
              </a:ext>
            </a:extLst>
          </p:cNvPr>
          <p:cNvSpPr txBox="1">
            <a:spLocks noChangeArrowheads="1"/>
          </p:cNvSpPr>
          <p:nvPr/>
        </p:nvSpPr>
        <p:spPr bwMode="auto">
          <a:xfrm>
            <a:off x="6781800" y="4648200"/>
            <a:ext cx="106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000">
                <a:solidFill>
                  <a:srgbClr val="008000"/>
                </a:solidFill>
              </a:rPr>
              <a:t>=   +2</a:t>
            </a:r>
          </a:p>
        </p:txBody>
      </p:sp>
      <p:sp>
        <p:nvSpPr>
          <p:cNvPr id="39948" name="Text Box 24">
            <a:extLst>
              <a:ext uri="{FF2B5EF4-FFF2-40B4-BE49-F238E27FC236}">
                <a16:creationId xmlns:a16="http://schemas.microsoft.com/office/drawing/2014/main" id="{69AF7C04-D5CE-4C17-B635-8449133E081E}"/>
              </a:ext>
            </a:extLst>
          </p:cNvPr>
          <p:cNvSpPr txBox="1">
            <a:spLocks noChangeArrowheads="1"/>
          </p:cNvSpPr>
          <p:nvPr/>
        </p:nvSpPr>
        <p:spPr bwMode="auto">
          <a:xfrm>
            <a:off x="835025" y="1300163"/>
            <a:ext cx="7705725"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buFont typeface="Wingdings" panose="05000000000000000000" pitchFamily="2" charset="2"/>
              <a:buChar char="Ø"/>
            </a:pPr>
            <a:r>
              <a:rPr lang="el-GR" altLang="en-US"/>
              <a:t>Αυτό μπορεί να συμβεί όταν οι αριθμοί έχουν το ίδιο πρόσημο. </a:t>
            </a:r>
          </a:p>
          <a:p>
            <a:pPr>
              <a:spcBef>
                <a:spcPct val="50000"/>
              </a:spcBef>
              <a:buFont typeface="Wingdings" panose="05000000000000000000" pitchFamily="2" charset="2"/>
              <a:buChar char="Ø"/>
            </a:pPr>
            <a:r>
              <a:rPr lang="el-GR" altLang="en-US"/>
              <a:t>Η υπερχείλιση δηλώνεται από το </a:t>
            </a:r>
            <a:r>
              <a:rPr lang="en-US" altLang="en-US"/>
              <a:t>Bit </a:t>
            </a:r>
            <a:r>
              <a:rPr lang="el-GR" altLang="en-US"/>
              <a:t>προσήμου το οποίο αποκτά λάθος τιμή</a:t>
            </a:r>
          </a:p>
        </p:txBody>
      </p:sp>
      <p:sp>
        <p:nvSpPr>
          <p:cNvPr id="182298" name="Text Box 26">
            <a:extLst>
              <a:ext uri="{FF2B5EF4-FFF2-40B4-BE49-F238E27FC236}">
                <a16:creationId xmlns:a16="http://schemas.microsoft.com/office/drawing/2014/main" id="{435FB925-BEFA-4365-AD5E-36C8D87894EB}"/>
              </a:ext>
            </a:extLst>
          </p:cNvPr>
          <p:cNvSpPr txBox="1">
            <a:spLocks noChangeArrowheads="1"/>
          </p:cNvSpPr>
          <p:nvPr/>
        </p:nvSpPr>
        <p:spPr bwMode="auto">
          <a:xfrm>
            <a:off x="2743200" y="5334000"/>
            <a:ext cx="3429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l-GR" altLang="en-US" sz="2000">
                <a:solidFill>
                  <a:srgbClr val="FF0000"/>
                </a:solidFill>
              </a:rPr>
              <a:t>ΥΠΕΡΧΕΙΛΗΣΗ</a:t>
            </a:r>
            <a:r>
              <a:rPr lang="en-US" altLang="en-US" sz="2000">
                <a:solidFill>
                  <a:srgbClr val="FF0000"/>
                </a:solidFill>
              </a:rPr>
              <a:t>!</a:t>
            </a:r>
            <a:r>
              <a:rPr lang="el-GR" altLang="en-US" sz="2000">
                <a:solidFill>
                  <a:srgbClr val="FF0000"/>
                </a:solidFill>
              </a:rPr>
              <a:t> Το </a:t>
            </a:r>
            <a:r>
              <a:rPr lang="en-US" altLang="en-US" sz="2000">
                <a:solidFill>
                  <a:srgbClr val="FF0000"/>
                </a:solidFill>
              </a:rPr>
              <a:t>Bit </a:t>
            </a:r>
            <a:r>
              <a:rPr lang="el-GR" altLang="en-US" sz="2000">
                <a:solidFill>
                  <a:srgbClr val="FF0000"/>
                </a:solidFill>
              </a:rPr>
              <a:t>προσήμου άλλαξε</a:t>
            </a:r>
            <a:r>
              <a:rPr lang="en-US" altLang="en-US" sz="2000"/>
              <a:t> </a:t>
            </a:r>
          </a:p>
        </p:txBody>
      </p:sp>
      <p:grpSp>
        <p:nvGrpSpPr>
          <p:cNvPr id="2" name="Group 43">
            <a:extLst>
              <a:ext uri="{FF2B5EF4-FFF2-40B4-BE49-F238E27FC236}">
                <a16:creationId xmlns:a16="http://schemas.microsoft.com/office/drawing/2014/main" id="{E81F3374-7ACF-4A82-AE7E-950390EC0EA6}"/>
              </a:ext>
            </a:extLst>
          </p:cNvPr>
          <p:cNvGrpSpPr>
            <a:grpSpLocks/>
          </p:cNvGrpSpPr>
          <p:nvPr/>
        </p:nvGrpSpPr>
        <p:grpSpPr bwMode="auto">
          <a:xfrm>
            <a:off x="4038600" y="4648200"/>
            <a:ext cx="1600200" cy="581025"/>
            <a:chOff x="2544" y="2928"/>
            <a:chExt cx="1008" cy="366"/>
          </a:xfrm>
        </p:grpSpPr>
        <p:sp>
          <p:nvSpPr>
            <p:cNvPr id="39962" name="Text Box 30">
              <a:extLst>
                <a:ext uri="{FF2B5EF4-FFF2-40B4-BE49-F238E27FC236}">
                  <a16:creationId xmlns:a16="http://schemas.microsoft.com/office/drawing/2014/main" id="{B3635B90-B1F4-4F60-8767-AED5124CCEA4}"/>
                </a:ext>
              </a:extLst>
            </p:cNvPr>
            <p:cNvSpPr txBox="1">
              <a:spLocks noChangeArrowheads="1"/>
            </p:cNvSpPr>
            <p:nvPr/>
          </p:nvSpPr>
          <p:spPr bwMode="auto">
            <a:xfrm>
              <a:off x="2544" y="2928"/>
              <a:ext cx="960"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l-GR" altLang="en-US" sz="1600">
                  <a:solidFill>
                    <a:srgbClr val="FF0000"/>
                  </a:solidFill>
                </a:rPr>
                <a:t>Αγνοούμε το κρατούμενο</a:t>
              </a:r>
              <a:endParaRPr lang="en-US" altLang="en-US" sz="1600">
                <a:solidFill>
                  <a:srgbClr val="FF0000"/>
                </a:solidFill>
              </a:endParaRPr>
            </a:p>
          </p:txBody>
        </p:sp>
        <p:sp>
          <p:nvSpPr>
            <p:cNvPr id="39963" name="Line 31">
              <a:extLst>
                <a:ext uri="{FF2B5EF4-FFF2-40B4-BE49-F238E27FC236}">
                  <a16:creationId xmlns:a16="http://schemas.microsoft.com/office/drawing/2014/main" id="{D1E7E059-EAB1-490E-AE3D-DE97673125C3}"/>
                </a:ext>
              </a:extLst>
            </p:cNvPr>
            <p:cNvSpPr>
              <a:spLocks noChangeShapeType="1"/>
            </p:cNvSpPr>
            <p:nvPr/>
          </p:nvSpPr>
          <p:spPr bwMode="auto">
            <a:xfrm>
              <a:off x="3312" y="3072"/>
              <a:ext cx="240"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l-GR"/>
            </a:p>
          </p:txBody>
        </p:sp>
      </p:grpSp>
      <p:sp>
        <p:nvSpPr>
          <p:cNvPr id="182305" name="Line 33">
            <a:extLst>
              <a:ext uri="{FF2B5EF4-FFF2-40B4-BE49-F238E27FC236}">
                <a16:creationId xmlns:a16="http://schemas.microsoft.com/office/drawing/2014/main" id="{1CFFECFD-331C-4C1B-8B59-6CE2E4D6C557}"/>
              </a:ext>
            </a:extLst>
          </p:cNvPr>
          <p:cNvSpPr>
            <a:spLocks noChangeShapeType="1"/>
          </p:cNvSpPr>
          <p:nvPr/>
        </p:nvSpPr>
        <p:spPr bwMode="auto">
          <a:xfrm flipV="1">
            <a:off x="5668963" y="4800600"/>
            <a:ext cx="152400" cy="1524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l-GR"/>
          </a:p>
        </p:txBody>
      </p:sp>
      <p:sp>
        <p:nvSpPr>
          <p:cNvPr id="182306" name="Line 34">
            <a:extLst>
              <a:ext uri="{FF2B5EF4-FFF2-40B4-BE49-F238E27FC236}">
                <a16:creationId xmlns:a16="http://schemas.microsoft.com/office/drawing/2014/main" id="{8738665F-72F6-4E71-B851-56CBA1EC3D36}"/>
              </a:ext>
            </a:extLst>
          </p:cNvPr>
          <p:cNvSpPr>
            <a:spLocks noChangeShapeType="1"/>
          </p:cNvSpPr>
          <p:nvPr/>
        </p:nvSpPr>
        <p:spPr bwMode="auto">
          <a:xfrm flipV="1">
            <a:off x="2743200" y="4800600"/>
            <a:ext cx="533400" cy="1524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l-GR"/>
          </a:p>
        </p:txBody>
      </p:sp>
      <p:sp>
        <p:nvSpPr>
          <p:cNvPr id="182307" name="Line 35">
            <a:extLst>
              <a:ext uri="{FF2B5EF4-FFF2-40B4-BE49-F238E27FC236}">
                <a16:creationId xmlns:a16="http://schemas.microsoft.com/office/drawing/2014/main" id="{A95110BE-7CB2-4AA9-9CBC-C867518316CC}"/>
              </a:ext>
            </a:extLst>
          </p:cNvPr>
          <p:cNvSpPr>
            <a:spLocks noChangeShapeType="1"/>
          </p:cNvSpPr>
          <p:nvPr/>
        </p:nvSpPr>
        <p:spPr bwMode="auto">
          <a:xfrm flipV="1">
            <a:off x="7086600" y="4800600"/>
            <a:ext cx="533400" cy="1524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l-GR"/>
          </a:p>
        </p:txBody>
      </p:sp>
      <p:grpSp>
        <p:nvGrpSpPr>
          <p:cNvPr id="3" name="Group 41">
            <a:extLst>
              <a:ext uri="{FF2B5EF4-FFF2-40B4-BE49-F238E27FC236}">
                <a16:creationId xmlns:a16="http://schemas.microsoft.com/office/drawing/2014/main" id="{869909E8-18D3-4DE3-9039-49CE88BFB2D9}"/>
              </a:ext>
            </a:extLst>
          </p:cNvPr>
          <p:cNvGrpSpPr>
            <a:grpSpLocks/>
          </p:cNvGrpSpPr>
          <p:nvPr/>
        </p:nvGrpSpPr>
        <p:grpSpPr bwMode="auto">
          <a:xfrm>
            <a:off x="1524000" y="5029200"/>
            <a:ext cx="1371600" cy="304800"/>
            <a:chOff x="960" y="3168"/>
            <a:chExt cx="864" cy="192"/>
          </a:xfrm>
        </p:grpSpPr>
        <p:sp>
          <p:nvSpPr>
            <p:cNvPr id="39960" name="Line 28">
              <a:extLst>
                <a:ext uri="{FF2B5EF4-FFF2-40B4-BE49-F238E27FC236}">
                  <a16:creationId xmlns:a16="http://schemas.microsoft.com/office/drawing/2014/main" id="{98AD43D5-BE9F-4955-9095-F7270E76210D}"/>
                </a:ext>
              </a:extLst>
            </p:cNvPr>
            <p:cNvSpPr>
              <a:spLocks noChangeShapeType="1"/>
            </p:cNvSpPr>
            <p:nvPr/>
          </p:nvSpPr>
          <p:spPr bwMode="auto">
            <a:xfrm flipH="1" flipV="1">
              <a:off x="1776" y="3216"/>
              <a:ext cx="48"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l-GR"/>
            </a:p>
          </p:txBody>
        </p:sp>
        <p:sp>
          <p:nvSpPr>
            <p:cNvPr id="39961" name="Line 39">
              <a:extLst>
                <a:ext uri="{FF2B5EF4-FFF2-40B4-BE49-F238E27FC236}">
                  <a16:creationId xmlns:a16="http://schemas.microsoft.com/office/drawing/2014/main" id="{B274C878-F95A-40B4-8613-F7E80DEE5A83}"/>
                </a:ext>
              </a:extLst>
            </p:cNvPr>
            <p:cNvSpPr>
              <a:spLocks noChangeShapeType="1"/>
            </p:cNvSpPr>
            <p:nvPr/>
          </p:nvSpPr>
          <p:spPr bwMode="auto">
            <a:xfrm flipH="1" flipV="1">
              <a:off x="960" y="3168"/>
              <a:ext cx="816"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l-GR"/>
            </a:p>
          </p:txBody>
        </p:sp>
      </p:grpSp>
      <p:grpSp>
        <p:nvGrpSpPr>
          <p:cNvPr id="4" name="Group 42">
            <a:extLst>
              <a:ext uri="{FF2B5EF4-FFF2-40B4-BE49-F238E27FC236}">
                <a16:creationId xmlns:a16="http://schemas.microsoft.com/office/drawing/2014/main" id="{962ECC6C-38D7-4C93-A1E1-1BBAE3B57F92}"/>
              </a:ext>
            </a:extLst>
          </p:cNvPr>
          <p:cNvGrpSpPr>
            <a:grpSpLocks/>
          </p:cNvGrpSpPr>
          <p:nvPr/>
        </p:nvGrpSpPr>
        <p:grpSpPr bwMode="auto">
          <a:xfrm>
            <a:off x="5562600" y="5029200"/>
            <a:ext cx="1371600" cy="381000"/>
            <a:chOff x="3504" y="3168"/>
            <a:chExt cx="864" cy="240"/>
          </a:xfrm>
        </p:grpSpPr>
        <p:sp>
          <p:nvSpPr>
            <p:cNvPr id="39958" name="Line 38">
              <a:extLst>
                <a:ext uri="{FF2B5EF4-FFF2-40B4-BE49-F238E27FC236}">
                  <a16:creationId xmlns:a16="http://schemas.microsoft.com/office/drawing/2014/main" id="{B617F822-23CF-4337-A965-07CC2E59424B}"/>
                </a:ext>
              </a:extLst>
            </p:cNvPr>
            <p:cNvSpPr>
              <a:spLocks noChangeShapeType="1"/>
            </p:cNvSpPr>
            <p:nvPr/>
          </p:nvSpPr>
          <p:spPr bwMode="auto">
            <a:xfrm flipV="1">
              <a:off x="3504" y="3216"/>
              <a:ext cx="144"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l-GR"/>
            </a:p>
          </p:txBody>
        </p:sp>
        <p:sp>
          <p:nvSpPr>
            <p:cNvPr id="39959" name="Line 40">
              <a:extLst>
                <a:ext uri="{FF2B5EF4-FFF2-40B4-BE49-F238E27FC236}">
                  <a16:creationId xmlns:a16="http://schemas.microsoft.com/office/drawing/2014/main" id="{F243D376-641E-4D32-997B-10AF9764ED44}"/>
                </a:ext>
              </a:extLst>
            </p:cNvPr>
            <p:cNvSpPr>
              <a:spLocks noChangeShapeType="1"/>
            </p:cNvSpPr>
            <p:nvPr/>
          </p:nvSpPr>
          <p:spPr bwMode="auto">
            <a:xfrm flipV="1">
              <a:off x="3552" y="3168"/>
              <a:ext cx="816"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l-GR"/>
            </a:p>
          </p:txBody>
        </p:sp>
      </p:grpSp>
      <p:sp>
        <p:nvSpPr>
          <p:cNvPr id="39956" name="Rectangle 4">
            <a:extLst>
              <a:ext uri="{FF2B5EF4-FFF2-40B4-BE49-F238E27FC236}">
                <a16:creationId xmlns:a16="http://schemas.microsoft.com/office/drawing/2014/main" id="{2CF867E2-2558-4147-94A8-1B180981D92D}"/>
              </a:ext>
            </a:extLst>
          </p:cNvPr>
          <p:cNvSpPr>
            <a:spLocks noChangeArrowheads="1"/>
          </p:cNvSpPr>
          <p:nvPr/>
        </p:nvSpPr>
        <p:spPr bwMode="auto">
          <a:xfrm>
            <a:off x="904875" y="571500"/>
            <a:ext cx="7137400" cy="466725"/>
          </a:xfrm>
          <a:prstGeom prst="rect">
            <a:avLst/>
          </a:prstGeom>
          <a:solidFill>
            <a:srgbClr val="996633"/>
          </a:solidFill>
          <a:ln w="9525">
            <a:solidFill>
              <a:srgbClr val="000000"/>
            </a:solidFill>
            <a:miter lim="800000"/>
            <a:headEnd/>
            <a:tailEnd/>
          </a:ln>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l-GR" altLang="en-US">
                <a:solidFill>
                  <a:srgbClr val="FFFF99"/>
                </a:solidFill>
              </a:rPr>
              <a:t>Αριθμητικές Πράξεις με Προσημασμένους Αριθμούς (2)</a:t>
            </a:r>
            <a:endParaRPr lang="en-US" altLang="en-US">
              <a:solidFill>
                <a:srgbClr val="FFFF99"/>
              </a:solidFill>
            </a:endParaRPr>
          </a:p>
        </p:txBody>
      </p:sp>
      <p:sp>
        <p:nvSpPr>
          <p:cNvPr id="20" name="WordArt 17">
            <a:extLst>
              <a:ext uri="{FF2B5EF4-FFF2-40B4-BE49-F238E27FC236}">
                <a16:creationId xmlns:a16="http://schemas.microsoft.com/office/drawing/2014/main" id="{51FC19DB-6D2E-4E9C-B51D-36B03D22918A}"/>
              </a:ext>
            </a:extLst>
          </p:cNvPr>
          <p:cNvSpPr>
            <a:spLocks noChangeArrowheads="1" noChangeShapeType="1" noTextEdit="1"/>
          </p:cNvSpPr>
          <p:nvPr/>
        </p:nvSpPr>
        <p:spPr bwMode="auto">
          <a:xfrm>
            <a:off x="835025" y="3322638"/>
            <a:ext cx="1219200" cy="449262"/>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l-GR" sz="28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panose="020B0806030902050204" pitchFamily="34" charset="0"/>
              </a:rPr>
              <a:t>Παράδειγμα</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182279"/>
                                        </p:tgtEl>
                                        <p:attrNameLst>
                                          <p:attrName>style.visibility</p:attrName>
                                        </p:attrNameLst>
                                      </p:cBhvr>
                                      <p:to>
                                        <p:strVal val="visible"/>
                                      </p:to>
                                    </p:set>
                                    <p:anim calcmode="lin" valueType="num">
                                      <p:cBhvr additive="base">
                                        <p:cTn id="7" dur="500" fill="hold"/>
                                        <p:tgtEl>
                                          <p:spTgt spid="182279"/>
                                        </p:tgtEl>
                                        <p:attrNameLst>
                                          <p:attrName>ppt_x</p:attrName>
                                        </p:attrNameLst>
                                      </p:cBhvr>
                                      <p:tavLst>
                                        <p:tav tm="0">
                                          <p:val>
                                            <p:strVal val="#ppt_x"/>
                                          </p:val>
                                        </p:tav>
                                        <p:tav tm="100000">
                                          <p:val>
                                            <p:strVal val="#ppt_x"/>
                                          </p:val>
                                        </p:tav>
                                      </p:tavLst>
                                    </p:anim>
                                    <p:anim calcmode="lin" valueType="num">
                                      <p:cBhvr additive="base">
                                        <p:cTn id="8" dur="500" fill="hold"/>
                                        <p:tgtEl>
                                          <p:spTgt spid="182279"/>
                                        </p:tgtEl>
                                        <p:attrNameLst>
                                          <p:attrName>ppt_y</p:attrName>
                                        </p:attrNameLst>
                                      </p:cBhvr>
                                      <p:tavLst>
                                        <p:tav tm="0">
                                          <p:val>
                                            <p:strVal val="1+#ppt_h/2"/>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182280"/>
                                        </p:tgtEl>
                                        <p:attrNameLst>
                                          <p:attrName>style.visibility</p:attrName>
                                        </p:attrNameLst>
                                      </p:cBhvr>
                                      <p:to>
                                        <p:strVal val="visible"/>
                                      </p:to>
                                    </p:set>
                                    <p:animEffect transition="in" filter="wipe(left)">
                                      <p:cBhvr>
                                        <p:cTn id="11" dur="500"/>
                                        <p:tgtEl>
                                          <p:spTgt spid="182280"/>
                                        </p:tgtEl>
                                      </p:cBhvr>
                                    </p:animEffect>
                                  </p:childTnLst>
                                </p:cTn>
                              </p:par>
                            </p:childTnLst>
                          </p:cTn>
                        </p:par>
                        <p:par>
                          <p:cTn id="12" fill="hold" nodeType="afterGroup">
                            <p:stCondLst>
                              <p:cond delay="500"/>
                            </p:stCondLst>
                            <p:childTnLst>
                              <p:par>
                                <p:cTn id="13" presetID="22" presetClass="entr" presetSubtype="2" fill="hold" nodeType="afterEffect">
                                  <p:stCondLst>
                                    <p:cond delay="0"/>
                                  </p:stCondLst>
                                  <p:childTnLst>
                                    <p:set>
                                      <p:cBhvr>
                                        <p:cTn id="14" dur="1" fill="hold">
                                          <p:stCondLst>
                                            <p:cond delay="0"/>
                                          </p:stCondLst>
                                        </p:cTn>
                                        <p:tgtEl>
                                          <p:spTgt spid="182281">
                                            <p:txEl>
                                              <p:pRg st="0" end="0"/>
                                            </p:txEl>
                                          </p:spTgt>
                                        </p:tgtEl>
                                        <p:attrNameLst>
                                          <p:attrName>style.visibility</p:attrName>
                                        </p:attrNameLst>
                                      </p:cBhvr>
                                      <p:to>
                                        <p:strVal val="visible"/>
                                      </p:to>
                                    </p:set>
                                    <p:animEffect transition="in" filter="wipe(right)">
                                      <p:cBhvr>
                                        <p:cTn id="15" dur="2000"/>
                                        <p:tgtEl>
                                          <p:spTgt spid="182281">
                                            <p:txEl>
                                              <p:pRg st="0" end="0"/>
                                            </p:txEl>
                                          </p:spTgt>
                                        </p:tgtEl>
                                      </p:cBhvr>
                                    </p:animEffect>
                                  </p:childTnLst>
                                </p:cTn>
                              </p:par>
                            </p:childTnLst>
                          </p:cTn>
                        </p:par>
                        <p:par>
                          <p:cTn id="16" fill="hold" nodeType="afterGroup">
                            <p:stCondLst>
                              <p:cond delay="2500"/>
                            </p:stCondLst>
                            <p:childTnLst>
                              <p:par>
                                <p:cTn id="17" presetID="2" presetClass="entr" presetSubtype="4" fill="hold" grpId="0" nodeType="afterEffect">
                                  <p:stCondLst>
                                    <p:cond delay="0"/>
                                  </p:stCondLst>
                                  <p:childTnLst>
                                    <p:set>
                                      <p:cBhvr>
                                        <p:cTn id="18" dur="1" fill="hold">
                                          <p:stCondLst>
                                            <p:cond delay="0"/>
                                          </p:stCondLst>
                                        </p:cTn>
                                        <p:tgtEl>
                                          <p:spTgt spid="182282"/>
                                        </p:tgtEl>
                                        <p:attrNameLst>
                                          <p:attrName>style.visibility</p:attrName>
                                        </p:attrNameLst>
                                      </p:cBhvr>
                                      <p:to>
                                        <p:strVal val="visible"/>
                                      </p:to>
                                    </p:set>
                                    <p:anim calcmode="lin" valueType="num">
                                      <p:cBhvr additive="base">
                                        <p:cTn id="19" dur="500" fill="hold"/>
                                        <p:tgtEl>
                                          <p:spTgt spid="182282"/>
                                        </p:tgtEl>
                                        <p:attrNameLst>
                                          <p:attrName>ppt_x</p:attrName>
                                        </p:attrNameLst>
                                      </p:cBhvr>
                                      <p:tavLst>
                                        <p:tav tm="0">
                                          <p:val>
                                            <p:strVal val="#ppt_x"/>
                                          </p:val>
                                        </p:tav>
                                        <p:tav tm="100000">
                                          <p:val>
                                            <p:strVal val="#ppt_x"/>
                                          </p:val>
                                        </p:tav>
                                      </p:tavLst>
                                    </p:anim>
                                    <p:anim calcmode="lin" valueType="num">
                                      <p:cBhvr additive="base">
                                        <p:cTn id="20" dur="500" fill="hold"/>
                                        <p:tgtEl>
                                          <p:spTgt spid="182282"/>
                                        </p:tgtEl>
                                        <p:attrNameLst>
                                          <p:attrName>ppt_y</p:attrName>
                                        </p:attrNameLst>
                                      </p:cBhvr>
                                      <p:tavLst>
                                        <p:tav tm="0">
                                          <p:val>
                                            <p:strVal val="1+#ppt_h/2"/>
                                          </p:val>
                                        </p:tav>
                                        <p:tav tm="100000">
                                          <p:val>
                                            <p:strVal val="#ppt_y"/>
                                          </p:val>
                                        </p:tav>
                                      </p:tavLst>
                                    </p:anim>
                                  </p:childTnLst>
                                </p:cTn>
                              </p:par>
                            </p:childTnLst>
                          </p:cTn>
                        </p:par>
                        <p:par>
                          <p:cTn id="21" fill="hold" nodeType="afterGroup">
                            <p:stCondLst>
                              <p:cond delay="3000"/>
                            </p:stCondLst>
                            <p:childTnLst>
                              <p:par>
                                <p:cTn id="22" presetID="37" presetClass="entr" presetSubtype="0" fill="hold" grpId="0" nodeType="afterEffect">
                                  <p:stCondLst>
                                    <p:cond delay="0"/>
                                  </p:stCondLst>
                                  <p:childTnLst>
                                    <p:set>
                                      <p:cBhvr>
                                        <p:cTn id="23" dur="1" fill="hold">
                                          <p:stCondLst>
                                            <p:cond delay="0"/>
                                          </p:stCondLst>
                                        </p:cTn>
                                        <p:tgtEl>
                                          <p:spTgt spid="182298"/>
                                        </p:tgtEl>
                                        <p:attrNameLst>
                                          <p:attrName>style.visibility</p:attrName>
                                        </p:attrNameLst>
                                      </p:cBhvr>
                                      <p:to>
                                        <p:strVal val="visible"/>
                                      </p:to>
                                    </p:set>
                                    <p:animEffect transition="in" filter="fade">
                                      <p:cBhvr>
                                        <p:cTn id="24" dur="1000"/>
                                        <p:tgtEl>
                                          <p:spTgt spid="182298"/>
                                        </p:tgtEl>
                                      </p:cBhvr>
                                    </p:animEffect>
                                    <p:anim calcmode="lin" valueType="num">
                                      <p:cBhvr>
                                        <p:cTn id="25" dur="1000" fill="hold"/>
                                        <p:tgtEl>
                                          <p:spTgt spid="182298"/>
                                        </p:tgtEl>
                                        <p:attrNameLst>
                                          <p:attrName>ppt_x</p:attrName>
                                        </p:attrNameLst>
                                      </p:cBhvr>
                                      <p:tavLst>
                                        <p:tav tm="0">
                                          <p:val>
                                            <p:strVal val="#ppt_x"/>
                                          </p:val>
                                        </p:tav>
                                        <p:tav tm="100000">
                                          <p:val>
                                            <p:strVal val="#ppt_x"/>
                                          </p:val>
                                        </p:tav>
                                      </p:tavLst>
                                    </p:anim>
                                    <p:anim calcmode="lin" valueType="num">
                                      <p:cBhvr>
                                        <p:cTn id="26" dur="900" decel="100000" fill="hold"/>
                                        <p:tgtEl>
                                          <p:spTgt spid="182298"/>
                                        </p:tgtEl>
                                        <p:attrNameLst>
                                          <p:attrName>ppt_y</p:attrName>
                                        </p:attrNameLst>
                                      </p:cBhvr>
                                      <p:tavLst>
                                        <p:tav tm="0">
                                          <p:val>
                                            <p:strVal val="#ppt_y+1"/>
                                          </p:val>
                                        </p:tav>
                                        <p:tav tm="100000">
                                          <p:val>
                                            <p:strVal val="#ppt_y-.03"/>
                                          </p:val>
                                        </p:tav>
                                      </p:tavLst>
                                    </p:anim>
                                    <p:anim calcmode="lin" valueType="num">
                                      <p:cBhvr>
                                        <p:cTn id="27" dur="100" accel="100000" fill="hold">
                                          <p:stCondLst>
                                            <p:cond delay="900"/>
                                          </p:stCondLst>
                                        </p:cTn>
                                        <p:tgtEl>
                                          <p:spTgt spid="182298"/>
                                        </p:tgtEl>
                                        <p:attrNameLst>
                                          <p:attrName>ppt_y</p:attrName>
                                        </p:attrNameLst>
                                      </p:cBhvr>
                                      <p:tavLst>
                                        <p:tav tm="0">
                                          <p:val>
                                            <p:strVal val="#ppt_y-.03"/>
                                          </p:val>
                                        </p:tav>
                                        <p:tav tm="100000">
                                          <p:val>
                                            <p:strVal val="#ppt_y"/>
                                          </p:val>
                                        </p:tav>
                                      </p:tavLst>
                                    </p:anim>
                                  </p:childTnLst>
                                </p:cTn>
                              </p:par>
                            </p:childTnLst>
                          </p:cTn>
                        </p:par>
                        <p:par>
                          <p:cTn id="28" fill="hold" nodeType="afterGroup">
                            <p:stCondLst>
                              <p:cond delay="4000"/>
                            </p:stCondLst>
                            <p:childTnLst>
                              <p:par>
                                <p:cTn id="29" presetID="22" presetClass="entr" presetSubtype="4" fill="hold" nodeType="after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ipe(down)">
                                      <p:cBhvr>
                                        <p:cTn id="31" dur="500"/>
                                        <p:tgtEl>
                                          <p:spTgt spid="3"/>
                                        </p:tgtEl>
                                      </p:cBhvr>
                                    </p:animEffect>
                                  </p:childTnLst>
                                </p:cTn>
                              </p:par>
                            </p:childTnLst>
                          </p:cTn>
                        </p:par>
                        <p:par>
                          <p:cTn id="32" fill="hold" nodeType="afterGroup">
                            <p:stCondLst>
                              <p:cond delay="4500"/>
                            </p:stCondLst>
                            <p:childTnLst>
                              <p:par>
                                <p:cTn id="33" presetID="9" presetClass="entr" presetSubtype="0" fill="hold" grpId="0" nodeType="afterEffect">
                                  <p:stCondLst>
                                    <p:cond delay="0"/>
                                  </p:stCondLst>
                                  <p:childTnLst>
                                    <p:set>
                                      <p:cBhvr>
                                        <p:cTn id="34" dur="1" fill="hold">
                                          <p:stCondLst>
                                            <p:cond delay="0"/>
                                          </p:stCondLst>
                                        </p:cTn>
                                        <p:tgtEl>
                                          <p:spTgt spid="182299"/>
                                        </p:tgtEl>
                                        <p:attrNameLst>
                                          <p:attrName>style.visibility</p:attrName>
                                        </p:attrNameLst>
                                      </p:cBhvr>
                                      <p:to>
                                        <p:strVal val="visible"/>
                                      </p:to>
                                    </p:set>
                                    <p:animEffect transition="in" filter="dissolve">
                                      <p:cBhvr>
                                        <p:cTn id="35" dur="500"/>
                                        <p:tgtEl>
                                          <p:spTgt spid="182299"/>
                                        </p:tgtEl>
                                      </p:cBhvr>
                                    </p:animEffect>
                                  </p:childTnLst>
                                </p:cTn>
                              </p:par>
                            </p:childTnLst>
                          </p:cTn>
                        </p:par>
                        <p:par>
                          <p:cTn id="36" fill="hold" nodeType="afterGroup">
                            <p:stCondLst>
                              <p:cond delay="5000"/>
                            </p:stCondLst>
                            <p:childTnLst>
                              <p:par>
                                <p:cTn id="37" presetID="22" presetClass="entr" presetSubtype="4" fill="hold" nodeType="afterEffect">
                                  <p:stCondLst>
                                    <p:cond delay="0"/>
                                  </p:stCondLst>
                                  <p:childTnLst>
                                    <p:set>
                                      <p:cBhvr>
                                        <p:cTn id="38" dur="1" fill="hold">
                                          <p:stCondLst>
                                            <p:cond delay="0"/>
                                          </p:stCondLst>
                                        </p:cTn>
                                        <p:tgtEl>
                                          <p:spTgt spid="182306"/>
                                        </p:tgtEl>
                                        <p:attrNameLst>
                                          <p:attrName>style.visibility</p:attrName>
                                        </p:attrNameLst>
                                      </p:cBhvr>
                                      <p:to>
                                        <p:strVal val="visible"/>
                                      </p:to>
                                    </p:set>
                                    <p:animEffect transition="in" filter="wipe(down)">
                                      <p:cBhvr>
                                        <p:cTn id="39" dur="500"/>
                                        <p:tgtEl>
                                          <p:spTgt spid="182306"/>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182283"/>
                                        </p:tgtEl>
                                        <p:attrNameLst>
                                          <p:attrName>style.visibility</p:attrName>
                                        </p:attrNameLst>
                                      </p:cBhvr>
                                      <p:to>
                                        <p:strVal val="visible"/>
                                      </p:to>
                                    </p:set>
                                    <p:anim calcmode="lin" valueType="num">
                                      <p:cBhvr additive="base">
                                        <p:cTn id="44" dur="500" fill="hold"/>
                                        <p:tgtEl>
                                          <p:spTgt spid="182283"/>
                                        </p:tgtEl>
                                        <p:attrNameLst>
                                          <p:attrName>ppt_x</p:attrName>
                                        </p:attrNameLst>
                                      </p:cBhvr>
                                      <p:tavLst>
                                        <p:tav tm="0">
                                          <p:val>
                                            <p:strVal val="#ppt_x"/>
                                          </p:val>
                                        </p:tav>
                                        <p:tav tm="100000">
                                          <p:val>
                                            <p:strVal val="#ppt_x"/>
                                          </p:val>
                                        </p:tav>
                                      </p:tavLst>
                                    </p:anim>
                                    <p:anim calcmode="lin" valueType="num">
                                      <p:cBhvr additive="base">
                                        <p:cTn id="45" dur="500" fill="hold"/>
                                        <p:tgtEl>
                                          <p:spTgt spid="182283"/>
                                        </p:tgtEl>
                                        <p:attrNameLst>
                                          <p:attrName>ppt_y</p:attrName>
                                        </p:attrNameLst>
                                      </p:cBhvr>
                                      <p:tavLst>
                                        <p:tav tm="0">
                                          <p:val>
                                            <p:strVal val="1+#ppt_h/2"/>
                                          </p:val>
                                        </p:tav>
                                        <p:tav tm="100000">
                                          <p:val>
                                            <p:strVal val="#ppt_y"/>
                                          </p:val>
                                        </p:tav>
                                      </p:tavLst>
                                    </p:anim>
                                  </p:childTnLst>
                                </p:cTn>
                              </p:par>
                              <p:par>
                                <p:cTn id="46" presetID="22" presetClass="entr" presetSubtype="8" fill="hold" nodeType="withEffect">
                                  <p:stCondLst>
                                    <p:cond delay="0"/>
                                  </p:stCondLst>
                                  <p:childTnLst>
                                    <p:set>
                                      <p:cBhvr>
                                        <p:cTn id="47" dur="1" fill="hold">
                                          <p:stCondLst>
                                            <p:cond delay="0"/>
                                          </p:stCondLst>
                                        </p:cTn>
                                        <p:tgtEl>
                                          <p:spTgt spid="182284"/>
                                        </p:tgtEl>
                                        <p:attrNameLst>
                                          <p:attrName>style.visibility</p:attrName>
                                        </p:attrNameLst>
                                      </p:cBhvr>
                                      <p:to>
                                        <p:strVal val="visible"/>
                                      </p:to>
                                    </p:set>
                                    <p:animEffect transition="in" filter="wipe(left)">
                                      <p:cBhvr>
                                        <p:cTn id="48" dur="500"/>
                                        <p:tgtEl>
                                          <p:spTgt spid="182284"/>
                                        </p:tgtEl>
                                      </p:cBhvr>
                                    </p:animEffect>
                                  </p:childTnLst>
                                </p:cTn>
                              </p:par>
                            </p:childTnLst>
                          </p:cTn>
                        </p:par>
                        <p:par>
                          <p:cTn id="49" fill="hold" nodeType="afterGroup">
                            <p:stCondLst>
                              <p:cond delay="500"/>
                            </p:stCondLst>
                            <p:childTnLst>
                              <p:par>
                                <p:cTn id="50" presetID="22" presetClass="entr" presetSubtype="2" fill="hold" nodeType="afterEffect">
                                  <p:stCondLst>
                                    <p:cond delay="0"/>
                                  </p:stCondLst>
                                  <p:childTnLst>
                                    <p:set>
                                      <p:cBhvr>
                                        <p:cTn id="51" dur="1" fill="hold">
                                          <p:stCondLst>
                                            <p:cond delay="0"/>
                                          </p:stCondLst>
                                        </p:cTn>
                                        <p:tgtEl>
                                          <p:spTgt spid="182285">
                                            <p:txEl>
                                              <p:pRg st="0" end="0"/>
                                            </p:txEl>
                                          </p:spTgt>
                                        </p:tgtEl>
                                        <p:attrNameLst>
                                          <p:attrName>style.visibility</p:attrName>
                                        </p:attrNameLst>
                                      </p:cBhvr>
                                      <p:to>
                                        <p:strVal val="visible"/>
                                      </p:to>
                                    </p:set>
                                    <p:animEffect transition="in" filter="wipe(right)">
                                      <p:cBhvr>
                                        <p:cTn id="52" dur="2000"/>
                                        <p:tgtEl>
                                          <p:spTgt spid="182285">
                                            <p:txEl>
                                              <p:pRg st="0" end="0"/>
                                            </p:txEl>
                                          </p:spTgt>
                                        </p:tgtEl>
                                      </p:cBhvr>
                                    </p:animEffect>
                                  </p:childTnLst>
                                </p:cTn>
                              </p:par>
                            </p:childTnLst>
                          </p:cTn>
                        </p:par>
                        <p:par>
                          <p:cTn id="53" fill="hold" nodeType="afterGroup">
                            <p:stCondLst>
                              <p:cond delay="2500"/>
                            </p:stCondLst>
                            <p:childTnLst>
                              <p:par>
                                <p:cTn id="54" presetID="2" presetClass="entr" presetSubtype="4" fill="hold" grpId="0" nodeType="afterEffect">
                                  <p:stCondLst>
                                    <p:cond delay="0"/>
                                  </p:stCondLst>
                                  <p:childTnLst>
                                    <p:set>
                                      <p:cBhvr>
                                        <p:cTn id="55" dur="1" fill="hold">
                                          <p:stCondLst>
                                            <p:cond delay="0"/>
                                          </p:stCondLst>
                                        </p:cTn>
                                        <p:tgtEl>
                                          <p:spTgt spid="182286"/>
                                        </p:tgtEl>
                                        <p:attrNameLst>
                                          <p:attrName>style.visibility</p:attrName>
                                        </p:attrNameLst>
                                      </p:cBhvr>
                                      <p:to>
                                        <p:strVal val="visible"/>
                                      </p:to>
                                    </p:set>
                                    <p:anim calcmode="lin" valueType="num">
                                      <p:cBhvr additive="base">
                                        <p:cTn id="56" dur="500" fill="hold"/>
                                        <p:tgtEl>
                                          <p:spTgt spid="182286"/>
                                        </p:tgtEl>
                                        <p:attrNameLst>
                                          <p:attrName>ppt_x</p:attrName>
                                        </p:attrNameLst>
                                      </p:cBhvr>
                                      <p:tavLst>
                                        <p:tav tm="0">
                                          <p:val>
                                            <p:strVal val="#ppt_x"/>
                                          </p:val>
                                        </p:tav>
                                        <p:tav tm="100000">
                                          <p:val>
                                            <p:strVal val="#ppt_x"/>
                                          </p:val>
                                        </p:tav>
                                      </p:tavLst>
                                    </p:anim>
                                    <p:anim calcmode="lin" valueType="num">
                                      <p:cBhvr additive="base">
                                        <p:cTn id="57" dur="500" fill="hold"/>
                                        <p:tgtEl>
                                          <p:spTgt spid="182286"/>
                                        </p:tgtEl>
                                        <p:attrNameLst>
                                          <p:attrName>ppt_y</p:attrName>
                                        </p:attrNameLst>
                                      </p:cBhvr>
                                      <p:tavLst>
                                        <p:tav tm="0">
                                          <p:val>
                                            <p:strVal val="1+#ppt_h/2"/>
                                          </p:val>
                                        </p:tav>
                                        <p:tav tm="100000">
                                          <p:val>
                                            <p:strVal val="#ppt_y"/>
                                          </p:val>
                                        </p:tav>
                                      </p:tavLst>
                                    </p:anim>
                                  </p:childTnLst>
                                </p:cTn>
                              </p:par>
                            </p:childTnLst>
                          </p:cTn>
                        </p:par>
                        <p:par>
                          <p:cTn id="58" fill="hold" nodeType="afterGroup">
                            <p:stCondLst>
                              <p:cond delay="3000"/>
                            </p:stCondLst>
                            <p:childTnLst>
                              <p:par>
                                <p:cTn id="59" presetID="22" presetClass="entr" presetSubtype="4" fill="hold" nodeType="afterEffect">
                                  <p:stCondLst>
                                    <p:cond delay="0"/>
                                  </p:stCondLst>
                                  <p:childTnLst>
                                    <p:set>
                                      <p:cBhvr>
                                        <p:cTn id="60" dur="1" fill="hold">
                                          <p:stCondLst>
                                            <p:cond delay="0"/>
                                          </p:stCondLst>
                                        </p:cTn>
                                        <p:tgtEl>
                                          <p:spTgt spid="182305"/>
                                        </p:tgtEl>
                                        <p:attrNameLst>
                                          <p:attrName>style.visibility</p:attrName>
                                        </p:attrNameLst>
                                      </p:cBhvr>
                                      <p:to>
                                        <p:strVal val="visible"/>
                                      </p:to>
                                    </p:set>
                                    <p:animEffect transition="in" filter="wipe(down)">
                                      <p:cBhvr>
                                        <p:cTn id="61" dur="500"/>
                                        <p:tgtEl>
                                          <p:spTgt spid="182305"/>
                                        </p:tgtEl>
                                      </p:cBhvr>
                                    </p:animEffect>
                                  </p:childTnLst>
                                </p:cTn>
                              </p:par>
                              <p:par>
                                <p:cTn id="62" presetID="37" presetClass="entr" presetSubtype="0" fill="hold" nodeType="withEffect">
                                  <p:stCondLst>
                                    <p:cond delay="0"/>
                                  </p:stCondLst>
                                  <p:childTnLst>
                                    <p:set>
                                      <p:cBhvr>
                                        <p:cTn id="63" dur="1" fill="hold">
                                          <p:stCondLst>
                                            <p:cond delay="0"/>
                                          </p:stCondLst>
                                        </p:cTn>
                                        <p:tgtEl>
                                          <p:spTgt spid="2"/>
                                        </p:tgtEl>
                                        <p:attrNameLst>
                                          <p:attrName>style.visibility</p:attrName>
                                        </p:attrNameLst>
                                      </p:cBhvr>
                                      <p:to>
                                        <p:strVal val="visible"/>
                                      </p:to>
                                    </p:set>
                                    <p:animEffect transition="in" filter="fade">
                                      <p:cBhvr>
                                        <p:cTn id="64" dur="1000"/>
                                        <p:tgtEl>
                                          <p:spTgt spid="2"/>
                                        </p:tgtEl>
                                      </p:cBhvr>
                                    </p:animEffect>
                                    <p:anim calcmode="lin" valueType="num">
                                      <p:cBhvr>
                                        <p:cTn id="65" dur="1000" fill="hold"/>
                                        <p:tgtEl>
                                          <p:spTgt spid="2"/>
                                        </p:tgtEl>
                                        <p:attrNameLst>
                                          <p:attrName>ppt_x</p:attrName>
                                        </p:attrNameLst>
                                      </p:cBhvr>
                                      <p:tavLst>
                                        <p:tav tm="0">
                                          <p:val>
                                            <p:strVal val="#ppt_x"/>
                                          </p:val>
                                        </p:tav>
                                        <p:tav tm="100000">
                                          <p:val>
                                            <p:strVal val="#ppt_x"/>
                                          </p:val>
                                        </p:tav>
                                      </p:tavLst>
                                    </p:anim>
                                    <p:anim calcmode="lin" valueType="num">
                                      <p:cBhvr>
                                        <p:cTn id="66" dur="900" decel="100000" fill="hold"/>
                                        <p:tgtEl>
                                          <p:spTgt spid="2"/>
                                        </p:tgtEl>
                                        <p:attrNameLst>
                                          <p:attrName>ppt_y</p:attrName>
                                        </p:attrNameLst>
                                      </p:cBhvr>
                                      <p:tavLst>
                                        <p:tav tm="0">
                                          <p:val>
                                            <p:strVal val="#ppt_y+1"/>
                                          </p:val>
                                        </p:tav>
                                        <p:tav tm="100000">
                                          <p:val>
                                            <p:strVal val="#ppt_y-.03"/>
                                          </p:val>
                                        </p:tav>
                                      </p:tavLst>
                                    </p:anim>
                                    <p:anim calcmode="lin" valueType="num">
                                      <p:cBhvr>
                                        <p:cTn id="67"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par>
                          <p:cTn id="68" fill="hold" nodeType="afterGroup">
                            <p:stCondLst>
                              <p:cond delay="4000"/>
                            </p:stCondLst>
                            <p:childTnLst>
                              <p:par>
                                <p:cTn id="69" presetID="22" presetClass="entr" presetSubtype="4" fill="hold" nodeType="afterEffect">
                                  <p:stCondLst>
                                    <p:cond delay="0"/>
                                  </p:stCondLst>
                                  <p:childTnLst>
                                    <p:set>
                                      <p:cBhvr>
                                        <p:cTn id="70" dur="1" fill="hold">
                                          <p:stCondLst>
                                            <p:cond delay="0"/>
                                          </p:stCondLst>
                                        </p:cTn>
                                        <p:tgtEl>
                                          <p:spTgt spid="182307"/>
                                        </p:tgtEl>
                                        <p:attrNameLst>
                                          <p:attrName>style.visibility</p:attrName>
                                        </p:attrNameLst>
                                      </p:cBhvr>
                                      <p:to>
                                        <p:strVal val="visible"/>
                                      </p:to>
                                    </p:set>
                                    <p:animEffect transition="in" filter="wipe(down)">
                                      <p:cBhvr>
                                        <p:cTn id="71" dur="500"/>
                                        <p:tgtEl>
                                          <p:spTgt spid="182307"/>
                                        </p:tgtEl>
                                      </p:cBhvr>
                                    </p:animEffect>
                                  </p:childTnLst>
                                </p:cTn>
                              </p:par>
                            </p:childTnLst>
                          </p:cTn>
                        </p:par>
                        <p:par>
                          <p:cTn id="72" fill="hold" nodeType="afterGroup">
                            <p:stCondLst>
                              <p:cond delay="4500"/>
                            </p:stCondLst>
                            <p:childTnLst>
                              <p:par>
                                <p:cTn id="73" presetID="9" presetClass="entr" presetSubtype="0" fill="hold" grpId="0" nodeType="afterEffect">
                                  <p:stCondLst>
                                    <p:cond delay="0"/>
                                  </p:stCondLst>
                                  <p:childTnLst>
                                    <p:set>
                                      <p:cBhvr>
                                        <p:cTn id="74" dur="1" fill="hold">
                                          <p:stCondLst>
                                            <p:cond delay="0"/>
                                          </p:stCondLst>
                                        </p:cTn>
                                        <p:tgtEl>
                                          <p:spTgt spid="182308"/>
                                        </p:tgtEl>
                                        <p:attrNameLst>
                                          <p:attrName>style.visibility</p:attrName>
                                        </p:attrNameLst>
                                      </p:cBhvr>
                                      <p:to>
                                        <p:strVal val="visible"/>
                                      </p:to>
                                    </p:set>
                                    <p:animEffect transition="in" filter="dissolve">
                                      <p:cBhvr>
                                        <p:cTn id="75" dur="500"/>
                                        <p:tgtEl>
                                          <p:spTgt spid="182308"/>
                                        </p:tgtEl>
                                      </p:cBhvr>
                                    </p:animEffect>
                                  </p:childTnLst>
                                </p:cTn>
                              </p:par>
                            </p:childTnLst>
                          </p:cTn>
                        </p:par>
                        <p:par>
                          <p:cTn id="76" fill="hold" nodeType="afterGroup">
                            <p:stCondLst>
                              <p:cond delay="5000"/>
                            </p:stCondLst>
                            <p:childTnLst>
                              <p:par>
                                <p:cTn id="77" presetID="22" presetClass="entr" presetSubtype="4" fill="hold" nodeType="afterEffect">
                                  <p:stCondLst>
                                    <p:cond delay="0"/>
                                  </p:stCondLst>
                                  <p:childTnLst>
                                    <p:set>
                                      <p:cBhvr>
                                        <p:cTn id="78" dur="1" fill="hold">
                                          <p:stCondLst>
                                            <p:cond delay="0"/>
                                          </p:stCondLst>
                                        </p:cTn>
                                        <p:tgtEl>
                                          <p:spTgt spid="4"/>
                                        </p:tgtEl>
                                        <p:attrNameLst>
                                          <p:attrName>style.visibility</p:attrName>
                                        </p:attrNameLst>
                                      </p:cBhvr>
                                      <p:to>
                                        <p:strVal val="visible"/>
                                      </p:to>
                                    </p:set>
                                    <p:animEffect transition="in" filter="wipe(down)">
                                      <p:cBhvr>
                                        <p:cTn id="79" dur="500"/>
                                        <p:tgtEl>
                                          <p:spTgt spid="4"/>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9" presetClass="entr" presetSubtype="0" fill="hold" nodeType="clickEffect">
                                  <p:stCondLst>
                                    <p:cond delay="0"/>
                                  </p:stCondLst>
                                  <p:childTnLst>
                                    <p:set>
                                      <p:cBhvr>
                                        <p:cTn id="83" dur="1" fill="hold">
                                          <p:stCondLst>
                                            <p:cond delay="0"/>
                                          </p:stCondLst>
                                        </p:cTn>
                                        <p:tgtEl>
                                          <p:spTgt spid="20"/>
                                        </p:tgtEl>
                                        <p:attrNameLst>
                                          <p:attrName>style.visibility</p:attrName>
                                        </p:attrNameLst>
                                      </p:cBhvr>
                                      <p:to>
                                        <p:strVal val="visible"/>
                                      </p:to>
                                    </p:set>
                                    <p:animEffect transition="in" filter="dissolve">
                                      <p:cBhvr>
                                        <p:cTn id="8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308" grpId="0" animBg="1"/>
      <p:bldP spid="182299" grpId="0" animBg="1"/>
      <p:bldP spid="182279" grpId="0"/>
      <p:bldP spid="182282" grpId="0"/>
      <p:bldP spid="182283" grpId="0"/>
      <p:bldP spid="182286" grpId="0"/>
      <p:bldP spid="182298" grpId="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65" name="Text Box 9">
            <a:extLst>
              <a:ext uri="{FF2B5EF4-FFF2-40B4-BE49-F238E27FC236}">
                <a16:creationId xmlns:a16="http://schemas.microsoft.com/office/drawing/2014/main" id="{35947C38-9F5F-4059-A506-4BC966D371F2}"/>
              </a:ext>
            </a:extLst>
          </p:cNvPr>
          <p:cNvSpPr txBox="1">
            <a:spLocks noChangeArrowheads="1"/>
          </p:cNvSpPr>
          <p:nvPr/>
        </p:nvSpPr>
        <p:spPr bwMode="auto">
          <a:xfrm>
            <a:off x="1295400" y="5216525"/>
            <a:ext cx="1600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000"/>
              <a:t>00001111</a:t>
            </a:r>
          </a:p>
        </p:txBody>
      </p:sp>
      <p:sp>
        <p:nvSpPr>
          <p:cNvPr id="147466" name="Text Box 10">
            <a:extLst>
              <a:ext uri="{FF2B5EF4-FFF2-40B4-BE49-F238E27FC236}">
                <a16:creationId xmlns:a16="http://schemas.microsoft.com/office/drawing/2014/main" id="{8B826C74-A26B-4758-95A7-EA6020709E6F}"/>
              </a:ext>
            </a:extLst>
          </p:cNvPr>
          <p:cNvSpPr txBox="1">
            <a:spLocks noChangeArrowheads="1"/>
          </p:cNvSpPr>
          <p:nvPr/>
        </p:nvSpPr>
        <p:spPr bwMode="auto">
          <a:xfrm>
            <a:off x="2362200" y="5216525"/>
            <a:ext cx="106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000">
                <a:solidFill>
                  <a:srgbClr val="008000"/>
                </a:solidFill>
              </a:rPr>
              <a:t>= +15</a:t>
            </a:r>
          </a:p>
        </p:txBody>
      </p:sp>
      <p:sp>
        <p:nvSpPr>
          <p:cNvPr id="147475" name="Text Box 19">
            <a:extLst>
              <a:ext uri="{FF2B5EF4-FFF2-40B4-BE49-F238E27FC236}">
                <a16:creationId xmlns:a16="http://schemas.microsoft.com/office/drawing/2014/main" id="{9867E621-61C0-4839-BA37-0F44339DD1E1}"/>
              </a:ext>
            </a:extLst>
          </p:cNvPr>
          <p:cNvSpPr txBox="1">
            <a:spLocks noChangeArrowheads="1"/>
          </p:cNvSpPr>
          <p:nvPr/>
        </p:nvSpPr>
        <p:spPr bwMode="auto">
          <a:xfrm>
            <a:off x="1143000" y="521652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a:t>1</a:t>
            </a:r>
          </a:p>
        </p:txBody>
      </p:sp>
      <p:sp>
        <p:nvSpPr>
          <p:cNvPr id="147476" name="Line 20">
            <a:extLst>
              <a:ext uri="{FF2B5EF4-FFF2-40B4-BE49-F238E27FC236}">
                <a16:creationId xmlns:a16="http://schemas.microsoft.com/office/drawing/2014/main" id="{C15B0D65-53DA-478E-A4DA-F363283F1B89}"/>
              </a:ext>
            </a:extLst>
          </p:cNvPr>
          <p:cNvSpPr>
            <a:spLocks noChangeShapeType="1"/>
          </p:cNvSpPr>
          <p:nvPr/>
        </p:nvSpPr>
        <p:spPr bwMode="auto">
          <a:xfrm flipV="1">
            <a:off x="1219200" y="5324475"/>
            <a:ext cx="152400" cy="1524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l-GR"/>
          </a:p>
        </p:txBody>
      </p:sp>
      <p:sp>
        <p:nvSpPr>
          <p:cNvPr id="75782" name="Text Box 22">
            <a:extLst>
              <a:ext uri="{FF2B5EF4-FFF2-40B4-BE49-F238E27FC236}">
                <a16:creationId xmlns:a16="http://schemas.microsoft.com/office/drawing/2014/main" id="{D2C182BB-15A2-4C2D-832A-20A6821108C5}"/>
              </a:ext>
            </a:extLst>
          </p:cNvPr>
          <p:cNvSpPr txBox="1">
            <a:spLocks noChangeArrowheads="1"/>
          </p:cNvSpPr>
          <p:nvPr/>
        </p:nvSpPr>
        <p:spPr bwMode="auto">
          <a:xfrm>
            <a:off x="457200" y="5892800"/>
            <a:ext cx="27622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l-GR" altLang="en-US" sz="1600">
                <a:solidFill>
                  <a:srgbClr val="FF0000"/>
                </a:solidFill>
              </a:rPr>
              <a:t>Αγνοούμε το κρατούμενο</a:t>
            </a:r>
            <a:endParaRPr lang="en-US" altLang="en-US" sz="1600">
              <a:solidFill>
                <a:srgbClr val="FF0000"/>
              </a:solidFill>
            </a:endParaRPr>
          </a:p>
        </p:txBody>
      </p:sp>
      <p:sp>
        <p:nvSpPr>
          <p:cNvPr id="75783" name="Line 23">
            <a:extLst>
              <a:ext uri="{FF2B5EF4-FFF2-40B4-BE49-F238E27FC236}">
                <a16:creationId xmlns:a16="http://schemas.microsoft.com/office/drawing/2014/main" id="{E10E992A-6488-41D5-891F-1DEEB8524EA2}"/>
              </a:ext>
            </a:extLst>
          </p:cNvPr>
          <p:cNvSpPr>
            <a:spLocks noChangeShapeType="1"/>
          </p:cNvSpPr>
          <p:nvPr/>
        </p:nvSpPr>
        <p:spPr bwMode="auto">
          <a:xfrm flipH="1" flipV="1">
            <a:off x="1319213" y="5588000"/>
            <a:ext cx="138112" cy="3048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l-GR"/>
          </a:p>
        </p:txBody>
      </p:sp>
      <p:sp>
        <p:nvSpPr>
          <p:cNvPr id="147483" name="Text Box 27">
            <a:extLst>
              <a:ext uri="{FF2B5EF4-FFF2-40B4-BE49-F238E27FC236}">
                <a16:creationId xmlns:a16="http://schemas.microsoft.com/office/drawing/2014/main" id="{7C7F4C60-9FE3-4402-B856-62A6DFFD0F9F}"/>
              </a:ext>
            </a:extLst>
          </p:cNvPr>
          <p:cNvSpPr txBox="1">
            <a:spLocks noChangeArrowheads="1"/>
          </p:cNvSpPr>
          <p:nvPr/>
        </p:nvSpPr>
        <p:spPr bwMode="auto">
          <a:xfrm>
            <a:off x="1295400" y="4530725"/>
            <a:ext cx="2057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a:t>00011110 </a:t>
            </a:r>
            <a:r>
              <a:rPr lang="en-US" altLang="en-US" sz="2000">
                <a:solidFill>
                  <a:srgbClr val="008000"/>
                </a:solidFill>
              </a:rPr>
              <a:t>= +30</a:t>
            </a:r>
          </a:p>
          <a:p>
            <a:r>
              <a:rPr lang="en-US" altLang="en-US" sz="2000"/>
              <a:t>11110001 </a:t>
            </a:r>
            <a:r>
              <a:rPr lang="en-US" altLang="en-US" sz="2000">
                <a:solidFill>
                  <a:srgbClr val="008000"/>
                </a:solidFill>
              </a:rPr>
              <a:t>= </a:t>
            </a:r>
            <a:r>
              <a:rPr lang="en-US" altLang="en-US" sz="2000">
                <a:solidFill>
                  <a:srgbClr val="008000"/>
                </a:solidFill>
                <a:latin typeface="Symbol" panose="05050102010706020507" pitchFamily="18" charset="2"/>
              </a:rPr>
              <a:t>-</a:t>
            </a:r>
            <a:r>
              <a:rPr lang="en-US" altLang="en-US" sz="2000">
                <a:solidFill>
                  <a:srgbClr val="008000"/>
                </a:solidFill>
              </a:rPr>
              <a:t>15</a:t>
            </a:r>
          </a:p>
        </p:txBody>
      </p:sp>
      <p:sp>
        <p:nvSpPr>
          <p:cNvPr id="147484" name="Line 28">
            <a:extLst>
              <a:ext uri="{FF2B5EF4-FFF2-40B4-BE49-F238E27FC236}">
                <a16:creationId xmlns:a16="http://schemas.microsoft.com/office/drawing/2014/main" id="{55FC5D96-8C2F-413D-84BB-4823A9BCD6A9}"/>
              </a:ext>
            </a:extLst>
          </p:cNvPr>
          <p:cNvSpPr>
            <a:spLocks noChangeShapeType="1"/>
          </p:cNvSpPr>
          <p:nvPr/>
        </p:nvSpPr>
        <p:spPr bwMode="auto">
          <a:xfrm>
            <a:off x="1371600" y="5232400"/>
            <a:ext cx="1676400" cy="158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l-GR"/>
          </a:p>
        </p:txBody>
      </p:sp>
      <p:sp>
        <p:nvSpPr>
          <p:cNvPr id="147487" name="Text Box 31">
            <a:extLst>
              <a:ext uri="{FF2B5EF4-FFF2-40B4-BE49-F238E27FC236}">
                <a16:creationId xmlns:a16="http://schemas.microsoft.com/office/drawing/2014/main" id="{6373BA81-12CC-40CE-8DC5-080DC5CA6C6A}"/>
              </a:ext>
            </a:extLst>
          </p:cNvPr>
          <p:cNvSpPr txBox="1">
            <a:spLocks noChangeArrowheads="1"/>
          </p:cNvSpPr>
          <p:nvPr/>
        </p:nvSpPr>
        <p:spPr bwMode="auto">
          <a:xfrm>
            <a:off x="838200" y="3086100"/>
            <a:ext cx="7315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l-GR" altLang="en-US"/>
              <a:t>Κάντε τις αφαιρέσεις</a:t>
            </a:r>
            <a:r>
              <a:rPr lang="en-US" altLang="en-US"/>
              <a:t>:</a:t>
            </a:r>
          </a:p>
        </p:txBody>
      </p:sp>
      <p:grpSp>
        <p:nvGrpSpPr>
          <p:cNvPr id="2" name="Group 40">
            <a:extLst>
              <a:ext uri="{FF2B5EF4-FFF2-40B4-BE49-F238E27FC236}">
                <a16:creationId xmlns:a16="http://schemas.microsoft.com/office/drawing/2014/main" id="{D76854D9-EEB1-4EE0-ABD7-545A353C7F02}"/>
              </a:ext>
            </a:extLst>
          </p:cNvPr>
          <p:cNvGrpSpPr>
            <a:grpSpLocks/>
          </p:cNvGrpSpPr>
          <p:nvPr/>
        </p:nvGrpSpPr>
        <p:grpSpPr bwMode="auto">
          <a:xfrm>
            <a:off x="1066800" y="3525838"/>
            <a:ext cx="7239000" cy="706437"/>
            <a:chOff x="672" y="2005"/>
            <a:chExt cx="4560" cy="445"/>
          </a:xfrm>
        </p:grpSpPr>
        <p:sp>
          <p:nvSpPr>
            <p:cNvPr id="42016" name="Line 8">
              <a:extLst>
                <a:ext uri="{FF2B5EF4-FFF2-40B4-BE49-F238E27FC236}">
                  <a16:creationId xmlns:a16="http://schemas.microsoft.com/office/drawing/2014/main" id="{001BE095-38DD-46A3-A493-1A8CB4CC822D}"/>
                </a:ext>
              </a:extLst>
            </p:cNvPr>
            <p:cNvSpPr>
              <a:spLocks noChangeShapeType="1"/>
            </p:cNvSpPr>
            <p:nvPr/>
          </p:nvSpPr>
          <p:spPr bwMode="auto">
            <a:xfrm>
              <a:off x="864" y="2447"/>
              <a:ext cx="72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l-GR"/>
            </a:p>
          </p:txBody>
        </p:sp>
        <p:sp>
          <p:nvSpPr>
            <p:cNvPr id="42017" name="Text Box 7">
              <a:extLst>
                <a:ext uri="{FF2B5EF4-FFF2-40B4-BE49-F238E27FC236}">
                  <a16:creationId xmlns:a16="http://schemas.microsoft.com/office/drawing/2014/main" id="{3D28E599-2DC5-4B64-9505-EF17E602971B}"/>
                </a:ext>
              </a:extLst>
            </p:cNvPr>
            <p:cNvSpPr txBox="1">
              <a:spLocks noChangeArrowheads="1"/>
            </p:cNvSpPr>
            <p:nvPr/>
          </p:nvSpPr>
          <p:spPr bwMode="auto">
            <a:xfrm>
              <a:off x="816" y="2005"/>
              <a:ext cx="912"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a:t>00011110</a:t>
              </a:r>
            </a:p>
            <a:p>
              <a:r>
                <a:rPr lang="en-US" altLang="en-US" sz="2000"/>
                <a:t>00001111</a:t>
              </a:r>
            </a:p>
          </p:txBody>
        </p:sp>
        <p:sp>
          <p:nvSpPr>
            <p:cNvPr id="42018" name="Text Box 26">
              <a:extLst>
                <a:ext uri="{FF2B5EF4-FFF2-40B4-BE49-F238E27FC236}">
                  <a16:creationId xmlns:a16="http://schemas.microsoft.com/office/drawing/2014/main" id="{0EF8FF9A-DD42-4F0E-B108-082BCE4BD0C6}"/>
                </a:ext>
              </a:extLst>
            </p:cNvPr>
            <p:cNvSpPr txBox="1">
              <a:spLocks noChangeArrowheads="1"/>
            </p:cNvSpPr>
            <p:nvPr/>
          </p:nvSpPr>
          <p:spPr bwMode="auto">
            <a:xfrm>
              <a:off x="672" y="216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latin typeface="Symbol" panose="05050102010706020507" pitchFamily="18" charset="2"/>
                </a:rPr>
                <a:t>-</a:t>
              </a:r>
            </a:p>
          </p:txBody>
        </p:sp>
        <p:sp>
          <p:nvSpPr>
            <p:cNvPr id="42019" name="Text Box 34">
              <a:extLst>
                <a:ext uri="{FF2B5EF4-FFF2-40B4-BE49-F238E27FC236}">
                  <a16:creationId xmlns:a16="http://schemas.microsoft.com/office/drawing/2014/main" id="{28BD5E54-DB9D-42FA-88E2-F8A233AF7688}"/>
                </a:ext>
              </a:extLst>
            </p:cNvPr>
            <p:cNvSpPr txBox="1">
              <a:spLocks noChangeArrowheads="1"/>
            </p:cNvSpPr>
            <p:nvPr/>
          </p:nvSpPr>
          <p:spPr bwMode="auto">
            <a:xfrm>
              <a:off x="2256" y="2006"/>
              <a:ext cx="153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a:t>00001110</a:t>
              </a:r>
            </a:p>
            <a:p>
              <a:r>
                <a:rPr lang="en-US" altLang="en-US" sz="2000"/>
                <a:t>11101111</a:t>
              </a:r>
            </a:p>
          </p:txBody>
        </p:sp>
        <p:sp>
          <p:nvSpPr>
            <p:cNvPr id="42020" name="Text Box 35">
              <a:extLst>
                <a:ext uri="{FF2B5EF4-FFF2-40B4-BE49-F238E27FC236}">
                  <a16:creationId xmlns:a16="http://schemas.microsoft.com/office/drawing/2014/main" id="{DDF4CF32-CBB2-4DFE-9BA2-3333E362F36B}"/>
                </a:ext>
              </a:extLst>
            </p:cNvPr>
            <p:cNvSpPr txBox="1">
              <a:spLocks noChangeArrowheads="1"/>
            </p:cNvSpPr>
            <p:nvPr/>
          </p:nvSpPr>
          <p:spPr bwMode="auto">
            <a:xfrm>
              <a:off x="3696" y="2006"/>
              <a:ext cx="153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a:t>11111111  </a:t>
              </a:r>
            </a:p>
            <a:p>
              <a:r>
                <a:rPr lang="en-US" altLang="en-US" sz="2000"/>
                <a:t>11111000</a:t>
              </a:r>
            </a:p>
          </p:txBody>
        </p:sp>
        <p:sp>
          <p:nvSpPr>
            <p:cNvPr id="42021" name="Text Box 36">
              <a:extLst>
                <a:ext uri="{FF2B5EF4-FFF2-40B4-BE49-F238E27FC236}">
                  <a16:creationId xmlns:a16="http://schemas.microsoft.com/office/drawing/2014/main" id="{897F27C2-D899-4AC9-B0E2-4CA40A1666BC}"/>
                </a:ext>
              </a:extLst>
            </p:cNvPr>
            <p:cNvSpPr txBox="1">
              <a:spLocks noChangeArrowheads="1"/>
            </p:cNvSpPr>
            <p:nvPr/>
          </p:nvSpPr>
          <p:spPr bwMode="auto">
            <a:xfrm>
              <a:off x="2112" y="2160"/>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latin typeface="Symbol" panose="05050102010706020507" pitchFamily="18" charset="2"/>
                </a:rPr>
                <a:t>-</a:t>
              </a:r>
            </a:p>
          </p:txBody>
        </p:sp>
        <p:sp>
          <p:nvSpPr>
            <p:cNvPr id="42022" name="Text Box 37">
              <a:extLst>
                <a:ext uri="{FF2B5EF4-FFF2-40B4-BE49-F238E27FC236}">
                  <a16:creationId xmlns:a16="http://schemas.microsoft.com/office/drawing/2014/main" id="{2DB29229-1EFD-4667-8DD3-AA49178D9CDC}"/>
                </a:ext>
              </a:extLst>
            </p:cNvPr>
            <p:cNvSpPr txBox="1">
              <a:spLocks noChangeArrowheads="1"/>
            </p:cNvSpPr>
            <p:nvPr/>
          </p:nvSpPr>
          <p:spPr bwMode="auto">
            <a:xfrm>
              <a:off x="3552" y="2160"/>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latin typeface="Symbol" panose="05050102010706020507" pitchFamily="18" charset="2"/>
                </a:rPr>
                <a:t>-</a:t>
              </a:r>
            </a:p>
          </p:txBody>
        </p:sp>
        <p:sp>
          <p:nvSpPr>
            <p:cNvPr id="42023" name="Line 38">
              <a:extLst>
                <a:ext uri="{FF2B5EF4-FFF2-40B4-BE49-F238E27FC236}">
                  <a16:creationId xmlns:a16="http://schemas.microsoft.com/office/drawing/2014/main" id="{5F8B51A5-01A2-4092-B8CC-835D6C90B83B}"/>
                </a:ext>
              </a:extLst>
            </p:cNvPr>
            <p:cNvSpPr>
              <a:spLocks noChangeShapeType="1"/>
            </p:cNvSpPr>
            <p:nvPr/>
          </p:nvSpPr>
          <p:spPr bwMode="auto">
            <a:xfrm>
              <a:off x="2256" y="2448"/>
              <a:ext cx="72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l-GR"/>
            </a:p>
          </p:txBody>
        </p:sp>
        <p:sp>
          <p:nvSpPr>
            <p:cNvPr id="42024" name="Line 39">
              <a:extLst>
                <a:ext uri="{FF2B5EF4-FFF2-40B4-BE49-F238E27FC236}">
                  <a16:creationId xmlns:a16="http://schemas.microsoft.com/office/drawing/2014/main" id="{3089EAE8-7810-4A9E-990F-1CCDBC565E79}"/>
                </a:ext>
              </a:extLst>
            </p:cNvPr>
            <p:cNvSpPr>
              <a:spLocks noChangeShapeType="1"/>
            </p:cNvSpPr>
            <p:nvPr/>
          </p:nvSpPr>
          <p:spPr bwMode="auto">
            <a:xfrm>
              <a:off x="3648" y="2449"/>
              <a:ext cx="72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l-GR"/>
            </a:p>
          </p:txBody>
        </p:sp>
      </p:grpSp>
      <p:sp>
        <p:nvSpPr>
          <p:cNvPr id="147497" name="Text Box 41">
            <a:extLst>
              <a:ext uri="{FF2B5EF4-FFF2-40B4-BE49-F238E27FC236}">
                <a16:creationId xmlns:a16="http://schemas.microsoft.com/office/drawing/2014/main" id="{A4DE3047-93BB-4078-9F83-0500DB85DEE3}"/>
              </a:ext>
            </a:extLst>
          </p:cNvPr>
          <p:cNvSpPr txBox="1">
            <a:spLocks noChangeArrowheads="1"/>
          </p:cNvSpPr>
          <p:nvPr/>
        </p:nvSpPr>
        <p:spPr bwMode="auto">
          <a:xfrm>
            <a:off x="3581400" y="5248275"/>
            <a:ext cx="1600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000"/>
              <a:t>00011111</a:t>
            </a:r>
          </a:p>
        </p:txBody>
      </p:sp>
      <p:sp>
        <p:nvSpPr>
          <p:cNvPr id="147498" name="Text Box 42">
            <a:extLst>
              <a:ext uri="{FF2B5EF4-FFF2-40B4-BE49-F238E27FC236}">
                <a16:creationId xmlns:a16="http://schemas.microsoft.com/office/drawing/2014/main" id="{CC7774B1-C60B-43ED-B786-A6334C29B564}"/>
              </a:ext>
            </a:extLst>
          </p:cNvPr>
          <p:cNvSpPr txBox="1">
            <a:spLocks noChangeArrowheads="1"/>
          </p:cNvSpPr>
          <p:nvPr/>
        </p:nvSpPr>
        <p:spPr bwMode="auto">
          <a:xfrm>
            <a:off x="4648200" y="5248275"/>
            <a:ext cx="106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000">
                <a:solidFill>
                  <a:srgbClr val="008000"/>
                </a:solidFill>
              </a:rPr>
              <a:t>= +31</a:t>
            </a:r>
          </a:p>
        </p:txBody>
      </p:sp>
      <p:sp>
        <p:nvSpPr>
          <p:cNvPr id="147504" name="Text Box 48">
            <a:extLst>
              <a:ext uri="{FF2B5EF4-FFF2-40B4-BE49-F238E27FC236}">
                <a16:creationId xmlns:a16="http://schemas.microsoft.com/office/drawing/2014/main" id="{1A2DCB1D-A762-4EF7-9D50-201BD2147A5A}"/>
              </a:ext>
            </a:extLst>
          </p:cNvPr>
          <p:cNvSpPr txBox="1">
            <a:spLocks noChangeArrowheads="1"/>
          </p:cNvSpPr>
          <p:nvPr/>
        </p:nvSpPr>
        <p:spPr bwMode="auto">
          <a:xfrm>
            <a:off x="3581400" y="4562475"/>
            <a:ext cx="2057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a:t>00001110 </a:t>
            </a:r>
            <a:r>
              <a:rPr lang="en-US" altLang="en-US" sz="2000">
                <a:solidFill>
                  <a:srgbClr val="008000"/>
                </a:solidFill>
              </a:rPr>
              <a:t>= +14</a:t>
            </a:r>
          </a:p>
          <a:p>
            <a:r>
              <a:rPr lang="en-US" altLang="en-US" sz="2000"/>
              <a:t>00010001 </a:t>
            </a:r>
            <a:r>
              <a:rPr lang="en-US" altLang="en-US" sz="2000">
                <a:solidFill>
                  <a:srgbClr val="008000"/>
                </a:solidFill>
              </a:rPr>
              <a:t>= +17</a:t>
            </a:r>
          </a:p>
        </p:txBody>
      </p:sp>
      <p:sp>
        <p:nvSpPr>
          <p:cNvPr id="147505" name="Line 49">
            <a:extLst>
              <a:ext uri="{FF2B5EF4-FFF2-40B4-BE49-F238E27FC236}">
                <a16:creationId xmlns:a16="http://schemas.microsoft.com/office/drawing/2014/main" id="{10E813CC-2B68-4EE1-A0B5-B6A944F7E652}"/>
              </a:ext>
            </a:extLst>
          </p:cNvPr>
          <p:cNvSpPr>
            <a:spLocks noChangeShapeType="1"/>
          </p:cNvSpPr>
          <p:nvPr/>
        </p:nvSpPr>
        <p:spPr bwMode="auto">
          <a:xfrm>
            <a:off x="3657600" y="5264150"/>
            <a:ext cx="1676400" cy="158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l-GR"/>
          </a:p>
        </p:txBody>
      </p:sp>
      <p:sp>
        <p:nvSpPr>
          <p:cNvPr id="147506" name="Text Box 50">
            <a:extLst>
              <a:ext uri="{FF2B5EF4-FFF2-40B4-BE49-F238E27FC236}">
                <a16:creationId xmlns:a16="http://schemas.microsoft.com/office/drawing/2014/main" id="{952EFBD0-A69A-4740-BD5D-816316E02EFA}"/>
              </a:ext>
            </a:extLst>
          </p:cNvPr>
          <p:cNvSpPr txBox="1">
            <a:spLocks noChangeArrowheads="1"/>
          </p:cNvSpPr>
          <p:nvPr/>
        </p:nvSpPr>
        <p:spPr bwMode="auto">
          <a:xfrm>
            <a:off x="5867400" y="5280025"/>
            <a:ext cx="1600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000"/>
              <a:t>00000111</a:t>
            </a:r>
          </a:p>
        </p:txBody>
      </p:sp>
      <p:sp>
        <p:nvSpPr>
          <p:cNvPr id="147507" name="Text Box 51">
            <a:extLst>
              <a:ext uri="{FF2B5EF4-FFF2-40B4-BE49-F238E27FC236}">
                <a16:creationId xmlns:a16="http://schemas.microsoft.com/office/drawing/2014/main" id="{8E1CA330-79AE-4D9E-BE8B-572CEB9C8531}"/>
              </a:ext>
            </a:extLst>
          </p:cNvPr>
          <p:cNvSpPr txBox="1">
            <a:spLocks noChangeArrowheads="1"/>
          </p:cNvSpPr>
          <p:nvPr/>
        </p:nvSpPr>
        <p:spPr bwMode="auto">
          <a:xfrm>
            <a:off x="6934200" y="5280025"/>
            <a:ext cx="106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000">
                <a:solidFill>
                  <a:srgbClr val="008000"/>
                </a:solidFill>
              </a:rPr>
              <a:t>= +7</a:t>
            </a:r>
          </a:p>
        </p:txBody>
      </p:sp>
      <p:sp>
        <p:nvSpPr>
          <p:cNvPr id="147508" name="Text Box 52">
            <a:extLst>
              <a:ext uri="{FF2B5EF4-FFF2-40B4-BE49-F238E27FC236}">
                <a16:creationId xmlns:a16="http://schemas.microsoft.com/office/drawing/2014/main" id="{EB3C6B84-EFBD-4074-8916-8EF81DC75AE3}"/>
              </a:ext>
            </a:extLst>
          </p:cNvPr>
          <p:cNvSpPr txBox="1">
            <a:spLocks noChangeArrowheads="1"/>
          </p:cNvSpPr>
          <p:nvPr/>
        </p:nvSpPr>
        <p:spPr bwMode="auto">
          <a:xfrm>
            <a:off x="5715000" y="528002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a:t>1</a:t>
            </a:r>
          </a:p>
        </p:txBody>
      </p:sp>
      <p:sp>
        <p:nvSpPr>
          <p:cNvPr id="147509" name="Line 53">
            <a:extLst>
              <a:ext uri="{FF2B5EF4-FFF2-40B4-BE49-F238E27FC236}">
                <a16:creationId xmlns:a16="http://schemas.microsoft.com/office/drawing/2014/main" id="{8B0DDC40-0028-4F88-86EA-1E4E4587FDEC}"/>
              </a:ext>
            </a:extLst>
          </p:cNvPr>
          <p:cNvSpPr>
            <a:spLocks noChangeShapeType="1"/>
          </p:cNvSpPr>
          <p:nvPr/>
        </p:nvSpPr>
        <p:spPr bwMode="auto">
          <a:xfrm flipV="1">
            <a:off x="5791200" y="5387975"/>
            <a:ext cx="152400" cy="1524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l-GR"/>
          </a:p>
        </p:txBody>
      </p:sp>
      <p:sp>
        <p:nvSpPr>
          <p:cNvPr id="147513" name="Text Box 57">
            <a:extLst>
              <a:ext uri="{FF2B5EF4-FFF2-40B4-BE49-F238E27FC236}">
                <a16:creationId xmlns:a16="http://schemas.microsoft.com/office/drawing/2014/main" id="{47D2C324-BA36-453D-8AB8-B95FA21DE3D6}"/>
              </a:ext>
            </a:extLst>
          </p:cNvPr>
          <p:cNvSpPr txBox="1">
            <a:spLocks noChangeArrowheads="1"/>
          </p:cNvSpPr>
          <p:nvPr/>
        </p:nvSpPr>
        <p:spPr bwMode="auto">
          <a:xfrm>
            <a:off x="5867400" y="4594225"/>
            <a:ext cx="2057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a:t>11111111 </a:t>
            </a:r>
            <a:r>
              <a:rPr lang="en-US" altLang="en-US" sz="2000">
                <a:solidFill>
                  <a:srgbClr val="008000"/>
                </a:solidFill>
              </a:rPr>
              <a:t>= </a:t>
            </a:r>
            <a:r>
              <a:rPr lang="en-US" altLang="en-US" sz="2000">
                <a:solidFill>
                  <a:srgbClr val="008000"/>
                </a:solidFill>
                <a:latin typeface="Symbol" panose="05050102010706020507" pitchFamily="18" charset="2"/>
              </a:rPr>
              <a:t>-</a:t>
            </a:r>
            <a:r>
              <a:rPr lang="en-US" altLang="en-US" sz="2000">
                <a:solidFill>
                  <a:srgbClr val="008000"/>
                </a:solidFill>
              </a:rPr>
              <a:t>1</a:t>
            </a:r>
          </a:p>
          <a:p>
            <a:r>
              <a:rPr lang="en-US" altLang="en-US" sz="2000"/>
              <a:t>00001000 </a:t>
            </a:r>
            <a:r>
              <a:rPr lang="en-US" altLang="en-US" sz="2000">
                <a:solidFill>
                  <a:srgbClr val="008000"/>
                </a:solidFill>
              </a:rPr>
              <a:t>= </a:t>
            </a:r>
            <a:r>
              <a:rPr lang="en-US" altLang="en-US" sz="2000">
                <a:solidFill>
                  <a:srgbClr val="008000"/>
                </a:solidFill>
                <a:latin typeface="Symbol" panose="05050102010706020507" pitchFamily="18" charset="2"/>
              </a:rPr>
              <a:t>+</a:t>
            </a:r>
            <a:r>
              <a:rPr lang="en-US" altLang="en-US" sz="2000">
                <a:solidFill>
                  <a:srgbClr val="008000"/>
                </a:solidFill>
              </a:rPr>
              <a:t>8</a:t>
            </a:r>
          </a:p>
        </p:txBody>
      </p:sp>
      <p:sp>
        <p:nvSpPr>
          <p:cNvPr id="147514" name="Line 58">
            <a:extLst>
              <a:ext uri="{FF2B5EF4-FFF2-40B4-BE49-F238E27FC236}">
                <a16:creationId xmlns:a16="http://schemas.microsoft.com/office/drawing/2014/main" id="{1572BDF7-907D-45DA-AA70-D23173A4DF2A}"/>
              </a:ext>
            </a:extLst>
          </p:cNvPr>
          <p:cNvSpPr>
            <a:spLocks noChangeShapeType="1"/>
          </p:cNvSpPr>
          <p:nvPr/>
        </p:nvSpPr>
        <p:spPr bwMode="auto">
          <a:xfrm>
            <a:off x="5943600" y="5295900"/>
            <a:ext cx="1676400" cy="158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l-GR"/>
          </a:p>
        </p:txBody>
      </p:sp>
      <p:grpSp>
        <p:nvGrpSpPr>
          <p:cNvPr id="3" name="Group 63">
            <a:extLst>
              <a:ext uri="{FF2B5EF4-FFF2-40B4-BE49-F238E27FC236}">
                <a16:creationId xmlns:a16="http://schemas.microsoft.com/office/drawing/2014/main" id="{B1AACA91-F199-4448-96D5-29576FFAFA56}"/>
              </a:ext>
            </a:extLst>
          </p:cNvPr>
          <p:cNvGrpSpPr>
            <a:grpSpLocks/>
          </p:cNvGrpSpPr>
          <p:nvPr/>
        </p:nvGrpSpPr>
        <p:grpSpPr bwMode="auto">
          <a:xfrm>
            <a:off x="2362200" y="3543300"/>
            <a:ext cx="5638800" cy="701675"/>
            <a:chOff x="1488" y="2016"/>
            <a:chExt cx="3552" cy="442"/>
          </a:xfrm>
        </p:grpSpPr>
        <p:sp>
          <p:nvSpPr>
            <p:cNvPr id="42013" name="Text Box 59">
              <a:extLst>
                <a:ext uri="{FF2B5EF4-FFF2-40B4-BE49-F238E27FC236}">
                  <a16:creationId xmlns:a16="http://schemas.microsoft.com/office/drawing/2014/main" id="{437A223A-22CF-41C6-B4AE-4CE6565B65D8}"/>
                </a:ext>
              </a:extLst>
            </p:cNvPr>
            <p:cNvSpPr txBox="1">
              <a:spLocks noChangeArrowheads="1"/>
            </p:cNvSpPr>
            <p:nvPr/>
          </p:nvSpPr>
          <p:spPr bwMode="auto">
            <a:xfrm>
              <a:off x="1488" y="2016"/>
              <a:ext cx="672"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a:t>   </a:t>
              </a:r>
              <a:r>
                <a:rPr lang="en-US" altLang="en-US" sz="2000">
                  <a:solidFill>
                    <a:srgbClr val="008000"/>
                  </a:solidFill>
                </a:rPr>
                <a:t>(+30)</a:t>
              </a:r>
            </a:p>
            <a:p>
              <a:r>
                <a:rPr lang="en-US" altLang="en-US" sz="2000">
                  <a:solidFill>
                    <a:srgbClr val="008000"/>
                  </a:solidFill>
                </a:rPr>
                <a:t> –(+15)</a:t>
              </a:r>
            </a:p>
          </p:txBody>
        </p:sp>
        <p:sp>
          <p:nvSpPr>
            <p:cNvPr id="42014" name="Text Box 61">
              <a:extLst>
                <a:ext uri="{FF2B5EF4-FFF2-40B4-BE49-F238E27FC236}">
                  <a16:creationId xmlns:a16="http://schemas.microsoft.com/office/drawing/2014/main" id="{4390CFA1-64A2-4BDB-9C64-64D227B087A4}"/>
                </a:ext>
              </a:extLst>
            </p:cNvPr>
            <p:cNvSpPr txBox="1">
              <a:spLocks noChangeArrowheads="1"/>
            </p:cNvSpPr>
            <p:nvPr/>
          </p:nvSpPr>
          <p:spPr bwMode="auto">
            <a:xfrm>
              <a:off x="2928" y="2016"/>
              <a:ext cx="672"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a:t>   </a:t>
              </a:r>
              <a:r>
                <a:rPr lang="en-US" altLang="en-US" sz="2000">
                  <a:solidFill>
                    <a:srgbClr val="008000"/>
                  </a:solidFill>
                </a:rPr>
                <a:t>(+14)</a:t>
              </a:r>
            </a:p>
            <a:p>
              <a:r>
                <a:rPr lang="en-US" altLang="en-US" sz="2000">
                  <a:solidFill>
                    <a:srgbClr val="008000"/>
                  </a:solidFill>
                </a:rPr>
                <a:t> –(</a:t>
              </a:r>
              <a:r>
                <a:rPr lang="en-US" altLang="en-US" sz="2000">
                  <a:solidFill>
                    <a:srgbClr val="008000"/>
                  </a:solidFill>
                  <a:latin typeface="Symbol" panose="05050102010706020507" pitchFamily="18" charset="2"/>
                </a:rPr>
                <a:t>-</a:t>
              </a:r>
              <a:r>
                <a:rPr lang="en-US" altLang="en-US" sz="2000">
                  <a:solidFill>
                    <a:srgbClr val="008000"/>
                  </a:solidFill>
                </a:rPr>
                <a:t>17)</a:t>
              </a:r>
            </a:p>
          </p:txBody>
        </p:sp>
        <p:sp>
          <p:nvSpPr>
            <p:cNvPr id="42015" name="Text Box 62">
              <a:extLst>
                <a:ext uri="{FF2B5EF4-FFF2-40B4-BE49-F238E27FC236}">
                  <a16:creationId xmlns:a16="http://schemas.microsoft.com/office/drawing/2014/main" id="{C4EFCAAC-8E81-44F0-A2DE-3421774ACB9E}"/>
                </a:ext>
              </a:extLst>
            </p:cNvPr>
            <p:cNvSpPr txBox="1">
              <a:spLocks noChangeArrowheads="1"/>
            </p:cNvSpPr>
            <p:nvPr/>
          </p:nvSpPr>
          <p:spPr bwMode="auto">
            <a:xfrm>
              <a:off x="4368" y="2016"/>
              <a:ext cx="672"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a:t>   </a:t>
              </a:r>
              <a:r>
                <a:rPr lang="en-US" altLang="en-US" sz="2000">
                  <a:solidFill>
                    <a:srgbClr val="008000"/>
                  </a:solidFill>
                </a:rPr>
                <a:t>(</a:t>
              </a:r>
              <a:r>
                <a:rPr lang="en-US" altLang="en-US" sz="2000">
                  <a:solidFill>
                    <a:srgbClr val="008000"/>
                  </a:solidFill>
                  <a:latin typeface="Symbol" panose="05050102010706020507" pitchFamily="18" charset="2"/>
                </a:rPr>
                <a:t>-</a:t>
              </a:r>
              <a:r>
                <a:rPr lang="en-US" altLang="en-US" sz="2000">
                  <a:solidFill>
                    <a:srgbClr val="008000"/>
                  </a:solidFill>
                </a:rPr>
                <a:t>1)</a:t>
              </a:r>
            </a:p>
            <a:p>
              <a:r>
                <a:rPr lang="en-US" altLang="en-US" sz="2000">
                  <a:solidFill>
                    <a:srgbClr val="008000"/>
                  </a:solidFill>
                </a:rPr>
                <a:t> –(</a:t>
              </a:r>
              <a:r>
                <a:rPr lang="en-US" altLang="en-US" sz="2000">
                  <a:solidFill>
                    <a:srgbClr val="008000"/>
                  </a:solidFill>
                  <a:latin typeface="Symbol" panose="05050102010706020507" pitchFamily="18" charset="2"/>
                </a:rPr>
                <a:t>-</a:t>
              </a:r>
              <a:r>
                <a:rPr lang="en-US" altLang="en-US" sz="2000">
                  <a:solidFill>
                    <a:srgbClr val="008000"/>
                  </a:solidFill>
                </a:rPr>
                <a:t>8)</a:t>
              </a:r>
            </a:p>
          </p:txBody>
        </p:sp>
      </p:grpSp>
      <p:sp>
        <p:nvSpPr>
          <p:cNvPr id="42007" name="Rectangle 4">
            <a:extLst>
              <a:ext uri="{FF2B5EF4-FFF2-40B4-BE49-F238E27FC236}">
                <a16:creationId xmlns:a16="http://schemas.microsoft.com/office/drawing/2014/main" id="{314C1F2F-63BC-408E-B169-714CBB965ADE}"/>
              </a:ext>
            </a:extLst>
          </p:cNvPr>
          <p:cNvSpPr>
            <a:spLocks noChangeArrowheads="1"/>
          </p:cNvSpPr>
          <p:nvPr/>
        </p:nvSpPr>
        <p:spPr bwMode="auto">
          <a:xfrm>
            <a:off x="904875" y="571500"/>
            <a:ext cx="7137400" cy="466725"/>
          </a:xfrm>
          <a:prstGeom prst="rect">
            <a:avLst/>
          </a:prstGeom>
          <a:solidFill>
            <a:srgbClr val="996633"/>
          </a:solidFill>
          <a:ln w="9525">
            <a:solidFill>
              <a:srgbClr val="000000"/>
            </a:solidFill>
            <a:miter lim="800000"/>
            <a:headEnd/>
            <a:tailEnd/>
          </a:ln>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l-GR" altLang="en-US">
                <a:solidFill>
                  <a:srgbClr val="FFFF99"/>
                </a:solidFill>
              </a:rPr>
              <a:t>Αριθμητικές Πράξεις με Προσημασμένους Αριθμούς (3)</a:t>
            </a:r>
            <a:endParaRPr lang="en-US" altLang="en-US">
              <a:solidFill>
                <a:srgbClr val="FFFF99"/>
              </a:solidFill>
            </a:endParaRPr>
          </a:p>
        </p:txBody>
      </p:sp>
      <p:sp>
        <p:nvSpPr>
          <p:cNvPr id="145431" name="Text Box 23">
            <a:extLst>
              <a:ext uri="{FF2B5EF4-FFF2-40B4-BE49-F238E27FC236}">
                <a16:creationId xmlns:a16="http://schemas.microsoft.com/office/drawing/2014/main" id="{E6D1774C-5711-478E-B47D-E14CDCADFF5E}"/>
              </a:ext>
            </a:extLst>
          </p:cNvPr>
          <p:cNvSpPr txBox="1">
            <a:spLocks noChangeArrowheads="1"/>
          </p:cNvSpPr>
          <p:nvPr/>
        </p:nvSpPr>
        <p:spPr bwMode="auto">
          <a:xfrm>
            <a:off x="771525" y="1066800"/>
            <a:ext cx="7620000"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r>
              <a:rPr lang="el-GR" altLang="en-US" b="1" dirty="0"/>
              <a:t>Κανόνας Αφαίρεσης</a:t>
            </a:r>
            <a:r>
              <a:rPr lang="en-US" altLang="en-US" b="1" dirty="0"/>
              <a:t>:</a:t>
            </a:r>
            <a:endParaRPr lang="el-GR" altLang="en-US" b="1" dirty="0"/>
          </a:p>
          <a:p>
            <a:pPr marL="342900" indent="-342900">
              <a:buFont typeface="Wingdings" panose="05000000000000000000" pitchFamily="2" charset="2"/>
              <a:buChar char="§"/>
              <a:defRPr/>
            </a:pPr>
            <a:r>
              <a:rPr lang="el-GR" altLang="en-US" sz="2000" dirty="0"/>
              <a:t>Υπολογίστε το συμπλήρωμα ως προς 2 του αφαιρετέου (όπου συμπεριλαμβάνεται το πρόσημο) και κάντε πρόσθεση. </a:t>
            </a:r>
          </a:p>
          <a:p>
            <a:pPr marL="342900" indent="-342900">
              <a:buFont typeface="Wingdings" panose="05000000000000000000" pitchFamily="2" charset="2"/>
              <a:buChar char="§"/>
              <a:defRPr/>
            </a:pPr>
            <a:r>
              <a:rPr lang="el-GR" altLang="en-US" sz="2000" dirty="0"/>
              <a:t>Αγνοείστε το κρατούμενο. </a:t>
            </a:r>
          </a:p>
          <a:p>
            <a:pPr marL="342900" indent="-342900">
              <a:buFont typeface="Wingdings" panose="05000000000000000000" pitchFamily="2" charset="2"/>
              <a:buChar char="§"/>
              <a:defRPr/>
            </a:pPr>
            <a:r>
              <a:rPr lang="el-GR" altLang="en-US" sz="2000" dirty="0"/>
              <a:t>Το αποτέλεσμα είναι </a:t>
            </a:r>
            <a:r>
              <a:rPr lang="el-GR" altLang="en-US" sz="2000" dirty="0" err="1"/>
              <a:t>προσημασμένο</a:t>
            </a:r>
            <a:endParaRPr lang="en-US" altLang="en-US" sz="2000" dirty="0"/>
          </a:p>
        </p:txBody>
      </p:sp>
      <p:sp>
        <p:nvSpPr>
          <p:cNvPr id="20" name="WordArt 17">
            <a:extLst>
              <a:ext uri="{FF2B5EF4-FFF2-40B4-BE49-F238E27FC236}">
                <a16:creationId xmlns:a16="http://schemas.microsoft.com/office/drawing/2014/main" id="{67C034A3-551B-43BD-9742-AE3E6239EB20}"/>
              </a:ext>
            </a:extLst>
          </p:cNvPr>
          <p:cNvSpPr>
            <a:spLocks noChangeArrowheads="1" noChangeShapeType="1" noTextEdit="1"/>
          </p:cNvSpPr>
          <p:nvPr/>
        </p:nvSpPr>
        <p:spPr bwMode="auto">
          <a:xfrm>
            <a:off x="4318000" y="3076575"/>
            <a:ext cx="1778000" cy="44926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l-GR" sz="28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panose="020B0806030902050204" pitchFamily="34" charset="0"/>
              </a:rPr>
              <a:t>Παραδείγματα</a:t>
            </a:r>
          </a:p>
        </p:txBody>
      </p:sp>
      <p:sp>
        <p:nvSpPr>
          <p:cNvPr id="75802" name="Text Box 22">
            <a:extLst>
              <a:ext uri="{FF2B5EF4-FFF2-40B4-BE49-F238E27FC236}">
                <a16:creationId xmlns:a16="http://schemas.microsoft.com/office/drawing/2014/main" id="{74CCD725-CE82-4D6B-BC99-9D17D48FF9C8}"/>
              </a:ext>
            </a:extLst>
          </p:cNvPr>
          <p:cNvSpPr txBox="1">
            <a:spLocks noChangeArrowheads="1"/>
          </p:cNvSpPr>
          <p:nvPr/>
        </p:nvSpPr>
        <p:spPr bwMode="auto">
          <a:xfrm>
            <a:off x="5019675" y="5854700"/>
            <a:ext cx="27622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l-GR" altLang="en-US" sz="1600">
                <a:solidFill>
                  <a:srgbClr val="FF0000"/>
                </a:solidFill>
              </a:rPr>
              <a:t>Αγνοούμε το κρατούμενο</a:t>
            </a:r>
            <a:endParaRPr lang="en-US" altLang="en-US" sz="1600">
              <a:solidFill>
                <a:srgbClr val="FF0000"/>
              </a:solidFill>
            </a:endParaRPr>
          </a:p>
        </p:txBody>
      </p:sp>
      <p:sp>
        <p:nvSpPr>
          <p:cNvPr id="75803" name="Line 23">
            <a:extLst>
              <a:ext uri="{FF2B5EF4-FFF2-40B4-BE49-F238E27FC236}">
                <a16:creationId xmlns:a16="http://schemas.microsoft.com/office/drawing/2014/main" id="{3A17F2DE-5F4D-4DA1-96FC-0C678E9A5D8B}"/>
              </a:ext>
            </a:extLst>
          </p:cNvPr>
          <p:cNvSpPr>
            <a:spLocks noChangeShapeType="1"/>
          </p:cNvSpPr>
          <p:nvPr/>
        </p:nvSpPr>
        <p:spPr bwMode="auto">
          <a:xfrm flipH="1" flipV="1">
            <a:off x="5881688" y="5616575"/>
            <a:ext cx="138112" cy="3048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l-GR"/>
          </a:p>
        </p:txBody>
      </p:sp>
      <p:sp>
        <p:nvSpPr>
          <p:cNvPr id="42012" name="TextBox 3">
            <a:extLst>
              <a:ext uri="{FF2B5EF4-FFF2-40B4-BE49-F238E27FC236}">
                <a16:creationId xmlns:a16="http://schemas.microsoft.com/office/drawing/2014/main" id="{AF4E6865-103A-451E-AAE2-B2B051E42240}"/>
              </a:ext>
            </a:extLst>
          </p:cNvPr>
          <p:cNvSpPr txBox="1">
            <a:spLocks noChangeArrowheads="1"/>
          </p:cNvSpPr>
          <p:nvPr/>
        </p:nvSpPr>
        <p:spPr bwMode="auto">
          <a:xfrm>
            <a:off x="485775" y="4899025"/>
            <a:ext cx="9588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l-GR" altLang="el-GR" sz="1400"/>
              <a:t>Συμπλ.2: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5431"/>
                                        </p:tgtEl>
                                        <p:attrNameLst>
                                          <p:attrName>style.visibility</p:attrName>
                                        </p:attrNameLst>
                                      </p:cBhvr>
                                      <p:to>
                                        <p:strVal val="visible"/>
                                      </p:to>
                                    </p:set>
                                    <p:anim calcmode="lin" valueType="num">
                                      <p:cBhvr additive="base">
                                        <p:cTn id="7" dur="500" fill="hold"/>
                                        <p:tgtEl>
                                          <p:spTgt spid="145431"/>
                                        </p:tgtEl>
                                        <p:attrNameLst>
                                          <p:attrName>ppt_x</p:attrName>
                                        </p:attrNameLst>
                                      </p:cBhvr>
                                      <p:tavLst>
                                        <p:tav tm="0">
                                          <p:val>
                                            <p:strVal val="0-#ppt_w/2"/>
                                          </p:val>
                                        </p:tav>
                                        <p:tav tm="100000">
                                          <p:val>
                                            <p:strVal val="#ppt_x"/>
                                          </p:val>
                                        </p:tav>
                                      </p:tavLst>
                                    </p:anim>
                                    <p:anim calcmode="lin" valueType="num">
                                      <p:cBhvr additive="base">
                                        <p:cTn id="8" dur="500" fill="hold"/>
                                        <p:tgtEl>
                                          <p:spTgt spid="14543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7487"/>
                                        </p:tgtEl>
                                        <p:attrNameLst>
                                          <p:attrName>style.visibility</p:attrName>
                                        </p:attrNameLst>
                                      </p:cBhvr>
                                      <p:to>
                                        <p:strVal val="visible"/>
                                      </p:to>
                                    </p:set>
                                    <p:anim calcmode="lin" valueType="num">
                                      <p:cBhvr additive="base">
                                        <p:cTn id="13" dur="500" fill="hold"/>
                                        <p:tgtEl>
                                          <p:spTgt spid="147487"/>
                                        </p:tgtEl>
                                        <p:attrNameLst>
                                          <p:attrName>ppt_x</p:attrName>
                                        </p:attrNameLst>
                                      </p:cBhvr>
                                      <p:tavLst>
                                        <p:tav tm="0">
                                          <p:val>
                                            <p:strVal val="0-#ppt_w/2"/>
                                          </p:val>
                                        </p:tav>
                                        <p:tav tm="100000">
                                          <p:val>
                                            <p:strVal val="#ppt_x"/>
                                          </p:val>
                                        </p:tav>
                                      </p:tavLst>
                                    </p:anim>
                                    <p:anim calcmode="lin" valueType="num">
                                      <p:cBhvr additive="base">
                                        <p:cTn id="14" dur="500" fill="hold"/>
                                        <p:tgtEl>
                                          <p:spTgt spid="147487"/>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500"/>
                            </p:stCondLst>
                            <p:childTnLst>
                              <p:par>
                                <p:cTn id="16" presetID="9" presetClass="entr" presetSubtype="0"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dissolve">
                                      <p:cBhvr>
                                        <p:cTn id="18" dur="500"/>
                                        <p:tgtEl>
                                          <p:spTgt spid="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childTnLst>
                          </p:cTn>
                        </p:par>
                        <p:par>
                          <p:cTn id="25" fill="hold" nodeType="afterGroup">
                            <p:stCondLst>
                              <p:cond delay="500"/>
                            </p:stCondLst>
                            <p:childTnLst>
                              <p:par>
                                <p:cTn id="26" presetID="2" presetClass="entr" presetSubtype="4" fill="hold" grpId="0" nodeType="afterEffect">
                                  <p:stCondLst>
                                    <p:cond delay="0"/>
                                  </p:stCondLst>
                                  <p:childTnLst>
                                    <p:set>
                                      <p:cBhvr>
                                        <p:cTn id="27" dur="1" fill="hold">
                                          <p:stCondLst>
                                            <p:cond delay="0"/>
                                          </p:stCondLst>
                                        </p:cTn>
                                        <p:tgtEl>
                                          <p:spTgt spid="147483"/>
                                        </p:tgtEl>
                                        <p:attrNameLst>
                                          <p:attrName>style.visibility</p:attrName>
                                        </p:attrNameLst>
                                      </p:cBhvr>
                                      <p:to>
                                        <p:strVal val="visible"/>
                                      </p:to>
                                    </p:set>
                                    <p:anim calcmode="lin" valueType="num">
                                      <p:cBhvr additive="base">
                                        <p:cTn id="28" dur="500" fill="hold"/>
                                        <p:tgtEl>
                                          <p:spTgt spid="147483"/>
                                        </p:tgtEl>
                                        <p:attrNameLst>
                                          <p:attrName>ppt_x</p:attrName>
                                        </p:attrNameLst>
                                      </p:cBhvr>
                                      <p:tavLst>
                                        <p:tav tm="0">
                                          <p:val>
                                            <p:strVal val="#ppt_x"/>
                                          </p:val>
                                        </p:tav>
                                        <p:tav tm="100000">
                                          <p:val>
                                            <p:strVal val="#ppt_x"/>
                                          </p:val>
                                        </p:tav>
                                      </p:tavLst>
                                    </p:anim>
                                    <p:anim calcmode="lin" valueType="num">
                                      <p:cBhvr additive="base">
                                        <p:cTn id="29" dur="500" fill="hold"/>
                                        <p:tgtEl>
                                          <p:spTgt spid="147483"/>
                                        </p:tgtEl>
                                        <p:attrNameLst>
                                          <p:attrName>ppt_y</p:attrName>
                                        </p:attrNameLst>
                                      </p:cBhvr>
                                      <p:tavLst>
                                        <p:tav tm="0">
                                          <p:val>
                                            <p:strVal val="1+#ppt_h/2"/>
                                          </p:val>
                                        </p:tav>
                                        <p:tav tm="100000">
                                          <p:val>
                                            <p:strVal val="#ppt_y"/>
                                          </p:val>
                                        </p:tav>
                                      </p:tavLst>
                                    </p:anim>
                                  </p:childTnLst>
                                </p:cTn>
                              </p:par>
                            </p:childTnLst>
                          </p:cTn>
                        </p:par>
                        <p:par>
                          <p:cTn id="30" fill="hold" nodeType="afterGroup">
                            <p:stCondLst>
                              <p:cond delay="1000"/>
                            </p:stCondLst>
                            <p:childTnLst>
                              <p:par>
                                <p:cTn id="31" presetID="22" presetClass="entr" presetSubtype="8" fill="hold" nodeType="afterEffect">
                                  <p:stCondLst>
                                    <p:cond delay="0"/>
                                  </p:stCondLst>
                                  <p:childTnLst>
                                    <p:set>
                                      <p:cBhvr>
                                        <p:cTn id="32" dur="1" fill="hold">
                                          <p:stCondLst>
                                            <p:cond delay="0"/>
                                          </p:stCondLst>
                                        </p:cTn>
                                        <p:tgtEl>
                                          <p:spTgt spid="147484"/>
                                        </p:tgtEl>
                                        <p:attrNameLst>
                                          <p:attrName>style.visibility</p:attrName>
                                        </p:attrNameLst>
                                      </p:cBhvr>
                                      <p:to>
                                        <p:strVal val="visible"/>
                                      </p:to>
                                    </p:set>
                                    <p:animEffect transition="in" filter="wipe(left)">
                                      <p:cBhvr>
                                        <p:cTn id="33" dur="500"/>
                                        <p:tgtEl>
                                          <p:spTgt spid="14748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2" fill="hold" nodeType="clickEffect">
                                  <p:stCondLst>
                                    <p:cond delay="0"/>
                                  </p:stCondLst>
                                  <p:childTnLst>
                                    <p:set>
                                      <p:cBhvr>
                                        <p:cTn id="37" dur="1" fill="hold">
                                          <p:stCondLst>
                                            <p:cond delay="0"/>
                                          </p:stCondLst>
                                        </p:cTn>
                                        <p:tgtEl>
                                          <p:spTgt spid="147465">
                                            <p:txEl>
                                              <p:pRg st="0" end="0"/>
                                            </p:txEl>
                                          </p:spTgt>
                                        </p:tgtEl>
                                        <p:attrNameLst>
                                          <p:attrName>style.visibility</p:attrName>
                                        </p:attrNameLst>
                                      </p:cBhvr>
                                      <p:to>
                                        <p:strVal val="visible"/>
                                      </p:to>
                                    </p:set>
                                    <p:animEffect transition="in" filter="wipe(right)">
                                      <p:cBhvr>
                                        <p:cTn id="38" dur="2000"/>
                                        <p:tgtEl>
                                          <p:spTgt spid="147465">
                                            <p:txEl>
                                              <p:pRg st="0" end="0"/>
                                            </p:txEl>
                                          </p:spTgt>
                                        </p:tgtEl>
                                      </p:cBhvr>
                                    </p:animEffect>
                                  </p:childTnLst>
                                </p:cTn>
                              </p:par>
                            </p:childTnLst>
                          </p:cTn>
                        </p:par>
                        <p:par>
                          <p:cTn id="39" fill="hold" nodeType="afterGroup">
                            <p:stCondLst>
                              <p:cond delay="2000"/>
                            </p:stCondLst>
                            <p:childTnLst>
                              <p:par>
                                <p:cTn id="40" presetID="22" presetClass="entr" presetSubtype="2" fill="hold" grpId="0" nodeType="afterEffect">
                                  <p:stCondLst>
                                    <p:cond delay="0"/>
                                  </p:stCondLst>
                                  <p:childTnLst>
                                    <p:set>
                                      <p:cBhvr>
                                        <p:cTn id="41" dur="1" fill="hold">
                                          <p:stCondLst>
                                            <p:cond delay="0"/>
                                          </p:stCondLst>
                                        </p:cTn>
                                        <p:tgtEl>
                                          <p:spTgt spid="147475"/>
                                        </p:tgtEl>
                                        <p:attrNameLst>
                                          <p:attrName>style.visibility</p:attrName>
                                        </p:attrNameLst>
                                      </p:cBhvr>
                                      <p:to>
                                        <p:strVal val="visible"/>
                                      </p:to>
                                    </p:set>
                                    <p:animEffect transition="in" filter="wipe(right)">
                                      <p:cBhvr>
                                        <p:cTn id="42" dur="500"/>
                                        <p:tgtEl>
                                          <p:spTgt spid="147475"/>
                                        </p:tgtEl>
                                      </p:cBhvr>
                                    </p:animEffect>
                                  </p:childTnLst>
                                </p:cTn>
                              </p:par>
                            </p:childTnLst>
                          </p:cTn>
                        </p:par>
                        <p:par>
                          <p:cTn id="43" fill="hold" nodeType="afterGroup">
                            <p:stCondLst>
                              <p:cond delay="2500"/>
                            </p:stCondLst>
                            <p:childTnLst>
                              <p:par>
                                <p:cTn id="44" presetID="22" presetClass="entr" presetSubtype="4" fill="hold" nodeType="afterEffect">
                                  <p:stCondLst>
                                    <p:cond delay="0"/>
                                  </p:stCondLst>
                                  <p:childTnLst>
                                    <p:set>
                                      <p:cBhvr>
                                        <p:cTn id="45" dur="1" fill="hold">
                                          <p:stCondLst>
                                            <p:cond delay="0"/>
                                          </p:stCondLst>
                                        </p:cTn>
                                        <p:tgtEl>
                                          <p:spTgt spid="147476"/>
                                        </p:tgtEl>
                                        <p:attrNameLst>
                                          <p:attrName>style.visibility</p:attrName>
                                        </p:attrNameLst>
                                      </p:cBhvr>
                                      <p:to>
                                        <p:strVal val="visible"/>
                                      </p:to>
                                    </p:set>
                                    <p:animEffect transition="in" filter="wipe(down)">
                                      <p:cBhvr>
                                        <p:cTn id="46" dur="500"/>
                                        <p:tgtEl>
                                          <p:spTgt spid="147476"/>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47466"/>
                                        </p:tgtEl>
                                        <p:attrNameLst>
                                          <p:attrName>style.visibility</p:attrName>
                                        </p:attrNameLst>
                                      </p:cBhvr>
                                      <p:to>
                                        <p:strVal val="visible"/>
                                      </p:to>
                                    </p:set>
                                    <p:anim calcmode="lin" valueType="num">
                                      <p:cBhvr additive="base">
                                        <p:cTn id="51" dur="500" fill="hold"/>
                                        <p:tgtEl>
                                          <p:spTgt spid="147466"/>
                                        </p:tgtEl>
                                        <p:attrNameLst>
                                          <p:attrName>ppt_x</p:attrName>
                                        </p:attrNameLst>
                                      </p:cBhvr>
                                      <p:tavLst>
                                        <p:tav tm="0">
                                          <p:val>
                                            <p:strVal val="#ppt_x"/>
                                          </p:val>
                                        </p:tav>
                                        <p:tav tm="100000">
                                          <p:val>
                                            <p:strVal val="#ppt_x"/>
                                          </p:val>
                                        </p:tav>
                                      </p:tavLst>
                                    </p:anim>
                                    <p:anim calcmode="lin" valueType="num">
                                      <p:cBhvr additive="base">
                                        <p:cTn id="52" dur="500" fill="hold"/>
                                        <p:tgtEl>
                                          <p:spTgt spid="147466"/>
                                        </p:tgtEl>
                                        <p:attrNameLst>
                                          <p:attrName>ppt_y</p:attrName>
                                        </p:attrNameLst>
                                      </p:cBhvr>
                                      <p:tavLst>
                                        <p:tav tm="0">
                                          <p:val>
                                            <p:strVal val="1+#ppt_h/2"/>
                                          </p:val>
                                        </p:tav>
                                        <p:tav tm="100000">
                                          <p:val>
                                            <p:strVal val="#ppt_y"/>
                                          </p:val>
                                        </p:tav>
                                      </p:tavLst>
                                    </p:anim>
                                  </p:childTnLst>
                                </p:cTn>
                              </p:par>
                            </p:childTnLst>
                          </p:cTn>
                        </p:par>
                        <p:par>
                          <p:cTn id="53" fill="hold" nodeType="afterGroup">
                            <p:stCondLst>
                              <p:cond delay="500"/>
                            </p:stCondLst>
                            <p:childTnLst>
                              <p:par>
                                <p:cTn id="54" presetID="2" presetClass="entr" presetSubtype="4" fill="hold" grpId="0" nodeType="afterEffect">
                                  <p:stCondLst>
                                    <p:cond delay="0"/>
                                  </p:stCondLst>
                                  <p:childTnLst>
                                    <p:set>
                                      <p:cBhvr>
                                        <p:cTn id="55" dur="1" fill="hold">
                                          <p:stCondLst>
                                            <p:cond delay="0"/>
                                          </p:stCondLst>
                                        </p:cTn>
                                        <p:tgtEl>
                                          <p:spTgt spid="147504"/>
                                        </p:tgtEl>
                                        <p:attrNameLst>
                                          <p:attrName>style.visibility</p:attrName>
                                        </p:attrNameLst>
                                      </p:cBhvr>
                                      <p:to>
                                        <p:strVal val="visible"/>
                                      </p:to>
                                    </p:set>
                                    <p:anim calcmode="lin" valueType="num">
                                      <p:cBhvr additive="base">
                                        <p:cTn id="56" dur="500" fill="hold"/>
                                        <p:tgtEl>
                                          <p:spTgt spid="147504"/>
                                        </p:tgtEl>
                                        <p:attrNameLst>
                                          <p:attrName>ppt_x</p:attrName>
                                        </p:attrNameLst>
                                      </p:cBhvr>
                                      <p:tavLst>
                                        <p:tav tm="0">
                                          <p:val>
                                            <p:strVal val="#ppt_x"/>
                                          </p:val>
                                        </p:tav>
                                        <p:tav tm="100000">
                                          <p:val>
                                            <p:strVal val="#ppt_x"/>
                                          </p:val>
                                        </p:tav>
                                      </p:tavLst>
                                    </p:anim>
                                    <p:anim calcmode="lin" valueType="num">
                                      <p:cBhvr additive="base">
                                        <p:cTn id="57" dur="500" fill="hold"/>
                                        <p:tgtEl>
                                          <p:spTgt spid="147504"/>
                                        </p:tgtEl>
                                        <p:attrNameLst>
                                          <p:attrName>ppt_y</p:attrName>
                                        </p:attrNameLst>
                                      </p:cBhvr>
                                      <p:tavLst>
                                        <p:tav tm="0">
                                          <p:val>
                                            <p:strVal val="1+#ppt_h/2"/>
                                          </p:val>
                                        </p:tav>
                                        <p:tav tm="100000">
                                          <p:val>
                                            <p:strVal val="#ppt_y"/>
                                          </p:val>
                                        </p:tav>
                                      </p:tavLst>
                                    </p:anim>
                                  </p:childTnLst>
                                </p:cTn>
                              </p:par>
                            </p:childTnLst>
                          </p:cTn>
                        </p:par>
                        <p:par>
                          <p:cTn id="58" fill="hold" nodeType="afterGroup">
                            <p:stCondLst>
                              <p:cond delay="1000"/>
                            </p:stCondLst>
                            <p:childTnLst>
                              <p:par>
                                <p:cTn id="59" presetID="22" presetClass="entr" presetSubtype="8" fill="hold" nodeType="afterEffect">
                                  <p:stCondLst>
                                    <p:cond delay="0"/>
                                  </p:stCondLst>
                                  <p:childTnLst>
                                    <p:set>
                                      <p:cBhvr>
                                        <p:cTn id="60" dur="1" fill="hold">
                                          <p:stCondLst>
                                            <p:cond delay="0"/>
                                          </p:stCondLst>
                                        </p:cTn>
                                        <p:tgtEl>
                                          <p:spTgt spid="147505"/>
                                        </p:tgtEl>
                                        <p:attrNameLst>
                                          <p:attrName>style.visibility</p:attrName>
                                        </p:attrNameLst>
                                      </p:cBhvr>
                                      <p:to>
                                        <p:strVal val="visible"/>
                                      </p:to>
                                    </p:set>
                                    <p:animEffect transition="in" filter="wipe(left)">
                                      <p:cBhvr>
                                        <p:cTn id="61" dur="500"/>
                                        <p:tgtEl>
                                          <p:spTgt spid="147505"/>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2" fill="hold" nodeType="clickEffect">
                                  <p:stCondLst>
                                    <p:cond delay="0"/>
                                  </p:stCondLst>
                                  <p:childTnLst>
                                    <p:set>
                                      <p:cBhvr>
                                        <p:cTn id="65" dur="1" fill="hold">
                                          <p:stCondLst>
                                            <p:cond delay="0"/>
                                          </p:stCondLst>
                                        </p:cTn>
                                        <p:tgtEl>
                                          <p:spTgt spid="147497">
                                            <p:txEl>
                                              <p:pRg st="0" end="0"/>
                                            </p:txEl>
                                          </p:spTgt>
                                        </p:tgtEl>
                                        <p:attrNameLst>
                                          <p:attrName>style.visibility</p:attrName>
                                        </p:attrNameLst>
                                      </p:cBhvr>
                                      <p:to>
                                        <p:strVal val="visible"/>
                                      </p:to>
                                    </p:set>
                                    <p:animEffect transition="in" filter="wipe(right)">
                                      <p:cBhvr>
                                        <p:cTn id="66" dur="2000"/>
                                        <p:tgtEl>
                                          <p:spTgt spid="147497">
                                            <p:txEl>
                                              <p:pRg st="0" end="0"/>
                                            </p:txEl>
                                          </p:spTgt>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147498"/>
                                        </p:tgtEl>
                                        <p:attrNameLst>
                                          <p:attrName>style.visibility</p:attrName>
                                        </p:attrNameLst>
                                      </p:cBhvr>
                                      <p:to>
                                        <p:strVal val="visible"/>
                                      </p:to>
                                    </p:set>
                                    <p:anim calcmode="lin" valueType="num">
                                      <p:cBhvr additive="base">
                                        <p:cTn id="71" dur="500" fill="hold"/>
                                        <p:tgtEl>
                                          <p:spTgt spid="147498"/>
                                        </p:tgtEl>
                                        <p:attrNameLst>
                                          <p:attrName>ppt_x</p:attrName>
                                        </p:attrNameLst>
                                      </p:cBhvr>
                                      <p:tavLst>
                                        <p:tav tm="0">
                                          <p:val>
                                            <p:strVal val="#ppt_x"/>
                                          </p:val>
                                        </p:tav>
                                        <p:tav tm="100000">
                                          <p:val>
                                            <p:strVal val="#ppt_x"/>
                                          </p:val>
                                        </p:tav>
                                      </p:tavLst>
                                    </p:anim>
                                    <p:anim calcmode="lin" valueType="num">
                                      <p:cBhvr additive="base">
                                        <p:cTn id="72" dur="500" fill="hold"/>
                                        <p:tgtEl>
                                          <p:spTgt spid="147498"/>
                                        </p:tgtEl>
                                        <p:attrNameLst>
                                          <p:attrName>ppt_y</p:attrName>
                                        </p:attrNameLst>
                                      </p:cBhvr>
                                      <p:tavLst>
                                        <p:tav tm="0">
                                          <p:val>
                                            <p:strVal val="1+#ppt_h/2"/>
                                          </p:val>
                                        </p:tav>
                                        <p:tav tm="100000">
                                          <p:val>
                                            <p:strVal val="#ppt_y"/>
                                          </p:val>
                                        </p:tav>
                                      </p:tavLst>
                                    </p:anim>
                                  </p:childTnLst>
                                </p:cTn>
                              </p:par>
                            </p:childTnLst>
                          </p:cTn>
                        </p:par>
                        <p:par>
                          <p:cTn id="73" fill="hold" nodeType="afterGroup">
                            <p:stCondLst>
                              <p:cond delay="500"/>
                            </p:stCondLst>
                            <p:childTnLst>
                              <p:par>
                                <p:cTn id="74" presetID="2" presetClass="entr" presetSubtype="4" fill="hold" grpId="0" nodeType="afterEffect">
                                  <p:stCondLst>
                                    <p:cond delay="0"/>
                                  </p:stCondLst>
                                  <p:childTnLst>
                                    <p:set>
                                      <p:cBhvr>
                                        <p:cTn id="75" dur="1" fill="hold">
                                          <p:stCondLst>
                                            <p:cond delay="0"/>
                                          </p:stCondLst>
                                        </p:cTn>
                                        <p:tgtEl>
                                          <p:spTgt spid="147513"/>
                                        </p:tgtEl>
                                        <p:attrNameLst>
                                          <p:attrName>style.visibility</p:attrName>
                                        </p:attrNameLst>
                                      </p:cBhvr>
                                      <p:to>
                                        <p:strVal val="visible"/>
                                      </p:to>
                                    </p:set>
                                    <p:anim calcmode="lin" valueType="num">
                                      <p:cBhvr additive="base">
                                        <p:cTn id="76" dur="500" fill="hold"/>
                                        <p:tgtEl>
                                          <p:spTgt spid="147513"/>
                                        </p:tgtEl>
                                        <p:attrNameLst>
                                          <p:attrName>ppt_x</p:attrName>
                                        </p:attrNameLst>
                                      </p:cBhvr>
                                      <p:tavLst>
                                        <p:tav tm="0">
                                          <p:val>
                                            <p:strVal val="#ppt_x"/>
                                          </p:val>
                                        </p:tav>
                                        <p:tav tm="100000">
                                          <p:val>
                                            <p:strVal val="#ppt_x"/>
                                          </p:val>
                                        </p:tav>
                                      </p:tavLst>
                                    </p:anim>
                                    <p:anim calcmode="lin" valueType="num">
                                      <p:cBhvr additive="base">
                                        <p:cTn id="77" dur="500" fill="hold"/>
                                        <p:tgtEl>
                                          <p:spTgt spid="147513"/>
                                        </p:tgtEl>
                                        <p:attrNameLst>
                                          <p:attrName>ppt_y</p:attrName>
                                        </p:attrNameLst>
                                      </p:cBhvr>
                                      <p:tavLst>
                                        <p:tav tm="0">
                                          <p:val>
                                            <p:strVal val="1+#ppt_h/2"/>
                                          </p:val>
                                        </p:tav>
                                        <p:tav tm="100000">
                                          <p:val>
                                            <p:strVal val="#ppt_y"/>
                                          </p:val>
                                        </p:tav>
                                      </p:tavLst>
                                    </p:anim>
                                  </p:childTnLst>
                                </p:cTn>
                              </p:par>
                            </p:childTnLst>
                          </p:cTn>
                        </p:par>
                        <p:par>
                          <p:cTn id="78" fill="hold" nodeType="afterGroup">
                            <p:stCondLst>
                              <p:cond delay="1000"/>
                            </p:stCondLst>
                            <p:childTnLst>
                              <p:par>
                                <p:cTn id="79" presetID="22" presetClass="entr" presetSubtype="8" fill="hold" nodeType="afterEffect">
                                  <p:stCondLst>
                                    <p:cond delay="0"/>
                                  </p:stCondLst>
                                  <p:childTnLst>
                                    <p:set>
                                      <p:cBhvr>
                                        <p:cTn id="80" dur="1" fill="hold">
                                          <p:stCondLst>
                                            <p:cond delay="0"/>
                                          </p:stCondLst>
                                        </p:cTn>
                                        <p:tgtEl>
                                          <p:spTgt spid="147514"/>
                                        </p:tgtEl>
                                        <p:attrNameLst>
                                          <p:attrName>style.visibility</p:attrName>
                                        </p:attrNameLst>
                                      </p:cBhvr>
                                      <p:to>
                                        <p:strVal val="visible"/>
                                      </p:to>
                                    </p:set>
                                    <p:animEffect transition="in" filter="wipe(left)">
                                      <p:cBhvr>
                                        <p:cTn id="81" dur="500"/>
                                        <p:tgtEl>
                                          <p:spTgt spid="147514"/>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2" fill="hold" nodeType="clickEffect">
                                  <p:stCondLst>
                                    <p:cond delay="0"/>
                                  </p:stCondLst>
                                  <p:childTnLst>
                                    <p:set>
                                      <p:cBhvr>
                                        <p:cTn id="85" dur="1" fill="hold">
                                          <p:stCondLst>
                                            <p:cond delay="0"/>
                                          </p:stCondLst>
                                        </p:cTn>
                                        <p:tgtEl>
                                          <p:spTgt spid="147506">
                                            <p:txEl>
                                              <p:pRg st="0" end="0"/>
                                            </p:txEl>
                                          </p:spTgt>
                                        </p:tgtEl>
                                        <p:attrNameLst>
                                          <p:attrName>style.visibility</p:attrName>
                                        </p:attrNameLst>
                                      </p:cBhvr>
                                      <p:to>
                                        <p:strVal val="visible"/>
                                      </p:to>
                                    </p:set>
                                    <p:animEffect transition="in" filter="wipe(right)">
                                      <p:cBhvr>
                                        <p:cTn id="86" dur="2000"/>
                                        <p:tgtEl>
                                          <p:spTgt spid="147506">
                                            <p:txEl>
                                              <p:pRg st="0" end="0"/>
                                            </p:txEl>
                                          </p:spTgt>
                                        </p:tgtEl>
                                      </p:cBhvr>
                                    </p:animEffect>
                                  </p:childTnLst>
                                </p:cTn>
                              </p:par>
                            </p:childTnLst>
                          </p:cTn>
                        </p:par>
                        <p:par>
                          <p:cTn id="87" fill="hold" nodeType="afterGroup">
                            <p:stCondLst>
                              <p:cond delay="2000"/>
                            </p:stCondLst>
                            <p:childTnLst>
                              <p:par>
                                <p:cTn id="88" presetID="22" presetClass="entr" presetSubtype="2" fill="hold" grpId="0" nodeType="afterEffect">
                                  <p:stCondLst>
                                    <p:cond delay="0"/>
                                  </p:stCondLst>
                                  <p:childTnLst>
                                    <p:set>
                                      <p:cBhvr>
                                        <p:cTn id="89" dur="1" fill="hold">
                                          <p:stCondLst>
                                            <p:cond delay="0"/>
                                          </p:stCondLst>
                                        </p:cTn>
                                        <p:tgtEl>
                                          <p:spTgt spid="147508"/>
                                        </p:tgtEl>
                                        <p:attrNameLst>
                                          <p:attrName>style.visibility</p:attrName>
                                        </p:attrNameLst>
                                      </p:cBhvr>
                                      <p:to>
                                        <p:strVal val="visible"/>
                                      </p:to>
                                    </p:set>
                                    <p:animEffect transition="in" filter="wipe(right)">
                                      <p:cBhvr>
                                        <p:cTn id="90" dur="500"/>
                                        <p:tgtEl>
                                          <p:spTgt spid="147508"/>
                                        </p:tgtEl>
                                      </p:cBhvr>
                                    </p:animEffect>
                                  </p:childTnLst>
                                </p:cTn>
                              </p:par>
                            </p:childTnLst>
                          </p:cTn>
                        </p:par>
                        <p:par>
                          <p:cTn id="91" fill="hold" nodeType="afterGroup">
                            <p:stCondLst>
                              <p:cond delay="2500"/>
                            </p:stCondLst>
                            <p:childTnLst>
                              <p:par>
                                <p:cTn id="92" presetID="22" presetClass="entr" presetSubtype="4" fill="hold" nodeType="afterEffect">
                                  <p:stCondLst>
                                    <p:cond delay="0"/>
                                  </p:stCondLst>
                                  <p:childTnLst>
                                    <p:set>
                                      <p:cBhvr>
                                        <p:cTn id="93" dur="1" fill="hold">
                                          <p:stCondLst>
                                            <p:cond delay="0"/>
                                          </p:stCondLst>
                                        </p:cTn>
                                        <p:tgtEl>
                                          <p:spTgt spid="147509"/>
                                        </p:tgtEl>
                                        <p:attrNameLst>
                                          <p:attrName>style.visibility</p:attrName>
                                        </p:attrNameLst>
                                      </p:cBhvr>
                                      <p:to>
                                        <p:strVal val="visible"/>
                                      </p:to>
                                    </p:set>
                                    <p:animEffect transition="in" filter="wipe(down)">
                                      <p:cBhvr>
                                        <p:cTn id="94" dur="500"/>
                                        <p:tgtEl>
                                          <p:spTgt spid="147509"/>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2" presetClass="entr" presetSubtype="4" fill="hold" grpId="0" nodeType="clickEffect">
                                  <p:stCondLst>
                                    <p:cond delay="0"/>
                                  </p:stCondLst>
                                  <p:childTnLst>
                                    <p:set>
                                      <p:cBhvr>
                                        <p:cTn id="98" dur="1" fill="hold">
                                          <p:stCondLst>
                                            <p:cond delay="0"/>
                                          </p:stCondLst>
                                        </p:cTn>
                                        <p:tgtEl>
                                          <p:spTgt spid="147507"/>
                                        </p:tgtEl>
                                        <p:attrNameLst>
                                          <p:attrName>style.visibility</p:attrName>
                                        </p:attrNameLst>
                                      </p:cBhvr>
                                      <p:to>
                                        <p:strVal val="visible"/>
                                      </p:to>
                                    </p:set>
                                    <p:anim calcmode="lin" valueType="num">
                                      <p:cBhvr additive="base">
                                        <p:cTn id="99" dur="500" fill="hold"/>
                                        <p:tgtEl>
                                          <p:spTgt spid="147507"/>
                                        </p:tgtEl>
                                        <p:attrNameLst>
                                          <p:attrName>ppt_x</p:attrName>
                                        </p:attrNameLst>
                                      </p:cBhvr>
                                      <p:tavLst>
                                        <p:tav tm="0">
                                          <p:val>
                                            <p:strVal val="#ppt_x"/>
                                          </p:val>
                                        </p:tav>
                                        <p:tav tm="100000">
                                          <p:val>
                                            <p:strVal val="#ppt_x"/>
                                          </p:val>
                                        </p:tav>
                                      </p:tavLst>
                                    </p:anim>
                                    <p:anim calcmode="lin" valueType="num">
                                      <p:cBhvr additive="base">
                                        <p:cTn id="100" dur="500" fill="hold"/>
                                        <p:tgtEl>
                                          <p:spTgt spid="147507"/>
                                        </p:tgtEl>
                                        <p:attrNameLst>
                                          <p:attrName>ppt_y</p:attrName>
                                        </p:attrNameLst>
                                      </p:cBhvr>
                                      <p:tavLst>
                                        <p:tav tm="0">
                                          <p:val>
                                            <p:strVal val="1+#ppt_h/2"/>
                                          </p:val>
                                        </p:tav>
                                        <p:tav tm="100000">
                                          <p:val>
                                            <p:strVal val="#ppt_y"/>
                                          </p:val>
                                        </p:tav>
                                      </p:tavLst>
                                    </p:anim>
                                  </p:childTnLst>
                                </p:cTn>
                              </p:par>
                            </p:childTnLst>
                          </p:cTn>
                        </p:par>
                      </p:childTnLst>
                    </p:cTn>
                  </p:par>
                  <p:par>
                    <p:cTn id="101" fill="hold" nodeType="clickPar">
                      <p:stCondLst>
                        <p:cond delay="indefinite"/>
                      </p:stCondLst>
                      <p:childTnLst>
                        <p:par>
                          <p:cTn id="102" fill="hold" nodeType="withGroup">
                            <p:stCondLst>
                              <p:cond delay="0"/>
                            </p:stCondLst>
                            <p:childTnLst>
                              <p:par>
                                <p:cTn id="103" presetID="9" presetClass="entr" presetSubtype="0" fill="hold" nodeType="clickEffect">
                                  <p:stCondLst>
                                    <p:cond delay="0"/>
                                  </p:stCondLst>
                                  <p:childTnLst>
                                    <p:set>
                                      <p:cBhvr>
                                        <p:cTn id="104" dur="1" fill="hold">
                                          <p:stCondLst>
                                            <p:cond delay="0"/>
                                          </p:stCondLst>
                                        </p:cTn>
                                        <p:tgtEl>
                                          <p:spTgt spid="20"/>
                                        </p:tgtEl>
                                        <p:attrNameLst>
                                          <p:attrName>style.visibility</p:attrName>
                                        </p:attrNameLst>
                                      </p:cBhvr>
                                      <p:to>
                                        <p:strVal val="visible"/>
                                      </p:to>
                                    </p:set>
                                    <p:animEffect transition="in" filter="dissolve">
                                      <p:cBhvr>
                                        <p:cTn id="105" dur="500"/>
                                        <p:tgtEl>
                                          <p:spTgt spid="20"/>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75782"/>
                                        </p:tgtEl>
                                        <p:attrNameLst>
                                          <p:attrName>style.visibility</p:attrName>
                                        </p:attrNameLst>
                                      </p:cBhvr>
                                      <p:to>
                                        <p:strVal val="visible"/>
                                      </p:to>
                                    </p:set>
                                  </p:childTnLst>
                                </p:cTn>
                              </p:par>
                              <p:par>
                                <p:cTn id="110" presetID="1" presetClass="entr" presetSubtype="0" fill="hold" nodeType="withEffect">
                                  <p:stCondLst>
                                    <p:cond delay="0"/>
                                  </p:stCondLst>
                                  <p:childTnLst>
                                    <p:set>
                                      <p:cBhvr>
                                        <p:cTn id="111" dur="1" fill="hold">
                                          <p:stCondLst>
                                            <p:cond delay="0"/>
                                          </p:stCondLst>
                                        </p:cTn>
                                        <p:tgtEl>
                                          <p:spTgt spid="75783"/>
                                        </p:tgtEl>
                                        <p:attrNameLst>
                                          <p:attrName>style.visibility</p:attrName>
                                        </p:attrNameLst>
                                      </p:cBhvr>
                                      <p:to>
                                        <p:strVal val="visible"/>
                                      </p:to>
                                    </p:set>
                                  </p:childTnLst>
                                </p:cTn>
                              </p:par>
                              <p:par>
                                <p:cTn id="112" presetID="1" presetClass="entr" presetSubtype="0" fill="hold" nodeType="withEffect">
                                  <p:stCondLst>
                                    <p:cond delay="0"/>
                                  </p:stCondLst>
                                  <p:childTnLst>
                                    <p:set>
                                      <p:cBhvr>
                                        <p:cTn id="113" dur="1" fill="hold">
                                          <p:stCondLst>
                                            <p:cond delay="0"/>
                                          </p:stCondLst>
                                        </p:cTn>
                                        <p:tgtEl>
                                          <p:spTgt spid="75803"/>
                                        </p:tgtEl>
                                        <p:attrNameLst>
                                          <p:attrName>style.visibility</p:attrName>
                                        </p:attrNameLst>
                                      </p:cBhvr>
                                      <p:to>
                                        <p:strVal val="visible"/>
                                      </p:to>
                                    </p:set>
                                  </p:childTnLst>
                                </p:cTn>
                              </p:par>
                              <p:par>
                                <p:cTn id="114" presetID="1" presetClass="entr" presetSubtype="0" fill="hold" grpId="0" nodeType="withEffect">
                                  <p:stCondLst>
                                    <p:cond delay="0"/>
                                  </p:stCondLst>
                                  <p:childTnLst>
                                    <p:set>
                                      <p:cBhvr>
                                        <p:cTn id="115" dur="1" fill="hold">
                                          <p:stCondLst>
                                            <p:cond delay="0"/>
                                          </p:stCondLst>
                                        </p:cTn>
                                        <p:tgtEl>
                                          <p:spTgt spid="758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66" grpId="0"/>
      <p:bldP spid="147475" grpId="0"/>
      <p:bldP spid="75782" grpId="0"/>
      <p:bldP spid="147483" grpId="0"/>
      <p:bldP spid="147487" grpId="0"/>
      <p:bldP spid="147498" grpId="0"/>
      <p:bldP spid="147504" grpId="0"/>
      <p:bldP spid="147507" grpId="0"/>
      <p:bldP spid="147508" grpId="0"/>
      <p:bldP spid="147513" grpId="0"/>
      <p:bldP spid="145431" grpId="0"/>
      <p:bldP spid="7580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4" descr="Αποτέλεσμα εικόνας για pc funny">
            <a:extLst>
              <a:ext uri="{FF2B5EF4-FFF2-40B4-BE49-F238E27FC236}">
                <a16:creationId xmlns:a16="http://schemas.microsoft.com/office/drawing/2014/main" id="{CD5546A2-0115-41AC-B674-E9A27B13E2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9525" y="34925"/>
            <a:ext cx="2770188" cy="198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5" name="Picture 5">
            <a:extLst>
              <a:ext uri="{FF2B5EF4-FFF2-40B4-BE49-F238E27FC236}">
                <a16:creationId xmlns:a16="http://schemas.microsoft.com/office/drawing/2014/main" id="{E1495CE0-F690-4B18-A608-65FFDFC8A90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57963" y="4527550"/>
            <a:ext cx="2571750"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6" name="Picture 2">
            <a:extLst>
              <a:ext uri="{FF2B5EF4-FFF2-40B4-BE49-F238E27FC236}">
                <a16:creationId xmlns:a16="http://schemas.microsoft.com/office/drawing/2014/main" id="{47E5D382-6212-442D-8286-C4A2346365EF}"/>
              </a:ext>
            </a:extLst>
          </p:cNvPr>
          <p:cNvPicPr>
            <a:picLocks noChangeAspect="1"/>
          </p:cNvPicPr>
          <p:nvPr/>
        </p:nvPicPr>
        <p:blipFill>
          <a:blip r:embed="rId4">
            <a:extLst>
              <a:ext uri="{28A0092B-C50C-407E-A947-70E740481C1C}">
                <a14:useLocalDpi xmlns:a14="http://schemas.microsoft.com/office/drawing/2010/main" val="0"/>
              </a:ext>
            </a:extLst>
          </a:blip>
          <a:srcRect l="27444" t="29800" r="23669" b="17020"/>
          <a:stretch>
            <a:fillRect/>
          </a:stretch>
        </p:blipFill>
        <p:spPr bwMode="auto">
          <a:xfrm>
            <a:off x="620713" y="1624013"/>
            <a:ext cx="6203950" cy="379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7" name="Rectangle 4">
            <a:extLst>
              <a:ext uri="{FF2B5EF4-FFF2-40B4-BE49-F238E27FC236}">
                <a16:creationId xmlns:a16="http://schemas.microsoft.com/office/drawing/2014/main" id="{16908459-26A0-4B08-9CD6-1A6BC6C96947}"/>
              </a:ext>
            </a:extLst>
          </p:cNvPr>
          <p:cNvSpPr>
            <a:spLocks noChangeArrowheads="1"/>
          </p:cNvSpPr>
          <p:nvPr/>
        </p:nvSpPr>
        <p:spPr bwMode="auto">
          <a:xfrm>
            <a:off x="2535238" y="795338"/>
            <a:ext cx="2376487" cy="461962"/>
          </a:xfrm>
          <a:prstGeom prst="rect">
            <a:avLst/>
          </a:prstGeom>
          <a:solidFill>
            <a:srgbClr val="996633"/>
          </a:solidFill>
          <a:ln w="9525">
            <a:solidFill>
              <a:srgbClr val="000000"/>
            </a:solidFill>
            <a:miter lim="800000"/>
            <a:headEnd/>
            <a:tailEnd/>
          </a:ln>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l-GR" altLang="en-US">
                <a:solidFill>
                  <a:srgbClr val="FFFF99"/>
                </a:solidFill>
              </a:rPr>
              <a:t>Δυαδικοί κώδικες</a:t>
            </a:r>
            <a:endParaRPr lang="en-US" altLang="en-US">
              <a:solidFill>
                <a:srgbClr val="FFFF99"/>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4">
            <a:extLst>
              <a:ext uri="{FF2B5EF4-FFF2-40B4-BE49-F238E27FC236}">
                <a16:creationId xmlns:a16="http://schemas.microsoft.com/office/drawing/2014/main" id="{D78DC59B-95BF-4FFB-A3F0-B82AC60F5337}"/>
              </a:ext>
            </a:extLst>
          </p:cNvPr>
          <p:cNvSpPr>
            <a:spLocks noChangeArrowheads="1"/>
          </p:cNvSpPr>
          <p:nvPr/>
        </p:nvSpPr>
        <p:spPr bwMode="auto">
          <a:xfrm>
            <a:off x="3395663" y="508000"/>
            <a:ext cx="1971675" cy="461963"/>
          </a:xfrm>
          <a:prstGeom prst="rect">
            <a:avLst/>
          </a:prstGeom>
          <a:solidFill>
            <a:srgbClr val="996633"/>
          </a:solidFill>
          <a:ln w="9525">
            <a:solidFill>
              <a:srgbClr val="000000"/>
            </a:solidFill>
            <a:miter lim="800000"/>
            <a:headEnd/>
            <a:tailEnd/>
          </a:ln>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l-GR" altLang="en-US">
                <a:solidFill>
                  <a:srgbClr val="FFFF99"/>
                </a:solidFill>
              </a:rPr>
              <a:t>Κώδικάς </a:t>
            </a:r>
            <a:r>
              <a:rPr lang="en-US" altLang="en-US">
                <a:solidFill>
                  <a:srgbClr val="FFFF99"/>
                </a:solidFill>
              </a:rPr>
              <a:t>BCD</a:t>
            </a:r>
          </a:p>
        </p:txBody>
      </p:sp>
      <p:sp>
        <p:nvSpPr>
          <p:cNvPr id="45059" name="Text Box 5">
            <a:extLst>
              <a:ext uri="{FF2B5EF4-FFF2-40B4-BE49-F238E27FC236}">
                <a16:creationId xmlns:a16="http://schemas.microsoft.com/office/drawing/2014/main" id="{B8C07D2F-CEAE-412D-80B4-DB6D95ED5094}"/>
              </a:ext>
            </a:extLst>
          </p:cNvPr>
          <p:cNvSpPr txBox="1">
            <a:spLocks noChangeArrowheads="1"/>
          </p:cNvSpPr>
          <p:nvPr/>
        </p:nvSpPr>
        <p:spPr bwMode="auto">
          <a:xfrm>
            <a:off x="914400" y="3276600"/>
            <a:ext cx="7102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l-GR" altLang="en-US"/>
          </a:p>
        </p:txBody>
      </p:sp>
      <p:sp>
        <p:nvSpPr>
          <p:cNvPr id="86020" name="Text Box 6">
            <a:extLst>
              <a:ext uri="{FF2B5EF4-FFF2-40B4-BE49-F238E27FC236}">
                <a16:creationId xmlns:a16="http://schemas.microsoft.com/office/drawing/2014/main" id="{2E5955D7-27B3-4C7A-BA57-85E446775A41}"/>
              </a:ext>
            </a:extLst>
          </p:cNvPr>
          <p:cNvSpPr txBox="1">
            <a:spLocks noChangeArrowheads="1"/>
          </p:cNvSpPr>
          <p:nvPr/>
        </p:nvSpPr>
        <p:spPr bwMode="auto">
          <a:xfrm>
            <a:off x="561975" y="1041400"/>
            <a:ext cx="4805363" cy="466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indent="-342900" algn="just">
              <a:spcBef>
                <a:spcPct val="50000"/>
              </a:spcBef>
              <a:buFont typeface="Wingdings" panose="05000000000000000000" pitchFamily="2" charset="2"/>
              <a:buChar char="q"/>
              <a:defRPr/>
            </a:pPr>
            <a:r>
              <a:rPr lang="el-GR" altLang="en-US" sz="1800" dirty="0"/>
              <a:t>Ο κώδικας </a:t>
            </a:r>
            <a:r>
              <a:rPr lang="en-US" altLang="en-US" sz="1800" dirty="0"/>
              <a:t>BCD (Binary coded decimal) </a:t>
            </a:r>
            <a:r>
              <a:rPr lang="el-GR" altLang="en-US" sz="1800" dirty="0"/>
              <a:t>χρησιμοποιείται στα ψηφιακά συστήματα για την </a:t>
            </a:r>
            <a:r>
              <a:rPr lang="el-GR" altLang="en-US" sz="1800" i="1" u="sng" dirty="0"/>
              <a:t>αναπαράσταση αριθμών σε δεκαδική μορφή </a:t>
            </a:r>
            <a:r>
              <a:rPr lang="el-GR" altLang="en-US" sz="1800" dirty="0"/>
              <a:t>(π.χ στα ψηφιακά ρολόγια)</a:t>
            </a:r>
          </a:p>
          <a:p>
            <a:pPr marL="342900" indent="-342900" algn="just">
              <a:spcBef>
                <a:spcPct val="50000"/>
              </a:spcBef>
              <a:buFont typeface="Wingdings" panose="05000000000000000000" pitchFamily="2" charset="2"/>
              <a:buChar char="q"/>
              <a:defRPr/>
            </a:pPr>
            <a:r>
              <a:rPr lang="el-GR" altLang="en-US" sz="1800" dirty="0"/>
              <a:t>Ένας αριθμός με κ δεκαδικά ψηφία απαιτεί 4κ </a:t>
            </a:r>
            <a:r>
              <a:rPr lang="en-US" altLang="en-US" sz="1800" dirty="0"/>
              <a:t>bits </a:t>
            </a:r>
            <a:r>
              <a:rPr lang="el-GR" altLang="en-US" sz="1800" dirty="0"/>
              <a:t>σε μορφή </a:t>
            </a:r>
            <a:r>
              <a:rPr lang="en-US" altLang="en-US" sz="1800" dirty="0"/>
              <a:t>BCD.</a:t>
            </a:r>
            <a:endParaRPr lang="el-GR" altLang="en-US" sz="1800" dirty="0"/>
          </a:p>
          <a:p>
            <a:pPr marL="342900" indent="-342900" algn="just">
              <a:spcBef>
                <a:spcPct val="50000"/>
              </a:spcBef>
              <a:buFont typeface="Wingdings" panose="05000000000000000000" pitchFamily="2" charset="2"/>
              <a:buChar char="q"/>
              <a:defRPr/>
            </a:pPr>
            <a:r>
              <a:rPr lang="el-GR" altLang="en-US" sz="1800" b="1" dirty="0"/>
              <a:t>Μειονέκτημα:</a:t>
            </a:r>
            <a:r>
              <a:rPr lang="el-GR" altLang="en-US" sz="1800" dirty="0"/>
              <a:t> Χρειάζεται περισσότερα </a:t>
            </a:r>
            <a:r>
              <a:rPr lang="en-US" altLang="en-US" sz="1800" dirty="0"/>
              <a:t>bits </a:t>
            </a:r>
            <a:r>
              <a:rPr lang="el-GR" altLang="en-US" sz="1800" dirty="0"/>
              <a:t>από την ισοδύναμη δυαδική τιμή του.</a:t>
            </a:r>
          </a:p>
          <a:p>
            <a:pPr marL="342900" indent="-342900" algn="just">
              <a:spcBef>
                <a:spcPct val="50000"/>
              </a:spcBef>
              <a:buFont typeface="Wingdings" panose="05000000000000000000" pitchFamily="2" charset="2"/>
              <a:buChar char="q"/>
              <a:defRPr/>
            </a:pPr>
            <a:r>
              <a:rPr lang="el-GR" altLang="en-US" sz="1800" b="1" dirty="0"/>
              <a:t>Πλεονέκτημα: </a:t>
            </a:r>
            <a:r>
              <a:rPr lang="el-GR" altLang="en-US" sz="1800" dirty="0"/>
              <a:t>Τα δεδομένα εισόδου και εξόδου παράγονται από ανθρώπους που χρησιμοποιούν το δεκαδικό σύστημα</a:t>
            </a:r>
          </a:p>
          <a:p>
            <a:pPr>
              <a:spcBef>
                <a:spcPct val="50000"/>
              </a:spcBef>
              <a:defRPr/>
            </a:pPr>
            <a:r>
              <a:rPr lang="el-GR" altLang="en-US" sz="1800" dirty="0"/>
              <a:t>π.χ: (395)</a:t>
            </a:r>
            <a:r>
              <a:rPr lang="el-GR" altLang="en-US" sz="1800" baseline="-25000" dirty="0"/>
              <a:t>10</a:t>
            </a:r>
            <a:r>
              <a:rPr lang="el-GR" altLang="en-US" sz="1800" dirty="0"/>
              <a:t> = (110001011)</a:t>
            </a:r>
            <a:r>
              <a:rPr lang="el-GR" altLang="en-US" sz="1800" baseline="-25000" dirty="0"/>
              <a:t>2</a:t>
            </a:r>
            <a:r>
              <a:rPr lang="el-GR" altLang="en-US" sz="1800" dirty="0"/>
              <a:t> = </a:t>
            </a:r>
            <a:br>
              <a:rPr lang="el-GR" altLang="en-US" sz="1800" dirty="0"/>
            </a:br>
            <a:r>
              <a:rPr lang="el-GR" altLang="en-US" sz="1800" dirty="0"/>
              <a:t>           (0011 1001 0101)</a:t>
            </a:r>
            <a:r>
              <a:rPr lang="el-GR" altLang="en-US" sz="1800" baseline="-25000" dirty="0"/>
              <a:t>BCD</a:t>
            </a:r>
          </a:p>
          <a:p>
            <a:pPr>
              <a:spcBef>
                <a:spcPct val="50000"/>
              </a:spcBef>
              <a:defRPr/>
            </a:pPr>
            <a:r>
              <a:rPr lang="en-US" altLang="en-US" sz="1800" dirty="0"/>
              <a:t> </a:t>
            </a:r>
            <a:r>
              <a:rPr lang="el-GR" altLang="en-US" sz="1800" dirty="0"/>
              <a:t>ΒΡΕΙΤΕ (185)=????</a:t>
            </a:r>
            <a:endParaRPr lang="en-US" altLang="en-US" sz="1800" dirty="0"/>
          </a:p>
        </p:txBody>
      </p:sp>
      <p:sp>
        <p:nvSpPr>
          <p:cNvPr id="45061" name="Rectangle 21">
            <a:extLst>
              <a:ext uri="{FF2B5EF4-FFF2-40B4-BE49-F238E27FC236}">
                <a16:creationId xmlns:a16="http://schemas.microsoft.com/office/drawing/2014/main" id="{C5A857FA-4EB1-401A-82BE-406BA5C9631B}"/>
              </a:ext>
            </a:extLst>
          </p:cNvPr>
          <p:cNvSpPr>
            <a:spLocks noChangeArrowheads="1"/>
          </p:cNvSpPr>
          <p:nvPr/>
        </p:nvSpPr>
        <p:spPr bwMode="auto">
          <a:xfrm>
            <a:off x="5486400" y="914400"/>
            <a:ext cx="3048000" cy="5257800"/>
          </a:xfrm>
          <a:prstGeom prst="rect">
            <a:avLst/>
          </a:prstGeom>
          <a:solidFill>
            <a:srgbClr val="FFFFCC"/>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l-GR" altLang="en-US"/>
          </a:p>
        </p:txBody>
      </p:sp>
      <p:sp>
        <p:nvSpPr>
          <p:cNvPr id="45062" name="Text Box 22">
            <a:extLst>
              <a:ext uri="{FF2B5EF4-FFF2-40B4-BE49-F238E27FC236}">
                <a16:creationId xmlns:a16="http://schemas.microsoft.com/office/drawing/2014/main" id="{16F8740B-1FBE-4DCB-AA8B-40DB569DD60D}"/>
              </a:ext>
            </a:extLst>
          </p:cNvPr>
          <p:cNvSpPr txBox="1">
            <a:spLocks noChangeArrowheads="1"/>
          </p:cNvSpPr>
          <p:nvPr/>
        </p:nvSpPr>
        <p:spPr bwMode="auto">
          <a:xfrm>
            <a:off x="5791200" y="1203325"/>
            <a:ext cx="457200"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000">
                <a:solidFill>
                  <a:srgbClr val="FF0000"/>
                </a:solidFill>
              </a:rPr>
              <a:t>0 1 2 3 4 5 6 7 8 9 10 11 12 13 1415</a:t>
            </a:r>
          </a:p>
        </p:txBody>
      </p:sp>
      <p:sp>
        <p:nvSpPr>
          <p:cNvPr id="45063" name="Text Box 24">
            <a:extLst>
              <a:ext uri="{FF2B5EF4-FFF2-40B4-BE49-F238E27FC236}">
                <a16:creationId xmlns:a16="http://schemas.microsoft.com/office/drawing/2014/main" id="{C79972E4-7922-405E-B69E-7CC769C8FA0C}"/>
              </a:ext>
            </a:extLst>
          </p:cNvPr>
          <p:cNvSpPr txBox="1">
            <a:spLocks noChangeArrowheads="1"/>
          </p:cNvSpPr>
          <p:nvPr/>
        </p:nvSpPr>
        <p:spPr bwMode="auto">
          <a:xfrm>
            <a:off x="6400800" y="1203325"/>
            <a:ext cx="838200"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000">
                <a:solidFill>
                  <a:schemeClr val="tx2"/>
                </a:solidFill>
              </a:rPr>
              <a:t>0000 0001 0010 0011 0100 0101 0110 0111 1000 1001 1010 1011 1100 1101 1110 1111</a:t>
            </a:r>
          </a:p>
        </p:txBody>
      </p:sp>
      <p:sp>
        <p:nvSpPr>
          <p:cNvPr id="45064" name="Text Box 25">
            <a:extLst>
              <a:ext uri="{FF2B5EF4-FFF2-40B4-BE49-F238E27FC236}">
                <a16:creationId xmlns:a16="http://schemas.microsoft.com/office/drawing/2014/main" id="{2EEA1997-59A8-4DEB-AB66-CADDC7FA8756}"/>
              </a:ext>
            </a:extLst>
          </p:cNvPr>
          <p:cNvSpPr txBox="1">
            <a:spLocks noChangeArrowheads="1"/>
          </p:cNvSpPr>
          <p:nvPr/>
        </p:nvSpPr>
        <p:spPr bwMode="auto">
          <a:xfrm>
            <a:off x="5486400" y="914400"/>
            <a:ext cx="1371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l-GR" altLang="en-US" sz="1600">
                <a:solidFill>
                  <a:srgbClr val="FF0000"/>
                </a:solidFill>
              </a:rPr>
              <a:t>Δεκαδικό</a:t>
            </a:r>
            <a:endParaRPr lang="en-US" altLang="en-US" sz="1600">
              <a:solidFill>
                <a:srgbClr val="FF0000"/>
              </a:solidFill>
            </a:endParaRPr>
          </a:p>
        </p:txBody>
      </p:sp>
      <p:sp>
        <p:nvSpPr>
          <p:cNvPr id="45065" name="Text Box 27">
            <a:extLst>
              <a:ext uri="{FF2B5EF4-FFF2-40B4-BE49-F238E27FC236}">
                <a16:creationId xmlns:a16="http://schemas.microsoft.com/office/drawing/2014/main" id="{57D36454-1B48-4F4D-9610-DA1CB6D1AD82}"/>
              </a:ext>
            </a:extLst>
          </p:cNvPr>
          <p:cNvSpPr txBox="1">
            <a:spLocks noChangeArrowheads="1"/>
          </p:cNvSpPr>
          <p:nvPr/>
        </p:nvSpPr>
        <p:spPr bwMode="auto">
          <a:xfrm>
            <a:off x="6350000" y="914400"/>
            <a:ext cx="91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l-GR" altLang="en-US" sz="1600">
                <a:solidFill>
                  <a:schemeClr val="tx2"/>
                </a:solidFill>
              </a:rPr>
              <a:t>Δυαδικό</a:t>
            </a:r>
            <a:endParaRPr lang="en-US" altLang="en-US" sz="1600">
              <a:solidFill>
                <a:schemeClr val="tx2"/>
              </a:solidFill>
            </a:endParaRPr>
          </a:p>
        </p:txBody>
      </p:sp>
      <p:sp>
        <p:nvSpPr>
          <p:cNvPr id="45066" name="Line 28">
            <a:extLst>
              <a:ext uri="{FF2B5EF4-FFF2-40B4-BE49-F238E27FC236}">
                <a16:creationId xmlns:a16="http://schemas.microsoft.com/office/drawing/2014/main" id="{88C33609-1A51-4BA7-900A-06D1D7F7E9AC}"/>
              </a:ext>
            </a:extLst>
          </p:cNvPr>
          <p:cNvSpPr>
            <a:spLocks noChangeShapeType="1"/>
          </p:cNvSpPr>
          <p:nvPr/>
        </p:nvSpPr>
        <p:spPr bwMode="auto">
          <a:xfrm>
            <a:off x="5486400" y="1219200"/>
            <a:ext cx="3048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l-GR"/>
          </a:p>
        </p:txBody>
      </p:sp>
      <p:sp>
        <p:nvSpPr>
          <p:cNvPr id="45067" name="Text Box 31">
            <a:extLst>
              <a:ext uri="{FF2B5EF4-FFF2-40B4-BE49-F238E27FC236}">
                <a16:creationId xmlns:a16="http://schemas.microsoft.com/office/drawing/2014/main" id="{46941879-B13C-49DB-B14E-AF52DF0DA22B}"/>
              </a:ext>
            </a:extLst>
          </p:cNvPr>
          <p:cNvSpPr txBox="1">
            <a:spLocks noChangeArrowheads="1"/>
          </p:cNvSpPr>
          <p:nvPr/>
        </p:nvSpPr>
        <p:spPr bwMode="auto">
          <a:xfrm>
            <a:off x="7467600" y="914400"/>
            <a:ext cx="91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600">
                <a:solidFill>
                  <a:srgbClr val="008000"/>
                </a:solidFill>
              </a:rPr>
              <a:t>BCD</a:t>
            </a:r>
          </a:p>
        </p:txBody>
      </p:sp>
      <p:sp>
        <p:nvSpPr>
          <p:cNvPr id="45068" name="Text Box 32">
            <a:extLst>
              <a:ext uri="{FF2B5EF4-FFF2-40B4-BE49-F238E27FC236}">
                <a16:creationId xmlns:a16="http://schemas.microsoft.com/office/drawing/2014/main" id="{1D09AA14-AC17-422D-BCB0-795D914DB437}"/>
              </a:ext>
            </a:extLst>
          </p:cNvPr>
          <p:cNvSpPr txBox="1">
            <a:spLocks noChangeArrowheads="1"/>
          </p:cNvSpPr>
          <p:nvPr/>
        </p:nvSpPr>
        <p:spPr bwMode="auto">
          <a:xfrm>
            <a:off x="7239000" y="4267200"/>
            <a:ext cx="83820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000">
                <a:solidFill>
                  <a:srgbClr val="008000"/>
                </a:solidFill>
              </a:rPr>
              <a:t>0001 0001 0001 0001 0001 0001</a:t>
            </a:r>
          </a:p>
        </p:txBody>
      </p:sp>
      <p:sp>
        <p:nvSpPr>
          <p:cNvPr id="45069" name="Text Box 33">
            <a:extLst>
              <a:ext uri="{FF2B5EF4-FFF2-40B4-BE49-F238E27FC236}">
                <a16:creationId xmlns:a16="http://schemas.microsoft.com/office/drawing/2014/main" id="{50CE6996-5E2E-43F5-9488-31B17A6F1990}"/>
              </a:ext>
            </a:extLst>
          </p:cNvPr>
          <p:cNvSpPr txBox="1">
            <a:spLocks noChangeArrowheads="1"/>
          </p:cNvSpPr>
          <p:nvPr/>
        </p:nvSpPr>
        <p:spPr bwMode="auto">
          <a:xfrm>
            <a:off x="7772400" y="1219200"/>
            <a:ext cx="838200"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000">
                <a:solidFill>
                  <a:srgbClr val="008000"/>
                </a:solidFill>
              </a:rPr>
              <a:t>0000 0001 0010 0011 0100 0101 0110 0111 1000 1001 0000 0001 0010 0011 0100 0101</a:t>
            </a:r>
            <a:r>
              <a:rPr lang="en-US" altLang="en-US" sz="2000"/>
              <a:t> </a:t>
            </a:r>
          </a:p>
        </p:txBody>
      </p:sp>
      <p:sp>
        <p:nvSpPr>
          <p:cNvPr id="45070" name="Line 34">
            <a:extLst>
              <a:ext uri="{FF2B5EF4-FFF2-40B4-BE49-F238E27FC236}">
                <a16:creationId xmlns:a16="http://schemas.microsoft.com/office/drawing/2014/main" id="{20354B56-509F-4C2F-8DED-840E2D7F56BF}"/>
              </a:ext>
            </a:extLst>
          </p:cNvPr>
          <p:cNvSpPr>
            <a:spLocks noChangeShapeType="1"/>
          </p:cNvSpPr>
          <p:nvPr/>
        </p:nvSpPr>
        <p:spPr bwMode="auto">
          <a:xfrm>
            <a:off x="6324600" y="914400"/>
            <a:ext cx="0" cy="5257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l-GR"/>
          </a:p>
        </p:txBody>
      </p:sp>
      <p:sp>
        <p:nvSpPr>
          <p:cNvPr id="45071" name="Line 35">
            <a:extLst>
              <a:ext uri="{FF2B5EF4-FFF2-40B4-BE49-F238E27FC236}">
                <a16:creationId xmlns:a16="http://schemas.microsoft.com/office/drawing/2014/main" id="{F62A1ED6-A795-4135-8A5D-66C87F662CEA}"/>
              </a:ext>
            </a:extLst>
          </p:cNvPr>
          <p:cNvSpPr>
            <a:spLocks noChangeShapeType="1"/>
          </p:cNvSpPr>
          <p:nvPr/>
        </p:nvSpPr>
        <p:spPr bwMode="auto">
          <a:xfrm>
            <a:off x="7162800" y="914400"/>
            <a:ext cx="0" cy="5257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l-G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1_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18125</TotalTime>
  <Words>1619</Words>
  <Application>Microsoft Office PowerPoint</Application>
  <PresentationFormat>Προβολή στην οθόνη (4:3)</PresentationFormat>
  <Paragraphs>278</Paragraphs>
  <Slides>34</Slides>
  <Notes>18</Notes>
  <HiddenSlides>3</HiddenSlides>
  <MMClips>0</MMClips>
  <ScaleCrop>false</ScaleCrop>
  <HeadingPairs>
    <vt:vector size="4" baseType="variant">
      <vt:variant>
        <vt:lpstr>Θέμα</vt:lpstr>
      </vt:variant>
      <vt:variant>
        <vt:i4>2</vt:i4>
      </vt:variant>
      <vt:variant>
        <vt:lpstr>Τίτλοι διαφανειών</vt:lpstr>
      </vt:variant>
      <vt:variant>
        <vt:i4>34</vt:i4>
      </vt:variant>
    </vt:vector>
  </HeadingPairs>
  <TitlesOfParts>
    <vt:vector size="36" baseType="lpstr">
      <vt:lpstr>Organic</vt:lpstr>
      <vt:lpstr>1_Organic</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Άλγεβρα BOOLE</vt:lpstr>
      <vt:lpstr>Άλγεβρα BOOLE</vt:lpstr>
      <vt:lpstr>ΔΙΤΙΜΗ ΑΛΓΕΒΡΑ BOOLE</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vector>
  </TitlesOfParts>
  <Company>self</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David Buchla</dc:creator>
  <cp:lastModifiedBy>Dimos Touzloudis</cp:lastModifiedBy>
  <cp:revision>273</cp:revision>
  <dcterms:created xsi:type="dcterms:W3CDTF">2006-09-20T21:54:22Z</dcterms:created>
  <dcterms:modified xsi:type="dcterms:W3CDTF">2018-10-31T06:27:03Z</dcterms:modified>
</cp:coreProperties>
</file>