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77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73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50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16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4347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803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56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5353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487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l-G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7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205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624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678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3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65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511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565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41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l-GR" sz="11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17/9/2018</a:t>
            </a:r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E214811F-656F-4183-ACC3-20EAD80A2E00}" type="slidenum">
              <a:rPr lang="el-GR" sz="28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l-G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7594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Ethernet Protocol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2000" b="0" strike="noStrike" cap="all" spc="-1" dirty="0" smtClean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ΣΤΥΑ </a:t>
            </a: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2018</a:t>
            </a:r>
            <a:endParaRPr lang="el-G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l-GR" sz="2000" b="0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ΣΓΟΣ (ΕΠ) ΣΤΕΡΓΙΑΝΝΗς ΕΥΡΙΠΙΔΗΣ</a:t>
            </a:r>
            <a:endParaRPr lang="el-G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</a:t>
            </a:r>
            <a:r>
              <a:rPr lang="en-US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Δομή </a:t>
            </a: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Mac Address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31" y="1146960"/>
            <a:ext cx="7202889" cy="51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28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Mac Address Table (1)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0" y="1841040"/>
            <a:ext cx="4276725" cy="3619500"/>
          </a:xfrm>
          <a:prstGeom prst="rect">
            <a:avLst/>
          </a:prstGeom>
        </p:spPr>
      </p:pic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37" y="1764840"/>
            <a:ext cx="71151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97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Mac Address Table (2)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2" y="2194076"/>
            <a:ext cx="5740204" cy="3052639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81" y="2076992"/>
            <a:ext cx="5922678" cy="32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20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Προώθηση Πλαισίου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Store-and-forward 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switching</a:t>
            </a: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Cut-through switching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29" y="2166019"/>
            <a:ext cx="7309080" cy="2247936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29" y="4420124"/>
            <a:ext cx="7309080" cy="22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32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Επικοινωνία στο ίδιο δίκτυο 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51" y="1050733"/>
            <a:ext cx="8822435" cy="551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776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Επικοινωνία σε απομακρυσμένο δίκτυο 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97" y="1090331"/>
            <a:ext cx="9677944" cy="54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00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Address Resolution Protocol (ARP</a:t>
            </a: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) (1)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90" y="1221331"/>
            <a:ext cx="7263357" cy="51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18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Address Resolution Protocol (ARP</a:t>
            </a: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) (2)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Για να 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προσδιοριστεί η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διεύθυνση MAC προορισμού, η συσκευή χρησιμοποιεί 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ARP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 Το ARP παρέχει δύο βασικές λειτουργίες: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Επίλυση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διευθύνσεων IPv4 σε διευθύνσεις MAC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Διατήρηση πίνακα αντιστοίχισης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ÎÏÎ¿ÏÎ­Î»ÎµÏÎ¼Î± ÎµÎ¹ÎºÏÎ½Î±Ï Î³Î¹Î± arp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88" y="2693802"/>
            <a:ext cx="5666362" cy="39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5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ARP </a:t>
            </a:r>
            <a:r>
              <a:rPr lang="el-GR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και ασφάλεια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ARP broadcasting</a:t>
            </a: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ARP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Spoofing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ή </a:t>
            </a: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ARP poisoning</a:t>
            </a:r>
            <a:endParaRPr lang="en-US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7" y="3103110"/>
            <a:ext cx="4992223" cy="2422480"/>
          </a:xfrm>
          <a:prstGeom prst="rect">
            <a:avLst/>
          </a:prstGeom>
        </p:spPr>
      </p:pic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625" y="2328387"/>
            <a:ext cx="61817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35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Ethernet </a:t>
            </a: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Protocol (1)</a:t>
            </a:r>
            <a:endParaRPr lang="en-US" sz="42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5183743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</a:t>
            </a:r>
            <a:r>
              <a:rPr lang="el-GR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Ethernet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είναι η πλέον διαδεδομένη τεχνολογία LAN σήμερα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</a:t>
            </a:r>
            <a:r>
              <a:rPr lang="el-GR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Ethernet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λειτουργεί στο στρώμα ζεύξης δεδομένων και στο φυσικό στρώμα. 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Πρόκειται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για μια οικογένεια τεχνολογιών δικτύωσης που καθορίζονται στα πρότυπα IEEE 802.2 και 802.3.</a:t>
            </a:r>
            <a:endParaRPr lang="el-G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6" y="1963132"/>
            <a:ext cx="6191794" cy="4036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LLC Sublayer</a:t>
            </a:r>
            <a:endParaRPr lang="en-US" sz="42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3" y="1146960"/>
            <a:ext cx="11375537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υποεπίπεδο </a:t>
            </a:r>
            <a:r>
              <a:rPr lang="el-GR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Ethernet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LLC χειρίζεται την επικοινωνία μεταξύ των ανώτερων στρωμάτων και των κάτω στρωμάτων. 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Αυτό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συμβαίνει συνήθως μεταξύ του λογισμικού δικτύωσης και του υλικού της συσκευής.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LLC υλοποιείται σε λογισμικό και η υλοποίησή του είναι ανεξάρτητη από το υλικό. 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Σε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έναν υπολογιστή, η LLC μπορεί να θεωρηθεί λογισμικό προγράμματος οδήγησης για το NIC. Το πρόγραμμα οδήγησης NIC είναι ένα πρόγραμμα που αλληλεπιδρά άμεσα με το υλικό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στ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η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NIC για να μεταβιβάσει τα δεδομένα μεταξύ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του </a:t>
            </a:r>
            <a:r>
              <a:rPr lang="el-GR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υποεπιπέδου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MAC και των φυσικών μέσων.</a:t>
            </a:r>
            <a:endParaRPr lang="el-GR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5134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MAC </a:t>
            </a: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sublayer</a:t>
            </a:r>
            <a:r>
              <a:rPr lang="el-GR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 (1)</a:t>
            </a:r>
            <a:endParaRPr lang="en-US" sz="42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4973558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υποεπίπεδο </a:t>
            </a:r>
            <a:r>
              <a:rPr lang="el-GR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Ethernet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MAC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αποτελεί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χαμηλότερο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υποεπίπεδο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του στρώματος ζεύξης δεδομένων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MAC υλοποιείται από υλικό, συνήθως στον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υπολογιστή είναι η NIC.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Οι ιδιαιτερότητες παρατίθενται στα πρότυπα IEEE 802.3.</a:t>
            </a:r>
            <a:endParaRPr lang="el-GR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ÎÏÎ¿ÏÎ­Î»ÎµÏÎ¼Î± ÎµÎ¹ÎºÏÎ½Î±Ï Î³Î¹Î± 802.3 stand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70" y="1456926"/>
            <a:ext cx="6350888" cy="354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12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MAC </a:t>
            </a:r>
            <a:r>
              <a:rPr lang="en-US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sublayer</a:t>
            </a:r>
            <a:r>
              <a:rPr lang="el-GR" sz="4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 (2)</a:t>
            </a:r>
            <a:endParaRPr lang="en-US" sz="42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υποεπίπεδο </a:t>
            </a:r>
            <a:r>
              <a:rPr lang="el-GR" sz="28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Ethernet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MAC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έχει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δύο κύριες αρμοδιότητες: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Ενθυλάκωση δεδομένων</a:t>
            </a:r>
            <a:endParaRPr lang="el-GR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Έλεγχος πρόσβασης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φυσικών μέσων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Η διαδικασία ενθυλάκωσης δεδομένων περιλαμβάνει τη συναρμολόγηση πλαισίου πριν από τη μετάδοση και την αποσυναρμολόγηση πλαισίου κατά την παραλαβή ενός πλαισίου. 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Κατά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τη διαμόρφωση του πλαισίου, το επίπεδο MAC προσθέτει μια κεφαλίδα και ένα τρέιλερ στο PDU επιπέδου δικτύου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1746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42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Ενθυλάκωση δεδομένων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Η </a:t>
            </a:r>
            <a:r>
              <a:rPr lang="el-GR" sz="28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ενθυλ</a:t>
            </a:r>
            <a:r>
              <a:rPr lang="el-GR" sz="28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ά</a:t>
            </a:r>
            <a:r>
              <a:rPr lang="el-GR" sz="28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κωση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δεδομένων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παρέχει τρεις κύριες λειτουργίες: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Οριοθέτηση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πλαισίου - Η διαδικασία πλαισίωσης παρέχει σημαντικούς </a:t>
            </a:r>
            <a:r>
              <a:rPr lang="el-GR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οριοθέτες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οι οποίοι χρησιμοποιούνται για την αναγνώριση μιας ομάδας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bits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που συνθέτουν ένα πλαίσιο. Αυτά τα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bits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οριοθέτησης παρέχουν συγχρονισμό μεταξύ των κόμβων μετάδοσης και λήψης.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Διευθυνσιοδότηση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- Η διαδικασία </a:t>
            </a:r>
            <a:r>
              <a:rPr lang="el-GR" sz="24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ενθυλάκωσης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περιέχει το PDU του </a:t>
            </a:r>
            <a:r>
              <a:rPr lang="el-GR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Layer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3 και παρέχει επίσης </a:t>
            </a:r>
            <a:r>
              <a:rPr lang="el-GR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διευθυνσιοδότηση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για το στρώμα ζεύξης δεδομένων.</a:t>
            </a:r>
          </a:p>
          <a:p>
            <a:pPr marL="800280" lvl="1" indent="-342720"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Ανίχνευση σφαλμάτων - Κάθε 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πλαίσιο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περιέχει ένα τρέιλερ που χρησιμοποιείται για την ανίχνευση οποιωνδήποτε σφαλμάτων στις μεταδόσεις.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Η χρήση πλαισίων βοηθά στη μετάδοση των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bits 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καθώς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αυτά τοποθετούνται στο μέσο και στην ομαδοποίηση των 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bits</a:t>
            </a:r>
            <a:r>
              <a:rPr lang="el-GR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στον κόμβο λήψης.</a:t>
            </a:r>
            <a:endParaRPr lang="el-GR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182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l-GR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Έλεγχος πρόσβασης φυσικών μέσων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έλεγχος πρόσβασης </a:t>
            </a:r>
            <a:r>
              <a:rPr lang="el-GR" sz="24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φυσικών μέσων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είναι υπεύθυνος για την τοποθέτηση 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πλαισίων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στα μέσα και την αφαίρεση πλαισίων από τα 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μέσα. Αυτό το υποεπίπεδο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επικοινωνεί απευθείας με το φυσικό στρώμα.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Η λογική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τοπολογία του </a:t>
            </a:r>
            <a:r>
              <a:rPr lang="el-GR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Ethernet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είναι ένας δίαυλος πολλαπλής πρόσβασης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Όλοι οι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κόμβοι (συσκευές) σε ένα μόνο τμήμα δικτύου μοιράζονται το μέσο. Το </a:t>
            </a:r>
            <a:r>
              <a:rPr lang="el-GR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Ethernet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είναι μια μέθοδος δικτύωσης που βασίζεται σε 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διαμάχες. 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Οποιαδήποτε συσκευή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μπορεί να προσπαθήσει να μεταδώσει δεδομένα στο κοινόχρηστο μέσο κάθε φορά που έχει δεδομένα για αποστολή. Η διαδικασία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Carrier Sense Multiple Access/Collision Detection (CSMA/CD)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χρησιμοποιείται σε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half-duplex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δίκτυα </a:t>
            </a:r>
            <a:r>
              <a:rPr lang="el-GR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Ethernet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για ανίχνευση και επίλυση συγκρούσεων. Τα σημερινά δίκτυα </a:t>
            </a:r>
            <a:r>
              <a:rPr lang="el-GR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Ethernet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χρησιμοποιούν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full-duplex switches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ta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οποί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  <a:r>
              <a:rPr lang="el-GR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l-GR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επιτρέπουν σε πολλές συσκευές να στέλνουν και να δέχονται ταυτόχρονα χωρίς σύγκρουση.</a:t>
            </a:r>
            <a:endParaRPr lang="el-GR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473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Half-Duplex vs Full-duplex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11664" y="1146960"/>
            <a:ext cx="11349410" cy="5319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l-GR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ÎÏÎ¿ÏÎ­Î»ÎµÏÎ¼Î± ÎµÎ¹ÎºÏÎ½Î±Ï Î³Î¹Î± half-duplex vs full-dupl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0" y="1473531"/>
            <a:ext cx="10548537" cy="44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3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6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Ethernet Frame</a:t>
            </a:r>
            <a:endParaRPr lang="el-GR" sz="3600" spc="-1" dirty="0">
              <a:solidFill>
                <a:srgbClr val="EBEBEB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0360029" y="562012"/>
            <a:ext cx="943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l-G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ΚΕΦ4</a:t>
            </a:r>
            <a:endParaRPr lang="el-G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ÎÏÎ¿ÏÎ­Î»ÎµÏÎ¼Î± ÎµÎ¹ÎºÏÎ½Î±Ï Î³Î¹Î± ethernet ii  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0" y="1473840"/>
            <a:ext cx="11052356" cy="37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43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600</Words>
  <Application>Microsoft Office PowerPoint</Application>
  <PresentationFormat>Ευρεία οθόνη</PresentationFormat>
  <Paragraphs>72</Paragraphs>
  <Slides>18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Ιόν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στα Δίκτυα</dc:title>
  <dc:subject/>
  <dc:creator>Eurepedes Stergiannis</dc:creator>
  <dc:description/>
  <cp:lastModifiedBy>Ευριπίδης Στεργιάννης</cp:lastModifiedBy>
  <cp:revision>79</cp:revision>
  <dcterms:created xsi:type="dcterms:W3CDTF">2018-09-10T13:49:14Z</dcterms:created>
  <dcterms:modified xsi:type="dcterms:W3CDTF">2018-11-08T22:27:10Z</dcterms:modified>
  <dc:language>el-GR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