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7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50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6316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34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6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35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487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7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05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24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78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65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1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65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1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594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Routing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ΣΤΥΑ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2018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ΣΓΟΣ (ΕΠ) </a:t>
            </a:r>
            <a:r>
              <a:rPr lang="el-GR" sz="2000" b="0" strike="noStrike" cap="all" spc="-1" dirty="0" err="1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ΣΤΕΡΓΙΑΝΝΗ</a:t>
            </a:r>
            <a:r>
              <a:rPr lang="el-GR" sz="2000" cap="all" spc="-1" dirty="0" err="1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</a:t>
            </a: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ΕΥΡΙΠΙΔΗΣ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Remote Network Routing Table Entries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4" y="1525782"/>
            <a:ext cx="10072252" cy="47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91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Next-Hop Address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91" y="1146960"/>
            <a:ext cx="8070752" cy="50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94755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Router</a:t>
            </a:r>
            <a:endParaRPr lang="en-US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ÎÏÎ¿ÏÎ­Î»ÎµÏÎ¼Î± ÎµÎ¹ÎºÏÎ½Î±Ï Î³Î¹Î± cisco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684" y="452880"/>
            <a:ext cx="10712545" cy="603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4744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Router Memory</a:t>
            </a:r>
            <a:endParaRPr lang="en-US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0" y="1630286"/>
            <a:ext cx="10824626" cy="43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5965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Router Interfaces</a:t>
            </a:r>
            <a:endParaRPr lang="en-US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>
          <a:xfrm>
            <a:off x="646200" y="1146960"/>
            <a:ext cx="10901366" cy="5371406"/>
          </a:xfrm>
        </p:spPr>
        <p:txBody>
          <a:bodyPr/>
          <a:lstStyle/>
          <a:p>
            <a:r>
              <a:rPr lang="en-US" sz="2800" dirty="0"/>
              <a:t>LAN </a:t>
            </a:r>
            <a:r>
              <a:rPr lang="en-US" sz="2800" dirty="0" smtClean="0"/>
              <a:t>Interfaces</a:t>
            </a:r>
          </a:p>
          <a:p>
            <a:r>
              <a:rPr lang="en-US" sz="2800" dirty="0" smtClean="0"/>
              <a:t>WAN Interfaces</a:t>
            </a:r>
          </a:p>
          <a:p>
            <a:r>
              <a:rPr lang="en-US" sz="2800" dirty="0" smtClean="0"/>
              <a:t>Management Ports</a:t>
            </a:r>
            <a:endParaRPr lang="en-US" sz="2800" dirty="0"/>
          </a:p>
          <a:p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51" y="2738984"/>
            <a:ext cx="8456703" cy="37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494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Προορισμός πακέτων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 host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9716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Ένας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άλλος ρόλος του στρώματος δικτύου είναι να κατευθύνει τα πακέτα μεταξύ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υπολογιστών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Ένας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μπορεί να στείλει ένα πακέτο σε: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Στον εαυτό του-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Ένας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μπορεί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να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κάνει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ping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στον εαυτό του αποστέλλοντας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ένα πακέτο σε μια ειδική διεύθυνση IPv4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την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127.0.0.1, η οποία αναφέρεται ως διασύνδεση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loopback</a:t>
            </a:r>
            <a:endParaRPr lang="el-GR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Τοπικός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Πρόκειται για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ένα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στο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ίδιο τοπικό δίκτυο με τον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αποστολής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Οι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hosts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έχουν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την ίδια διεύθυνση δικτύου.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Απομακρυσμένος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Πρόκειται για ένα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σε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απομακρυσμένο δίκτυο.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Οι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hosts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δεν μοιράζονται την ίδια διεύθυνση δικτύου.</a:t>
            </a:r>
            <a:endParaRPr lang="el-GR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Default 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Gateway</a:t>
            </a: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 (1)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9716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προεπιλεγμένη πύλη είναι η συσκευή δικτύου που μπορεί να δρομολογήσει την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κίνηση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σε άλλα δίκτυα. Είναι ο δρομολογητής που μπορεί να κατευθύνει την κυκλοφορία εκτός του τοπικού δικτύου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Βασικές λειτουργίες: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Δρομολογεί την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κίνηση σε άλλα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δίκτυα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Έχει μια τοπική διεύθυνση 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IP</a:t>
            </a:r>
            <a:r>
              <a:rPr lang="el-GR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στο ίδιο δίκτυο με τους άλλους 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hosts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Μπορεί να μεταφέρει δεδομένα μέσα στο δίκτυο και έξω από αυτό</a:t>
            </a:r>
            <a:endParaRPr lang="el-GR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688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Default 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Gateway</a:t>
            </a: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 (2)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55" y="1146960"/>
            <a:ext cx="7604625" cy="55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323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Host Routing Tables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9716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Εντολή σε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Windows host </a:t>
            </a:r>
            <a:r>
              <a:rPr lang="en-US" sz="28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netstat</a:t>
            </a: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–r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ή </a:t>
            </a: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route print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Εντολή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σε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Linux host </a:t>
            </a:r>
            <a:r>
              <a:rPr lang="en-US" sz="28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route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99" y="2051707"/>
            <a:ext cx="6725278" cy="47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0632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Προορισμός πακέτων</a:t>
            </a: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router (1)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9716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Τι συμβαίνει όταν ένα πακέτο φτάνει στην προεπιλεγμένη πύλη, η οποία συνήθως είναι δρομολογητής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δρομολογητής εξετάζει τον πίνακα δρομολόγησης του για να καθορίσει πού να προωθήσει τα πακέτα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 πίνακας δρομολόγησης ενός δρομολογητή μπορεί να αποθηκεύσει πληροφορίες σχετικά με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Directly-connected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routes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Remote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routes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Default route</a:t>
            </a:r>
            <a:endParaRPr lang="el-GR" sz="2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446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Προορισμός πακέτων</a:t>
            </a: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router (2)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9716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8AD0D6"/>
              </a:buClr>
              <a:buSzPct val="80000"/>
            </a:pPr>
            <a:endParaRPr lang="el-GR" sz="2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34" y="1336628"/>
            <a:ext cx="8755217" cy="52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4527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Cisco IOS router IPv4 routing table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29716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8AD0D6"/>
              </a:buClr>
              <a:buSzPct val="80000"/>
            </a:pPr>
            <a:endParaRPr lang="el-GR" sz="2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664063" y="1299360"/>
            <a:ext cx="1129716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εντολή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show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route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μπορεί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να χρησιμοποιηθεί για την εμφάνιση του πίνακα δρομολόγησης IPv4 του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δρομολογητή</a:t>
            </a:r>
            <a:endParaRPr lang="el-GR" sz="2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21" y="2236443"/>
            <a:ext cx="6867916" cy="45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310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Directly Connected Routing Table Entries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65" y="1420062"/>
            <a:ext cx="9652664" cy="479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2416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336</Words>
  <Application>Microsoft Office PowerPoint</Application>
  <PresentationFormat>Προσαρμογή</PresentationFormat>
  <Paragraphs>51</Paragraphs>
  <Slides>14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Ιόν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</dc:title>
  <dc:subject/>
  <dc:creator>Eurepedes Stergiannis</dc:creator>
  <dc:description/>
  <cp:lastModifiedBy>instructor</cp:lastModifiedBy>
  <cp:revision>109</cp:revision>
  <dcterms:created xsi:type="dcterms:W3CDTF">2018-09-10T13:49:14Z</dcterms:created>
  <dcterms:modified xsi:type="dcterms:W3CDTF">2018-11-29T10:47:18Z</dcterms:modified>
  <dc:language>el-GR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