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51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4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403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99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002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81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55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53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7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5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670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10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40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60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60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0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143A3D53-56A1-4E28-A6E1-1EBB1D0FC625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6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2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154880" y="1447920"/>
            <a:ext cx="8824680" cy="33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l-GR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LAB – CISCO ROUTER CONFIGURATION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54880" y="4777560"/>
            <a:ext cx="882468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ΣΤΥΑ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2018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ΣΓΟΣ (ΕΠ) ΣΤΕΡΓΙΑΝΝΗς ΕΥΡΙΠΙΔΗΣ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Reminder 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Switch Configuration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760">
              <a:lnSpc>
                <a:spcPct val="100000"/>
              </a:lnSpc>
            </a:pP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Εικόνα 4"/>
          <p:cNvPicPr/>
          <p:nvPr/>
        </p:nvPicPr>
        <p:blipFill>
          <a:blip r:embed="rId2"/>
          <a:stretch/>
        </p:blipFill>
        <p:spPr>
          <a:xfrm>
            <a:off x="1086480" y="1904400"/>
            <a:ext cx="4726080" cy="4561560"/>
          </a:xfrm>
          <a:prstGeom prst="rect">
            <a:avLst/>
          </a:prstGeom>
          <a:ln>
            <a:noFill/>
          </a:ln>
        </p:spPr>
      </p:pic>
      <p:pic>
        <p:nvPicPr>
          <p:cNvPr id="94" name="Εικόνα 5"/>
          <p:cNvPicPr/>
          <p:nvPr/>
        </p:nvPicPr>
        <p:blipFill>
          <a:blip r:embed="rId3"/>
          <a:stretch/>
        </p:blipFill>
        <p:spPr>
          <a:xfrm>
            <a:off x="6023520" y="1904400"/>
            <a:ext cx="5303880" cy="45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Basic Router Configuration (1)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Εικόνα 2"/>
          <p:cNvPicPr/>
          <p:nvPr/>
        </p:nvPicPr>
        <p:blipFill>
          <a:blip r:embed="rId2"/>
          <a:stretch/>
        </p:blipFill>
        <p:spPr>
          <a:xfrm>
            <a:off x="1847880" y="1266480"/>
            <a:ext cx="8105400" cy="519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Basic Router Configuration (2)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Εικόνα 1"/>
          <p:cNvPicPr/>
          <p:nvPr/>
        </p:nvPicPr>
        <p:blipFill>
          <a:blip r:embed="rId2"/>
          <a:stretch/>
        </p:blipFill>
        <p:spPr>
          <a:xfrm>
            <a:off x="923400" y="1650240"/>
            <a:ext cx="10071720" cy="463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Basic Router Configuration (3)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Εικόνα 2"/>
          <p:cNvPicPr/>
          <p:nvPr/>
        </p:nvPicPr>
        <p:blipFill>
          <a:blip r:embed="rId2"/>
          <a:stretch/>
        </p:blipFill>
        <p:spPr>
          <a:xfrm>
            <a:off x="987840" y="2321640"/>
            <a:ext cx="10413360" cy="261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Router Interface Configuration (1)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Εικόνα 3"/>
          <p:cNvPicPr/>
          <p:nvPr/>
        </p:nvPicPr>
        <p:blipFill>
          <a:blip r:embed="rId2"/>
          <a:stretch/>
        </p:blipFill>
        <p:spPr>
          <a:xfrm>
            <a:off x="1482120" y="1297440"/>
            <a:ext cx="8366760" cy="529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Router Interface Configuration (2)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Εικόνα 1"/>
          <p:cNvPicPr/>
          <p:nvPr/>
        </p:nvPicPr>
        <p:blipFill>
          <a:blip r:embed="rId2"/>
          <a:stretch/>
        </p:blipFill>
        <p:spPr>
          <a:xfrm>
            <a:off x="1338120" y="1347120"/>
            <a:ext cx="8711640" cy="511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Verify Interface Configuration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50880" y="129924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Κυριότερη εντολή: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show ip interface brief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Συμπληρωματικές εντολές: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show interfaces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show ip interface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show ip route 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ping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Remember to save the configuration: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copy running-config startup-config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46200" y="452880"/>
            <a:ext cx="9403560" cy="6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Default Gateway for a Switch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98600" y="114696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10320840" y="601200"/>
            <a:ext cx="9424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 7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50880" y="1299240"/>
            <a:ext cx="112212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Εντολή: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ip default-gateway 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Εικόνα 1"/>
          <p:cNvPicPr/>
          <p:nvPr/>
        </p:nvPicPr>
        <p:blipFill>
          <a:blip r:embed="rId2"/>
          <a:stretch/>
        </p:blipFill>
        <p:spPr>
          <a:xfrm>
            <a:off x="646200" y="3008520"/>
            <a:ext cx="11158560" cy="25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105</Words>
  <Application>Microsoft Office PowerPoint</Application>
  <PresentationFormat>Ευρεία οθόνη</PresentationFormat>
  <Paragraphs>33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Ιόν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</dc:title>
  <dc:subject/>
  <dc:creator>Eurepedes Stergiannis</dc:creator>
  <dc:description/>
  <cp:lastModifiedBy>Ευριπίδης Στεργιάννης</cp:lastModifiedBy>
  <cp:revision>67</cp:revision>
  <dcterms:created xsi:type="dcterms:W3CDTF">2018-09-10T13:49:14Z</dcterms:created>
  <dcterms:modified xsi:type="dcterms:W3CDTF">2018-11-08T22:28:07Z</dcterms:modified>
  <dc:language>el-GR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