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0" r:id="rId2"/>
    <p:sldId id="256" r:id="rId3"/>
    <p:sldId id="263" r:id="rId4"/>
    <p:sldId id="267" r:id="rId5"/>
    <p:sldId id="268" r:id="rId6"/>
    <p:sldId id="258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4D373-A9E1-4DD1-BA22-5CC40DE188F9}" type="datetimeFigureOut">
              <a:rPr lang="el-GR" smtClean="0"/>
              <a:pPr/>
              <a:t>20/11/2018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AB924-BB7D-4833-AAA8-70464146F3A4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Ορθογώνιο τρίγωνο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Τίτλος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7" name="16 - Υπότιτλος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grpSp>
        <p:nvGrpSpPr>
          <p:cNvPr id="2" name="1 - Ομάδα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- Ελεύθερη σχεδίαση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- Ελεύθερη σχεδίαση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- Ελεύθερη σχεδίαση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- Ευθεία γραμμή σύνδεσης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42CEA3-3058-4D43-AE35-B3DA76CB4003}" type="datetimeFigureOut">
              <a:rPr lang="el-GR" smtClean="0"/>
              <a:pPr/>
              <a:t>20/11/2018</a:t>
            </a:fld>
            <a:endParaRPr lang="el-GR"/>
          </a:p>
        </p:txBody>
      </p:sp>
      <p:sp>
        <p:nvSpPr>
          <p:cNvPr id="19" name="18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20/11/2018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20/11/2018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20/11/2018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6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20/11/2018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6 - Διάσημα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- Διάσημα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20/11/2018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20/11/2018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20/11/2018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6" name="5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20/11/2018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20/11/2018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42CEA3-3058-4D43-AE35-B3DA76CB4003}" type="datetimeFigureOut">
              <a:rPr lang="el-GR" smtClean="0"/>
              <a:pPr/>
              <a:t>20/11/2018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8" name="7 - Ελεύθερη σχεδίαση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- Ελεύθερη σχεδίαση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- Ορθογώνιο τρίγωνο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- Ευθεία γραμμή σύνδεσης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- Διάσημα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- Διάσημα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- Ελεύθερη σχεδίαση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- Ελεύθερη σχεδίαση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- Ορθογώνιο τρίγωνο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- Ευθεία γραμμή σύνδεσης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0" name="29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0" name="9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42CEA3-3058-4D43-AE35-B3DA76CB4003}" type="datetimeFigureOut">
              <a:rPr lang="el-GR" smtClean="0"/>
              <a:pPr/>
              <a:t>20/11/2018</a:t>
            </a:fld>
            <a:endParaRPr lang="el-GR"/>
          </a:p>
        </p:txBody>
      </p:sp>
      <p:sp>
        <p:nvSpPr>
          <p:cNvPr id="22" name="21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ThjSP6Jys6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xcelchamps.com/blog/people-grap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51546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itchFamily="34" charset="0"/>
              </a:rPr>
              <a:t>  </a:t>
            </a:r>
            <a:r>
              <a:rPr lang="en-US" sz="5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itchFamily="34" charset="0"/>
              </a:rPr>
              <a:t>EXCEL</a:t>
            </a:r>
            <a:br>
              <a:rPr lang="en-US" sz="5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 ADD </a:t>
            </a:r>
            <a:r>
              <a:rPr lang="en-US" sz="5400" dirty="0" smtClean="0">
                <a:latin typeface="Berlin Sans FB Demi" pitchFamily="34" charset="0"/>
              </a:rPr>
              <a:t>O</a:t>
            </a:r>
            <a:r>
              <a:rPr lang="en-US" sz="5400" dirty="0" smtClean="0">
                <a:latin typeface="Berlin Sans FB Demi" pitchFamily="34" charset="0"/>
              </a:rPr>
              <a:t>NS </a:t>
            </a:r>
            <a:r>
              <a:rPr lang="en-US" sz="5400" dirty="0" smtClean="0">
                <a:latin typeface="Berlin Sans FB Demi" pitchFamily="34" charset="0"/>
              </a:rPr>
              <a:t>/ PLUG INS</a:t>
            </a:r>
            <a:endParaRPr lang="el-GR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2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4286280" cy="3529394"/>
          </a:xfrm>
          <a:prstGeom prst="rect">
            <a:avLst/>
          </a:prstGeom>
        </p:spPr>
      </p:pic>
      <p:pic>
        <p:nvPicPr>
          <p:cNvPr id="3" name="2 - Εικόνα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61" y="2786058"/>
            <a:ext cx="5753339" cy="3500438"/>
          </a:xfrm>
          <a:prstGeom prst="rect">
            <a:avLst/>
          </a:prstGeom>
        </p:spPr>
      </p:pic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u="sng" dirty="0" smtClean="0"/>
              <a:t>Add </a:t>
            </a:r>
            <a:r>
              <a:rPr lang="en-US" sz="3600" u="sng" dirty="0" err="1" smtClean="0"/>
              <a:t>ons</a:t>
            </a:r>
            <a:r>
              <a:rPr lang="en-US" sz="3600" u="sng" dirty="0" smtClean="0"/>
              <a:t> </a:t>
            </a:r>
            <a:endParaRPr lang="el-GR" sz="3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857224" y="1214422"/>
            <a:ext cx="7500990" cy="4714908"/>
          </a:xfrm>
        </p:spPr>
        <p:txBody>
          <a:bodyPr>
            <a:normAutofit fontScale="92500" lnSpcReduction="10000"/>
          </a:bodyPr>
          <a:lstStyle/>
          <a:p>
            <a:r>
              <a:rPr lang="el-GR" sz="2200" dirty="0" smtClean="0"/>
              <a:t>Εργαλεία νομισματικής μονάδας ευρώ</a:t>
            </a:r>
          </a:p>
          <a:p>
            <a:pPr>
              <a:buNone/>
            </a:pPr>
            <a:r>
              <a:rPr lang="el-GR" sz="2200" dirty="0" smtClean="0"/>
              <a:t> </a:t>
            </a:r>
            <a:r>
              <a:rPr lang="el-GR" sz="2200" dirty="0" smtClean="0">
                <a:solidFill>
                  <a:schemeClr val="bg1">
                    <a:lumMod val="65000"/>
                  </a:schemeClr>
                </a:solidFill>
              </a:rPr>
              <a:t>(Μετατροπή και μορφοποίηση για το Ευρώ)</a:t>
            </a:r>
          </a:p>
          <a:p>
            <a:r>
              <a:rPr lang="el-GR" sz="2200" dirty="0" smtClean="0"/>
              <a:t>Οδηγός Αναζήτησης</a:t>
            </a:r>
          </a:p>
          <a:p>
            <a:pPr>
              <a:buNone/>
            </a:pPr>
            <a:r>
              <a:rPr lang="el-GR" sz="2200" dirty="0" smtClean="0">
                <a:solidFill>
                  <a:schemeClr val="bg1">
                    <a:lumMod val="65000"/>
                  </a:schemeClr>
                </a:solidFill>
              </a:rPr>
              <a:t> (Βοηθά στην δημιουργία τύπων για εντοπισμό δεδομένων σε λίστες)</a:t>
            </a:r>
          </a:p>
          <a:p>
            <a:r>
              <a:rPr lang="el-GR" sz="2200" dirty="0" smtClean="0"/>
              <a:t>Οδηγός για άθροιση υπό όρους</a:t>
            </a:r>
          </a:p>
          <a:p>
            <a:pPr>
              <a:buNone/>
            </a:pPr>
            <a:r>
              <a:rPr lang="el-GR" sz="2200" dirty="0" smtClean="0"/>
              <a:t> </a:t>
            </a:r>
            <a:r>
              <a:rPr lang="el-GR" sz="2200" dirty="0" smtClean="0">
                <a:solidFill>
                  <a:schemeClr val="bg1">
                    <a:lumMod val="65000"/>
                  </a:schemeClr>
                </a:solidFill>
              </a:rPr>
              <a:t>(Βοηθά στην δημιουργία τύπων για άθροιση δεδομένων σε λίστες)</a:t>
            </a:r>
          </a:p>
          <a:p>
            <a:r>
              <a:rPr lang="el-GR" sz="2200" dirty="0" smtClean="0"/>
              <a:t>Πακέτο εργαλείων ανάλυσης</a:t>
            </a:r>
          </a:p>
          <a:p>
            <a:pPr>
              <a:buNone/>
            </a:pPr>
            <a:r>
              <a:rPr lang="el-GR" sz="2200" dirty="0" smtClean="0">
                <a:solidFill>
                  <a:schemeClr val="bg1">
                    <a:lumMod val="65000"/>
                  </a:schemeClr>
                </a:solidFill>
              </a:rPr>
              <a:t> (Περιέχει εργαλεία ανάλυσης δεδομένων για στατιστική και μηχανολογική ανάλυση)</a:t>
            </a:r>
          </a:p>
          <a:p>
            <a:r>
              <a:rPr lang="el-GR" sz="2200" dirty="0" smtClean="0"/>
              <a:t>Πρόσθετο επίλυσης</a:t>
            </a:r>
          </a:p>
          <a:p>
            <a:pPr>
              <a:buNone/>
            </a:pPr>
            <a:r>
              <a:rPr lang="el-GR" sz="2200" dirty="0" smtClean="0"/>
              <a:t>  </a:t>
            </a:r>
            <a:r>
              <a:rPr lang="el-GR" sz="2200" dirty="0" smtClean="0">
                <a:solidFill>
                  <a:schemeClr val="bg1">
                    <a:lumMod val="65000"/>
                  </a:schemeClr>
                </a:solidFill>
              </a:rPr>
              <a:t>(Εργαλεία για βελτιστοποίηση και επίλυση εξισώσεων)</a:t>
            </a:r>
          </a:p>
          <a:p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571472" y="1000108"/>
            <a:ext cx="7822720" cy="3846212"/>
          </a:xfrm>
        </p:spPr>
        <p:txBody>
          <a:bodyPr/>
          <a:lstStyle/>
          <a:p>
            <a:r>
              <a:rPr lang="en-US" dirty="0" smtClean="0"/>
              <a:t>Conditional Row Delete</a:t>
            </a:r>
          </a:p>
          <a:p>
            <a:endParaRPr lang="en-US" dirty="0" smtClean="0"/>
          </a:p>
          <a:p>
            <a:endParaRPr lang="el-GR" dirty="0"/>
          </a:p>
        </p:txBody>
      </p:sp>
      <p:pic>
        <p:nvPicPr>
          <p:cNvPr id="5" name="4 - Εικόνα" descr="screen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857364"/>
            <a:ext cx="7072362" cy="4476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914400" y="714356"/>
            <a:ext cx="7479792" cy="4131964"/>
          </a:xfrm>
        </p:spPr>
        <p:txBody>
          <a:bodyPr/>
          <a:lstStyle/>
          <a:p>
            <a:r>
              <a:rPr lang="en-US" dirty="0" smtClean="0"/>
              <a:t>XL.Tools.net Data Cleaning</a:t>
            </a:r>
            <a:br>
              <a:rPr lang="en-US" dirty="0" smtClean="0"/>
            </a:br>
            <a:endParaRPr lang="el-GR" dirty="0"/>
          </a:p>
        </p:txBody>
      </p:sp>
      <p:pic>
        <p:nvPicPr>
          <p:cNvPr id="5" name="4 - Εικόνα" descr="screen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558216"/>
            <a:ext cx="8215370" cy="4871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357158" y="1071546"/>
            <a:ext cx="8329642" cy="4935745"/>
          </a:xfrm>
        </p:spPr>
        <p:txBody>
          <a:bodyPr/>
          <a:lstStyle/>
          <a:p>
            <a:r>
              <a:rPr lang="en-US" dirty="0" err="1" smtClean="0"/>
              <a:t>Intis</a:t>
            </a:r>
            <a:r>
              <a:rPr lang="en-US" dirty="0" smtClean="0"/>
              <a:t> Telecom</a:t>
            </a:r>
          </a:p>
          <a:p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214446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US" b="0" u="sng" dirty="0" smtClean="0"/>
              <a:t>Plug ins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/>
          </a:p>
        </p:txBody>
      </p:sp>
      <p:pic>
        <p:nvPicPr>
          <p:cNvPr id="4" name="3 - Εικόνα" descr="screensho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643050"/>
            <a:ext cx="8143900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50059"/>
          </a:xfrm>
        </p:spPr>
        <p:txBody>
          <a:bodyPr/>
          <a:lstStyle/>
          <a:p>
            <a:r>
              <a:rPr lang="en-US" dirty="0" smtClean="0"/>
              <a:t>Bulk SMS</a:t>
            </a:r>
          </a:p>
          <a:p>
            <a:pPr>
              <a:buNone/>
            </a:pPr>
            <a:r>
              <a:rPr lang="en-US" sz="1800" dirty="0" smtClean="0">
                <a:hlinkClick r:id="rId2"/>
              </a:rPr>
              <a:t>https://www.youtube.com/watch?v=ThjSP6Jys6Q</a:t>
            </a:r>
            <a:endParaRPr lang="el-GR" sz="1800" dirty="0"/>
          </a:p>
        </p:txBody>
      </p:sp>
      <p:pic>
        <p:nvPicPr>
          <p:cNvPr id="5" name="4 - Εικόνα" descr="scee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000240"/>
            <a:ext cx="8072494" cy="3978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007183"/>
          </a:xfrm>
        </p:spPr>
        <p:txBody>
          <a:bodyPr/>
          <a:lstStyle/>
          <a:p>
            <a:r>
              <a:rPr lang="en-US" dirty="0" smtClean="0"/>
              <a:t>QR4office</a:t>
            </a:r>
          </a:p>
          <a:p>
            <a:endParaRPr lang="el-GR" dirty="0"/>
          </a:p>
        </p:txBody>
      </p:sp>
      <p:pic>
        <p:nvPicPr>
          <p:cNvPr id="4" name="3 - Εικόνα" descr="scree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52" y="1928802"/>
            <a:ext cx="6519576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007183"/>
          </a:xfrm>
        </p:spPr>
        <p:txBody>
          <a:bodyPr/>
          <a:lstStyle/>
          <a:p>
            <a:r>
              <a:rPr lang="en-US" dirty="0" smtClean="0"/>
              <a:t>People Graph</a:t>
            </a:r>
          </a:p>
          <a:p>
            <a:r>
              <a:rPr lang="en-US" sz="1600" dirty="0" smtClean="0">
                <a:hlinkClick r:id="rId2"/>
              </a:rPr>
              <a:t>https://excelchamps.com/blog/people-graph/</a:t>
            </a:r>
            <a:endParaRPr lang="el-GR" sz="1600" dirty="0"/>
          </a:p>
        </p:txBody>
      </p:sp>
      <p:pic>
        <p:nvPicPr>
          <p:cNvPr id="4" name="3 - Εικόνα" descr="screen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2202180"/>
            <a:ext cx="7429552" cy="3870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υγκέντρωση">
  <a:themeElements>
    <a:clrScheme name="Συγκέντρωση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Συγκέντρωση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Συγκέντρωση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296</TotalTime>
  <Words>96</Words>
  <PresentationFormat>Προβολή στην οθόνη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0" baseType="lpstr">
      <vt:lpstr>Συγκέντρωση</vt:lpstr>
      <vt:lpstr>  EXCEL  ADD ONS / PLUG INS</vt:lpstr>
      <vt:lpstr>Add ons </vt:lpstr>
      <vt:lpstr>Διαφάνεια 3</vt:lpstr>
      <vt:lpstr>Διαφάνεια 4</vt:lpstr>
      <vt:lpstr>Διαφάνεια 5</vt:lpstr>
      <vt:lpstr>Plug ins </vt:lpstr>
      <vt:lpstr>Διαφάνεια 7</vt:lpstr>
      <vt:lpstr>Διαφάνεια 8</vt:lpstr>
      <vt:lpstr>Διαφάνεια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CADET_1088</dc:creator>
  <cp:lastModifiedBy>1088</cp:lastModifiedBy>
  <cp:revision>35</cp:revision>
  <dcterms:created xsi:type="dcterms:W3CDTF">2018-11-05T07:35:35Z</dcterms:created>
  <dcterms:modified xsi:type="dcterms:W3CDTF">2018-11-20T10:40:29Z</dcterms:modified>
</cp:coreProperties>
</file>