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Στυλ κύριου υπότιτλου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E729-556F-4A13-AFB1-E9102B87301E}" type="datetimeFigureOut">
              <a:rPr lang="el-GR" smtClean="0"/>
              <a:pPr/>
              <a:t>5/12/2018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F875-0D39-49B4-91F9-1728F2C9C80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89410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E729-556F-4A13-AFB1-E9102B87301E}" type="datetimeFigureOut">
              <a:rPr lang="el-GR" smtClean="0"/>
              <a:pPr/>
              <a:t>5/12/2018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F875-0D39-49B4-91F9-1728F2C9C80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00151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E729-556F-4A13-AFB1-E9102B87301E}" type="datetimeFigureOut">
              <a:rPr lang="el-GR" smtClean="0"/>
              <a:pPr/>
              <a:t>5/12/2018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F875-0D39-49B4-91F9-1728F2C9C80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12567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E729-556F-4A13-AFB1-E9102B87301E}" type="datetimeFigureOut">
              <a:rPr lang="el-GR" smtClean="0"/>
              <a:pPr/>
              <a:t>5/12/2018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F875-0D39-49B4-91F9-1728F2C9C80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21141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E729-556F-4A13-AFB1-E9102B87301E}" type="datetimeFigureOut">
              <a:rPr lang="el-GR" smtClean="0"/>
              <a:pPr/>
              <a:t>5/12/2018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F875-0D39-49B4-91F9-1728F2C9C80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426487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E729-556F-4A13-AFB1-E9102B87301E}" type="datetimeFigureOut">
              <a:rPr lang="el-GR" smtClean="0"/>
              <a:pPr/>
              <a:t>5/12/2018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F875-0D39-49B4-91F9-1728F2C9C80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289900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E729-556F-4A13-AFB1-E9102B87301E}" type="datetimeFigureOut">
              <a:rPr lang="el-GR" smtClean="0"/>
              <a:pPr/>
              <a:t>5/12/2018</a:t>
            </a:fld>
            <a:endParaRPr lang="el-GR"/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F875-0D39-49B4-91F9-1728F2C9C80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47860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E729-556F-4A13-AFB1-E9102B87301E}" type="datetimeFigureOut">
              <a:rPr lang="el-GR" smtClean="0"/>
              <a:pPr/>
              <a:t>5/12/2018</a:t>
            </a:fld>
            <a:endParaRPr lang="el-GR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F875-0D39-49B4-91F9-1728F2C9C80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21837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E729-556F-4A13-AFB1-E9102B87301E}" type="datetimeFigureOut">
              <a:rPr lang="el-GR" smtClean="0"/>
              <a:pPr/>
              <a:t>5/12/2018</a:t>
            </a:fld>
            <a:endParaRPr lang="el-GR"/>
          </a:p>
        </p:txBody>
      </p:sp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F875-0D39-49B4-91F9-1728F2C9C80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62116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E729-556F-4A13-AFB1-E9102B87301E}" type="datetimeFigureOut">
              <a:rPr lang="el-GR" smtClean="0"/>
              <a:pPr/>
              <a:t>5/12/2018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F875-0D39-49B4-91F9-1728F2C9C80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325081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εικόνας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Στυλ υποδείγματος κειμένου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AE729-556F-4A13-AFB1-E9102B87301E}" type="datetimeFigureOut">
              <a:rPr lang="el-GR" smtClean="0"/>
              <a:pPr/>
              <a:t>5/12/2018</a:t>
            </a:fld>
            <a:endParaRPr lang="el-GR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F875-0D39-49B4-91F9-1728F2C9C80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174778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Στυλ κύριου τίτλου</a:t>
            </a:r>
            <a:endParaRPr lang="el-GR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AE729-556F-4A13-AFB1-E9102B87301E}" type="datetimeFigureOut">
              <a:rPr lang="el-GR" smtClean="0"/>
              <a:pPr/>
              <a:t>5/12/2018</a:t>
            </a:fld>
            <a:endParaRPr lang="el-GR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AF875-0D39-49B4-91F9-1728F2C9C80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xmlns="" val="413443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Εικόνα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7709" y="260648"/>
            <a:ext cx="8704421" cy="595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675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058696" cy="6072206"/>
          </a:xfrm>
        </p:spPr>
      </p:pic>
    </p:spTree>
    <p:extLst>
      <p:ext uri="{BB962C8B-B14F-4D97-AF65-F5344CB8AC3E}">
        <p14:creationId xmlns:p14="http://schemas.microsoft.com/office/powerpoint/2010/main" xmlns="" val="30715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034" y="428603"/>
            <a:ext cx="8001056" cy="628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794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14290"/>
            <a:ext cx="8977732" cy="5786478"/>
          </a:xfrm>
        </p:spPr>
      </p:pic>
    </p:spTree>
    <p:extLst>
      <p:ext uri="{BB962C8B-B14F-4D97-AF65-F5344CB8AC3E}">
        <p14:creationId xmlns:p14="http://schemas.microsoft.com/office/powerpoint/2010/main" xmlns="" val="352361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42852"/>
            <a:ext cx="8215338" cy="6181499"/>
          </a:xfrm>
        </p:spPr>
      </p:pic>
    </p:spTree>
    <p:extLst>
      <p:ext uri="{BB962C8B-B14F-4D97-AF65-F5344CB8AC3E}">
        <p14:creationId xmlns:p14="http://schemas.microsoft.com/office/powerpoint/2010/main" xmlns="" val="256103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671" y="214290"/>
            <a:ext cx="9407435" cy="6101702"/>
          </a:xfrm>
        </p:spPr>
      </p:pic>
    </p:spTree>
    <p:extLst>
      <p:ext uri="{BB962C8B-B14F-4D97-AF65-F5344CB8AC3E}">
        <p14:creationId xmlns:p14="http://schemas.microsoft.com/office/powerpoint/2010/main" xmlns="" val="12845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7158" y="142852"/>
            <a:ext cx="8677549" cy="6143668"/>
          </a:xfrm>
        </p:spPr>
      </p:pic>
    </p:spTree>
    <p:extLst>
      <p:ext uri="{BB962C8B-B14F-4D97-AF65-F5344CB8AC3E}">
        <p14:creationId xmlns:p14="http://schemas.microsoft.com/office/powerpoint/2010/main" xmlns="" val="46475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720" y="142852"/>
            <a:ext cx="8643998" cy="5983311"/>
          </a:xfrm>
        </p:spPr>
      </p:pic>
    </p:spTree>
    <p:extLst>
      <p:ext uri="{BB962C8B-B14F-4D97-AF65-F5344CB8AC3E}">
        <p14:creationId xmlns:p14="http://schemas.microsoft.com/office/powerpoint/2010/main" xmlns="" val="144155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282" y="142852"/>
            <a:ext cx="8572560" cy="6028467"/>
          </a:xfrm>
        </p:spPr>
      </p:pic>
    </p:spTree>
    <p:extLst>
      <p:ext uri="{BB962C8B-B14F-4D97-AF65-F5344CB8AC3E}">
        <p14:creationId xmlns:p14="http://schemas.microsoft.com/office/powerpoint/2010/main" xmlns="" val="31106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14290"/>
            <a:ext cx="9004562" cy="5929354"/>
          </a:xfrm>
        </p:spPr>
      </p:pic>
    </p:spTree>
    <p:extLst>
      <p:ext uri="{BB962C8B-B14F-4D97-AF65-F5344CB8AC3E}">
        <p14:creationId xmlns:p14="http://schemas.microsoft.com/office/powerpoint/2010/main" xmlns="" val="233840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844" y="142852"/>
            <a:ext cx="8072494" cy="6517242"/>
          </a:xfrm>
        </p:spPr>
      </p:pic>
    </p:spTree>
    <p:extLst>
      <p:ext uri="{BB962C8B-B14F-4D97-AF65-F5344CB8AC3E}">
        <p14:creationId xmlns:p14="http://schemas.microsoft.com/office/powerpoint/2010/main" xmlns="" val="172377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8596" y="357166"/>
            <a:ext cx="8286808" cy="6144113"/>
          </a:xfrm>
        </p:spPr>
      </p:pic>
    </p:spTree>
    <p:extLst>
      <p:ext uri="{BB962C8B-B14F-4D97-AF65-F5344CB8AC3E}">
        <p14:creationId xmlns:p14="http://schemas.microsoft.com/office/powerpoint/2010/main" xmlns="" val="33319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Θέση περιεχομένου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285728"/>
            <a:ext cx="8786842" cy="5715040"/>
          </a:xfrm>
        </p:spPr>
      </p:pic>
    </p:spTree>
    <p:extLst>
      <p:ext uri="{BB962C8B-B14F-4D97-AF65-F5344CB8AC3E}">
        <p14:creationId xmlns:p14="http://schemas.microsoft.com/office/powerpoint/2010/main" xmlns="" val="90362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0</Words>
  <Application>Microsoft Office PowerPoint</Application>
  <PresentationFormat>Προβολή στην οθόνη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4" baseType="lpstr">
      <vt:lpstr>Θέμα του Office</vt:lpstr>
      <vt:lpstr>Διαφάνεια 1</vt:lpstr>
      <vt:lpstr>Διαφάνεια 2</vt:lpstr>
      <vt:lpstr>Διαφάνεια 3</vt:lpstr>
      <vt:lpstr>Διαφάνεια 4</vt:lpstr>
      <vt:lpstr>Διαφάνεια 5</vt:lpstr>
      <vt:lpstr>Διαφάνεια 6</vt:lpstr>
      <vt:lpstr>Διαφάνεια 7</vt:lpstr>
      <vt:lpstr>Διαφάνεια 8</vt:lpstr>
      <vt:lpstr>Διαφάνεια 9</vt:lpstr>
      <vt:lpstr>Διαφάνεια 10</vt:lpstr>
      <vt:lpstr>Διαφάνεια 11</vt:lpstr>
      <vt:lpstr>Διαφάνεια 12</vt:lpstr>
      <vt:lpstr>Διαφάνεια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Antonios Vitoratos</dc:creator>
  <cp:lastModifiedBy>instructor</cp:lastModifiedBy>
  <cp:revision>7</cp:revision>
  <dcterms:created xsi:type="dcterms:W3CDTF">2018-12-04T17:38:03Z</dcterms:created>
  <dcterms:modified xsi:type="dcterms:W3CDTF">2018-12-05T10:58:45Z</dcterms:modified>
</cp:coreProperties>
</file>