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81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81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154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994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30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593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13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43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855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047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045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9A22-E404-4515-A466-AA4863F7A97D}" type="datetimeFigureOut">
              <a:rPr lang="el-GR" smtClean="0"/>
              <a:t>16/6/2018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FF35-9B7D-4FDC-8CF5-CBB5876D7BB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49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Διαγράμματα </a:t>
            </a:r>
            <a:r>
              <a:rPr lang="en-US" dirty="0" smtClean="0"/>
              <a:t>UML &amp; </a:t>
            </a:r>
            <a:r>
              <a:rPr lang="el-GR" dirty="0" smtClean="0"/>
              <a:t>Διαχείριση Έργων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4127500"/>
            <a:ext cx="9144000" cy="1130300"/>
          </a:xfrm>
        </p:spPr>
        <p:txBody>
          <a:bodyPr>
            <a:normAutofit/>
          </a:bodyPr>
          <a:lstStyle/>
          <a:p>
            <a:r>
              <a:rPr lang="el-GR" sz="4400" spc="300" dirty="0" smtClean="0"/>
              <a:t>Ασκήσεις</a:t>
            </a:r>
            <a:endParaRPr lang="el-GR" sz="4400" spc="300" dirty="0"/>
          </a:p>
        </p:txBody>
      </p:sp>
    </p:spTree>
    <p:extLst>
      <p:ext uri="{BB962C8B-B14F-4D97-AF65-F5344CB8AC3E}">
        <p14:creationId xmlns:p14="http://schemas.microsoft.com/office/powerpoint/2010/main" val="359411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 rotWithShape="1">
          <a:blip r:embed="rId2"/>
          <a:srcRect b="58982"/>
          <a:stretch/>
        </p:blipFill>
        <p:spPr>
          <a:xfrm>
            <a:off x="1016000" y="914431"/>
            <a:ext cx="10455580" cy="19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0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44" y="667658"/>
            <a:ext cx="9152885" cy="55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9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43" y="679450"/>
            <a:ext cx="9492343" cy="59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5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920" y="419100"/>
            <a:ext cx="9692180" cy="61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405315"/>
            <a:ext cx="9499600" cy="61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2" y="609601"/>
            <a:ext cx="10245296" cy="23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1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5" y="685800"/>
            <a:ext cx="977707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9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889000"/>
            <a:ext cx="9869018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629659"/>
            <a:ext cx="9328907" cy="55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40" y="901700"/>
            <a:ext cx="744873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04" y="800100"/>
            <a:ext cx="9299874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198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6</Words>
  <Application>Microsoft Office PowerPoint</Application>
  <PresentationFormat>Ευρεία οθόνη</PresentationFormat>
  <Paragraphs>2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Θέμα του Office</vt:lpstr>
      <vt:lpstr>Διαγράμματα UML &amp; Διαχείριση Έργων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Διαγράμματα UML &amp; Διαχείριση Έργων</dc:title>
  <dc:creator>Ioannis Davgiotis</dc:creator>
  <cp:lastModifiedBy>Ioannis Davgiotis</cp:lastModifiedBy>
  <cp:revision>6</cp:revision>
  <dcterms:created xsi:type="dcterms:W3CDTF">2018-06-16T12:34:34Z</dcterms:created>
  <dcterms:modified xsi:type="dcterms:W3CDTF">2018-06-17T15:10:40Z</dcterms:modified>
</cp:coreProperties>
</file>