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2" r:id="rId7"/>
    <p:sldId id="263" r:id="rId8"/>
    <p:sldId id="269" r:id="rId9"/>
    <p:sldId id="270" r:id="rId10"/>
    <p:sldId id="267" r:id="rId11"/>
    <p:sldId id="264" r:id="rId12"/>
    <p:sldId id="261" r:id="rId13"/>
    <p:sldId id="271" r:id="rId14"/>
    <p:sldId id="260" r:id="rId15"/>
    <p:sldId id="268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94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>
                <a:sym typeface="+mn-ea"/>
              </a:rPr>
              <a:t>Ultimaker Cura 的参数及使用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5032965"/>
            <a:ext cx="9799200" cy="1472400"/>
          </a:xfrm>
        </p:spPr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屏幕截图 2023-10-21 2121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2240" y="72390"/>
            <a:ext cx="11571605" cy="68580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>
            <p:custDataLst>
              <p:tags r:id="rId2"/>
            </p:custDataLst>
          </p:nvPr>
        </p:nvCxnSpPr>
        <p:spPr>
          <a:xfrm flipH="1" flipV="1">
            <a:off x="7909560" y="1821815"/>
            <a:ext cx="1476375" cy="1003300"/>
          </a:xfrm>
          <a:prstGeom prst="straightConnector1">
            <a:avLst/>
          </a:prstGeom>
          <a:ln w="31750" cap="rnd">
            <a:solidFill>
              <a:schemeClr val="accent6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屏幕截图 2023-10-21 2121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>
            <p:custDataLst>
              <p:tags r:id="rId2"/>
            </p:custDataLst>
          </p:nvPr>
        </p:nvCxnSpPr>
        <p:spPr>
          <a:xfrm flipV="1">
            <a:off x="5905500" y="1143000"/>
            <a:ext cx="2169160" cy="1174115"/>
          </a:xfrm>
          <a:prstGeom prst="straightConnector1">
            <a:avLst/>
          </a:prstGeom>
          <a:ln w="31750" cap="rnd">
            <a:solidFill>
              <a:schemeClr val="accent6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4782185" y="2317115"/>
            <a:ext cx="24174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调参数（下面三张都是），如果不理解参数名词的</a:t>
            </a:r>
            <a:r>
              <a:rPr lang="zh-CN" altLang="en-US">
                <a:solidFill>
                  <a:srgbClr val="FF0000"/>
                </a:solidFill>
              </a:rPr>
              <a:t>话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屏幕截图 2023-10-22 0214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45795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536575" y="1863725"/>
            <a:ext cx="70573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FF0000"/>
                </a:solidFill>
              </a:rPr>
              <a:t>如果不理解参数名词的话，将鼠标置于该模块上就会弹出来</a:t>
            </a:r>
            <a:r>
              <a:rPr lang="zh-CN" altLang="en-US" sz="4000">
                <a:solidFill>
                  <a:srgbClr val="FF0000"/>
                </a:solidFill>
              </a:rPr>
              <a:t>介绍</a:t>
            </a:r>
            <a:endParaRPr lang="zh-CN" altLang="en-US" sz="400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屏幕截图 2023-10-21 2123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屏幕截图 2023-10-21 2125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屏幕截图 2023-10-21 2105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8425180" y="3169285"/>
            <a:ext cx="2059305" cy="2643505"/>
          </a:xfrm>
          <a:prstGeom prst="straightConnector1">
            <a:avLst/>
          </a:prstGeom>
          <a:ln w="31750" cap="rnd">
            <a:solidFill>
              <a:schemeClr val="accent6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屏幕截图 2023-10-21 2107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4011930" y="2995930"/>
            <a:ext cx="4918075" cy="2849880"/>
          </a:xfrm>
          <a:prstGeom prst="straightConnector1">
            <a:avLst/>
          </a:prstGeom>
          <a:ln w="31750" cap="rnd">
            <a:solidFill>
              <a:schemeClr val="accent6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032875" y="27076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skip</a:t>
            </a:r>
            <a:r>
              <a:rPr lang="zh-CN" altLang="en-US">
                <a:solidFill>
                  <a:srgbClr val="FF0000"/>
                </a:solidFill>
              </a:rPr>
              <a:t>跳过即可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屏幕截图 2023-10-21 2108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228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8055610" y="1720215"/>
            <a:ext cx="1280160" cy="1183640"/>
          </a:xfrm>
          <a:prstGeom prst="straightConnector1">
            <a:avLst/>
          </a:prstGeom>
          <a:ln w="31750" cap="rnd">
            <a:solidFill>
              <a:schemeClr val="accent6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335770" y="1102995"/>
            <a:ext cx="2747010" cy="3709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点击</a:t>
            </a:r>
            <a:r>
              <a:rPr lang="zh-CN" altLang="en-US">
                <a:solidFill>
                  <a:srgbClr val="FF0000"/>
                </a:solidFill>
              </a:rPr>
              <a:t>这个</a:t>
            </a:r>
            <a:endParaRPr lang="zh-CN" altLang="en-US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点错也没事之后也可以</a:t>
            </a:r>
            <a:r>
              <a:rPr lang="zh-CN" altLang="en-US">
                <a:solidFill>
                  <a:srgbClr val="FF0000"/>
                </a:solidFill>
              </a:rPr>
              <a:t>切换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屏幕截图 2023-10-21 2116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8204835" y="1658620"/>
            <a:ext cx="761365" cy="751205"/>
          </a:xfrm>
          <a:prstGeom prst="straightConnector1">
            <a:avLst/>
          </a:prstGeom>
          <a:ln w="31750" cap="rnd">
            <a:solidFill>
              <a:schemeClr val="accent6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966200" y="1339850"/>
            <a:ext cx="3226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1.</a:t>
            </a:r>
            <a:r>
              <a:rPr lang="zh-CN" altLang="en-US">
                <a:solidFill>
                  <a:srgbClr val="FF0000"/>
                </a:solidFill>
              </a:rPr>
              <a:t>一开始会是上面这个栏，但是需要打开第二个栏（第一个英文是已联网打印机，第二个是未联网打印</a:t>
            </a:r>
            <a:r>
              <a:rPr lang="zh-CN" altLang="en-US">
                <a:solidFill>
                  <a:srgbClr val="FF0000"/>
                </a:solidFill>
              </a:rPr>
              <a:t>机。）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142615" y="2306955"/>
            <a:ext cx="771525" cy="617220"/>
          </a:xfrm>
          <a:prstGeom prst="straightConnector1">
            <a:avLst/>
          </a:prstGeom>
          <a:ln w="31750" cap="rnd">
            <a:solidFill>
              <a:schemeClr val="accent6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5170" y="1764665"/>
            <a:ext cx="2417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2.</a:t>
            </a:r>
            <a:r>
              <a:rPr lang="zh-CN" altLang="en-US">
                <a:solidFill>
                  <a:srgbClr val="FF0000"/>
                </a:solidFill>
              </a:rPr>
              <a:t>选择</a:t>
            </a:r>
            <a:r>
              <a:rPr lang="en-US" altLang="zh-CN">
                <a:solidFill>
                  <a:srgbClr val="FF0000"/>
                </a:solidFill>
              </a:rPr>
              <a:t>Custom</a:t>
            </a:r>
            <a:r>
              <a:rPr lang="zh-CN" altLang="en-US">
                <a:solidFill>
                  <a:srgbClr val="FF0000"/>
                </a:solidFill>
              </a:rPr>
              <a:t>中的</a:t>
            </a:r>
            <a:r>
              <a:rPr lang="en-US" altLang="zh-CN">
                <a:solidFill>
                  <a:srgbClr val="FF0000"/>
                </a:solidFill>
              </a:rPr>
              <a:t>custom FFF printer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370695" y="4262120"/>
            <a:ext cx="2417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3.</a:t>
            </a:r>
            <a:r>
              <a:rPr lang="zh-CN" altLang="en-US">
                <a:solidFill>
                  <a:srgbClr val="FF0000"/>
                </a:solidFill>
              </a:rPr>
              <a:t>添加任意</a:t>
            </a:r>
            <a:r>
              <a:rPr lang="zh-CN" altLang="en-US">
                <a:solidFill>
                  <a:srgbClr val="FF0000"/>
                </a:solidFill>
              </a:rPr>
              <a:t>名字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stCxn id="10" idx="1"/>
          </p:cNvCxnSpPr>
          <p:nvPr>
            <p:custDataLst>
              <p:tags r:id="rId3"/>
            </p:custDataLst>
          </p:nvPr>
        </p:nvCxnSpPr>
        <p:spPr>
          <a:xfrm flipH="1" flipV="1">
            <a:off x="8331835" y="3505835"/>
            <a:ext cx="1038860" cy="940435"/>
          </a:xfrm>
          <a:prstGeom prst="straightConnector1">
            <a:avLst/>
          </a:prstGeom>
          <a:ln w="31750" cap="rnd">
            <a:solidFill>
              <a:schemeClr val="accent6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屏幕截图 2023-10-21 2119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>
            <p:custDataLst>
              <p:tags r:id="rId2"/>
            </p:custDataLst>
          </p:nvPr>
        </p:nvCxnSpPr>
        <p:spPr>
          <a:xfrm flipV="1">
            <a:off x="1656080" y="505460"/>
            <a:ext cx="1177925" cy="2740660"/>
          </a:xfrm>
          <a:prstGeom prst="straightConnector1">
            <a:avLst/>
          </a:prstGeom>
          <a:ln w="31750" cap="rnd">
            <a:solidFill>
              <a:schemeClr val="accent6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23850" y="3307715"/>
            <a:ext cx="2417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这个意思是偏好（偏好</a:t>
            </a:r>
            <a:r>
              <a:rPr lang="zh-CN" altLang="en-US">
                <a:solidFill>
                  <a:srgbClr val="FF0000"/>
                </a:solidFill>
              </a:rPr>
              <a:t>设置）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>
            <p:custDataLst>
              <p:tags r:id="rId4"/>
            </p:custDataLst>
          </p:nvPr>
        </p:nvCxnSpPr>
        <p:spPr>
          <a:xfrm flipH="1" flipV="1">
            <a:off x="6520815" y="1929130"/>
            <a:ext cx="3458845" cy="2167890"/>
          </a:xfrm>
          <a:prstGeom prst="straightConnector1">
            <a:avLst/>
          </a:prstGeom>
          <a:ln w="31750" cap="rnd">
            <a:solidFill>
              <a:schemeClr val="accent6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8815705" y="4097020"/>
            <a:ext cx="2417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这里调</a:t>
            </a:r>
            <a:r>
              <a:rPr lang="zh-CN" altLang="en-US">
                <a:solidFill>
                  <a:srgbClr val="FF0000"/>
                </a:solidFill>
              </a:rPr>
              <a:t>成中文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屏幕截图 2023-10-22 0209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>
            <p:custDataLst>
              <p:tags r:id="rId2"/>
            </p:custDataLst>
          </p:nvPr>
        </p:nvCxnSpPr>
        <p:spPr>
          <a:xfrm flipH="1" flipV="1">
            <a:off x="4366895" y="1313815"/>
            <a:ext cx="1476375" cy="1003300"/>
          </a:xfrm>
          <a:prstGeom prst="straightConnector1">
            <a:avLst/>
          </a:prstGeom>
          <a:ln w="31750" cap="rnd">
            <a:solidFill>
              <a:schemeClr val="accent6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5776595" y="2392045"/>
            <a:ext cx="5556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rgbClr val="FF0000"/>
                </a:solidFill>
              </a:rPr>
              <a:t>1</a:t>
            </a:r>
            <a:endParaRPr lang="en-US" altLang="zh-CN" sz="48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5287645" y="3887470"/>
            <a:ext cx="5556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rgbClr val="FF0000"/>
                </a:solidFill>
              </a:rPr>
              <a:t>2</a:t>
            </a:r>
            <a:endParaRPr lang="en-US" altLang="zh-CN" sz="480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>
            <p:custDataLst>
              <p:tags r:id="rId5"/>
            </p:custDataLst>
          </p:nvPr>
        </p:nvCxnSpPr>
        <p:spPr>
          <a:xfrm flipH="1" flipV="1">
            <a:off x="3773805" y="3025775"/>
            <a:ext cx="1476375" cy="1003300"/>
          </a:xfrm>
          <a:prstGeom prst="straightConnector1">
            <a:avLst/>
          </a:prstGeom>
          <a:ln w="31750" cap="rnd">
            <a:solidFill>
              <a:schemeClr val="accent6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屏幕截图 2023-10-22 0212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72528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>
            <p:custDataLst>
              <p:tags r:id="rId2"/>
            </p:custDataLst>
          </p:nvPr>
        </p:nvCxnSpPr>
        <p:spPr>
          <a:xfrm flipH="1" flipV="1">
            <a:off x="6716395" y="2336165"/>
            <a:ext cx="1476375" cy="1003300"/>
          </a:xfrm>
          <a:prstGeom prst="straightConnector1">
            <a:avLst/>
          </a:prstGeom>
          <a:ln w="31750" cap="rnd">
            <a:solidFill>
              <a:schemeClr val="accent6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屏幕截图 2023-10-22 0207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0025"/>
            <a:ext cx="12192000" cy="6457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commondata" val="eyJoZGlkIjoiNDM4ZjkwZjM4Y2NmMjY0NmVkMDY1NGVmNDZiYjljNTg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WPS 演示</Application>
  <PresentationFormat>宽屏</PresentationFormat>
  <Paragraphs>25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Ultimaker Cura 的参数及使用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莫斯特•汉森</cp:lastModifiedBy>
  <cp:revision>156</cp:revision>
  <dcterms:created xsi:type="dcterms:W3CDTF">2019-06-19T02:08:00Z</dcterms:created>
  <dcterms:modified xsi:type="dcterms:W3CDTF">2023-10-21T18:15:53Z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ED68DECCF2364D25B2B2C27A647216B7_11</vt:lpwstr>
  </property>
</Properties>
</file>