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86BCD-84F8-773D-3E4B-D49B0E9D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45F6CA-4D0A-66CD-BEAF-EEABED925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226C5-A6A0-B9A3-D2C4-A442BE88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FAE-B1E1-4E02-8E4D-10C5F7BBA93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BF20E-AA52-AC15-4306-16DDD02A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0A5D3-06C2-6DB1-62B4-F7120E2A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B446-BD45-4CAF-9B6A-C650D6EBB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0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E1965-94BC-AB70-19B7-AEAB16AE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8F1B39-FD88-9046-4B38-617CA128C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D144E-4F07-5B19-A1A2-C25CF70D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FAE-B1E1-4E02-8E4D-10C5F7BBA93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ED933-5AE8-29DE-2993-DF1EB4D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8CB6A-EE3C-E0EE-4E2A-420C5D29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B446-BD45-4CAF-9B6A-C650D6EBB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4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3BC7EC-F735-FA1E-D18B-CFE36D3E5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99373-F1A9-FF35-D83A-3FBC81222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CDBBE-73EA-9A9D-E0AC-972FBB53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FAE-B1E1-4E02-8E4D-10C5F7BBA93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4820D-84CA-C044-D456-E7CD1B17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9F103-92DE-E401-F1C9-1631B36D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B446-BD45-4CAF-9B6A-C650D6EBB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6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806C8-C45D-D8FE-2301-FED89AA0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FEBFD-BCD5-C33E-43FF-D3B65E51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901AD-E69D-B562-0F9D-F2970B87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FAE-B1E1-4E02-8E4D-10C5F7BBA93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A8E57-311B-424D-42A4-6AD1A6C5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9A555-50DE-4BD5-9B1D-EC40B82B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B446-BD45-4CAF-9B6A-C650D6EBB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6AD8B-6FE1-6BAD-3AB2-4ABA6CF6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5A90E-CB29-CBF8-FD4D-C3A10E21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CB012-C00C-4097-1BE6-1B5D9EE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FAE-B1E1-4E02-8E4D-10C5F7BBA93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6DFBF-AC7A-3BFB-D299-70BFED76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96314-AFF3-E7BE-314E-13943F03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B446-BD45-4CAF-9B6A-C650D6EBB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6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87E68-A1E5-3FB0-BAD0-2CED210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C2961-5837-AD14-B743-40B844EDC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427103-D5EA-9443-6736-EB30A8828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80B8C-9A90-6569-B1B0-3072300D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FAE-B1E1-4E02-8E4D-10C5F7BBA93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78854-B515-F687-C12D-067702A6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A3D714-270A-6F34-4A3C-8226BFBB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B446-BD45-4CAF-9B6A-C650D6EBB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3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ADFD6-6CD1-7CAD-019E-8612A4AE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6DD8E-F86F-5A25-7B2D-2FB7FCAF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92318-A320-FC1D-E21C-2447B10DC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64814B-55A9-899A-3A2B-93207F6AB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5A635B-16FB-1281-06F6-DE39E7E6D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70E2F4-80D1-E265-9AFA-2996D3C5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FAE-B1E1-4E02-8E4D-10C5F7BBA93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607B5-0B50-4B40-266C-953619BC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EC2D4C-4A39-9053-7483-AFC96666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B446-BD45-4CAF-9B6A-C650D6EBB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8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8749-6B32-4B70-F006-F644BAB3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DC4AFB-08E9-DBC3-9922-20B769E0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FAE-B1E1-4E02-8E4D-10C5F7BBA93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9CBA6F-6A6F-A526-B4A1-A9FAB61B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47A6F2-EF69-FE45-90C6-4B666ABB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B446-BD45-4CAF-9B6A-C650D6EBB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9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3ECF2-45E6-C143-3075-AABE9849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FAE-B1E1-4E02-8E4D-10C5F7BBA93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014C4D-93BE-D55C-0A4A-9F2E35DF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10C6D6-E151-584C-12CD-8E896E6C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B446-BD45-4CAF-9B6A-C650D6EBB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6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2BED7-0166-1322-4728-AF167E3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04B95-5F49-C8F0-AB6F-1F5C26F2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AFF4D-B0C5-3F7F-D7D1-50569D9F7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60802-261F-08A1-DB45-7C6E5668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FAE-B1E1-4E02-8E4D-10C5F7BBA93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A71A4-F40C-F175-83A9-2441A1C6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29C94E-5EAB-9730-63F1-1D9CE441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B446-BD45-4CAF-9B6A-C650D6EBB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8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B5FCF-6593-00DF-B77D-2298B084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2A6FB6-2308-D014-5D60-C151DE119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C80A1-8958-114C-ED5D-2FCC12654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E4315-D5A2-9B23-BBC2-DAAA11DE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FAE-B1E1-4E02-8E4D-10C5F7BBA93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BAAA3-20F4-BB42-C4D2-6A6D7F6C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A60EF7-8694-4C73-1FD2-C95FCE9D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B446-BD45-4CAF-9B6A-C650D6EBB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0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AE126A-0868-560A-7FD4-25028583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2DA5F-A62A-81D5-C30F-1028C7C90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F5A2A-DE03-AAA8-C29D-25D733FA7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3FAE-B1E1-4E02-8E4D-10C5F7BBA93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B13DF-0448-B623-D52D-3E0B6115E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451E3-04BC-6741-0065-B3B3C83B9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EB446-BD45-4CAF-9B6A-C650D6EBB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2EB7D49-921E-5E14-66FB-CF2B8311D390}"/>
              </a:ext>
            </a:extLst>
          </p:cNvPr>
          <p:cNvSpPr txBox="1">
            <a:spLocks/>
          </p:cNvSpPr>
          <p:nvPr/>
        </p:nvSpPr>
        <p:spPr>
          <a:xfrm>
            <a:off x="838200" y="672353"/>
            <a:ext cx="10515600" cy="550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/>
              <a:t>1</a:t>
            </a:r>
            <a:r>
              <a:rPr lang="zh-CN" altLang="en-US" dirty="0"/>
              <a:t>、如何解除</a:t>
            </a:r>
            <a:r>
              <a:rPr lang="en-US" altLang="zh-CN" dirty="0"/>
              <a:t>Hadoop</a:t>
            </a:r>
            <a:r>
              <a:rPr lang="zh-CN" altLang="en-US" dirty="0"/>
              <a:t>系统的安全模式？</a:t>
            </a:r>
            <a:endParaRPr lang="en-US" altLang="zh-CN" dirty="0"/>
          </a:p>
          <a:p>
            <a:pPr algn="just"/>
            <a:r>
              <a:rPr lang="en-US" altLang="zh-CN" dirty="0"/>
              <a:t>2</a:t>
            </a:r>
            <a:r>
              <a:rPr lang="zh-CN" altLang="en-US" dirty="0"/>
              <a:t>、为什么</a:t>
            </a:r>
            <a:r>
              <a:rPr lang="en-US" altLang="zh-CN" dirty="0"/>
              <a:t>HDFS</a:t>
            </a:r>
            <a:r>
              <a:rPr lang="zh-CN" altLang="en-US" dirty="0"/>
              <a:t>不适合低延迟数据访问？</a:t>
            </a:r>
          </a:p>
          <a:p>
            <a:pPr algn="just"/>
            <a:r>
              <a:rPr lang="en-US" altLang="zh-CN" dirty="0"/>
              <a:t>3</a:t>
            </a:r>
            <a:r>
              <a:rPr lang="zh-CN" altLang="en-US" dirty="0"/>
              <a:t>、为什么</a:t>
            </a:r>
            <a:r>
              <a:rPr lang="en-US" altLang="zh-CN" dirty="0"/>
              <a:t>HDFS</a:t>
            </a:r>
            <a:r>
              <a:rPr lang="zh-CN" altLang="en-US" dirty="0"/>
              <a:t>无法高效存储大量小文件？</a:t>
            </a:r>
          </a:p>
          <a:p>
            <a:pPr algn="just"/>
            <a:r>
              <a:rPr lang="en-US" altLang="zh-CN" dirty="0"/>
              <a:t>4</a:t>
            </a:r>
            <a:r>
              <a:rPr lang="zh-CN" altLang="en-US" dirty="0"/>
              <a:t>、为什么</a:t>
            </a:r>
            <a:r>
              <a:rPr lang="en-US" altLang="zh-CN" dirty="0"/>
              <a:t>HDFS</a:t>
            </a:r>
            <a:r>
              <a:rPr lang="zh-CN" altLang="en-US" dirty="0"/>
              <a:t>不支持多用户写入及任意修改文件？</a:t>
            </a:r>
            <a:endParaRPr lang="en-US" altLang="zh-CN" dirty="0"/>
          </a:p>
          <a:p>
            <a:pPr algn="just"/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HDFS</a:t>
            </a:r>
            <a:r>
              <a:rPr lang="zh-CN" altLang="en-US" dirty="0"/>
              <a:t>如何解决名称节点运行期间</a:t>
            </a:r>
            <a:r>
              <a:rPr lang="en-US" altLang="zh-CN" dirty="0" err="1"/>
              <a:t>EditLog</a:t>
            </a:r>
            <a:r>
              <a:rPr lang="zh-CN" altLang="en-US" dirty="0"/>
              <a:t>不断变大的问题？</a:t>
            </a:r>
            <a:endParaRPr lang="en-US" altLang="zh-CN" dirty="0"/>
          </a:p>
          <a:p>
            <a:pPr algn="just"/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任务为什么要进行分区操作，如何分区？</a:t>
            </a:r>
            <a:endParaRPr lang="en-US" altLang="zh-CN" dirty="0"/>
          </a:p>
          <a:p>
            <a:pPr algn="just"/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MapReduce</a:t>
            </a:r>
            <a:r>
              <a:rPr lang="zh-CN" altLang="en-US" dirty="0"/>
              <a:t>中多个</a:t>
            </a:r>
            <a:r>
              <a:rPr lang="en-US" altLang="zh-CN" dirty="0"/>
              <a:t>Reduce</a:t>
            </a:r>
            <a:r>
              <a:rPr lang="zh-CN" altLang="en-US" dirty="0"/>
              <a:t>任务的结果会做进一步的处理么</a:t>
            </a:r>
            <a:r>
              <a:rPr lang="en-US" altLang="zh-CN" dirty="0"/>
              <a:t>?</a:t>
            </a:r>
            <a:r>
              <a:rPr lang="zh-CN" altLang="en-US" dirty="0"/>
              <a:t>为什么？</a:t>
            </a:r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38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GQ</dc:creator>
  <cp:lastModifiedBy>GQ</cp:lastModifiedBy>
  <cp:revision>1</cp:revision>
  <dcterms:created xsi:type="dcterms:W3CDTF">2023-04-16T15:44:26Z</dcterms:created>
  <dcterms:modified xsi:type="dcterms:W3CDTF">2023-04-16T15:45:37Z</dcterms:modified>
</cp:coreProperties>
</file>