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60" r:id="rId2"/>
    <p:sldId id="261" r:id="rId3"/>
    <p:sldId id="268" r:id="rId4"/>
    <p:sldId id="262" r:id="rId5"/>
    <p:sldId id="263" r:id="rId6"/>
    <p:sldId id="270" r:id="rId7"/>
    <p:sldId id="271" r:id="rId8"/>
    <p:sldId id="272" r:id="rId9"/>
    <p:sldId id="264" r:id="rId10"/>
    <p:sldId id="265" r:id="rId11"/>
    <p:sldId id="266" r:id="rId12"/>
    <p:sldId id="273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276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image" Target="../media/image82.emf"/><Relationship Id="rId1" Type="http://schemas.openxmlformats.org/officeDocument/2006/relationships/image" Target="../media/image81.emf"/><Relationship Id="rId4" Type="http://schemas.openxmlformats.org/officeDocument/2006/relationships/image" Target="../media/image84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emf"/><Relationship Id="rId3" Type="http://schemas.openxmlformats.org/officeDocument/2006/relationships/image" Target="../media/image93.emf"/><Relationship Id="rId7" Type="http://schemas.openxmlformats.org/officeDocument/2006/relationships/image" Target="../media/image97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Relationship Id="rId6" Type="http://schemas.openxmlformats.org/officeDocument/2006/relationships/image" Target="../media/image96.emf"/><Relationship Id="rId5" Type="http://schemas.openxmlformats.org/officeDocument/2006/relationships/image" Target="../media/image95.emf"/><Relationship Id="rId4" Type="http://schemas.openxmlformats.org/officeDocument/2006/relationships/image" Target="../media/image9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image" Target="../media/image25.emf"/><Relationship Id="rId3" Type="http://schemas.openxmlformats.org/officeDocument/2006/relationships/image" Target="../media/image15.emf"/><Relationship Id="rId7" Type="http://schemas.openxmlformats.org/officeDocument/2006/relationships/image" Target="../media/image19.wmf"/><Relationship Id="rId12" Type="http://schemas.openxmlformats.org/officeDocument/2006/relationships/image" Target="../media/image24.w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6" Type="http://schemas.openxmlformats.org/officeDocument/2006/relationships/image" Target="../media/image18.wmf"/><Relationship Id="rId11" Type="http://schemas.openxmlformats.org/officeDocument/2006/relationships/image" Target="../media/image23.wmf"/><Relationship Id="rId5" Type="http://schemas.openxmlformats.org/officeDocument/2006/relationships/image" Target="../media/image17.wmf"/><Relationship Id="rId15" Type="http://schemas.openxmlformats.org/officeDocument/2006/relationships/image" Target="../media/image27.emf"/><Relationship Id="rId10" Type="http://schemas.openxmlformats.org/officeDocument/2006/relationships/image" Target="../media/image22.wmf"/><Relationship Id="rId4" Type="http://schemas.openxmlformats.org/officeDocument/2006/relationships/image" Target="../media/image16.wmf"/><Relationship Id="rId9" Type="http://schemas.openxmlformats.org/officeDocument/2006/relationships/image" Target="../media/image21.emf"/><Relationship Id="rId14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4.w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image" Target="../media/image39.emf"/><Relationship Id="rId7" Type="http://schemas.openxmlformats.org/officeDocument/2006/relationships/image" Target="../media/image41.w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6" Type="http://schemas.openxmlformats.org/officeDocument/2006/relationships/image" Target="../media/image40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54.emf"/><Relationship Id="rId18" Type="http://schemas.openxmlformats.org/officeDocument/2006/relationships/image" Target="../media/image59.wmf"/><Relationship Id="rId3" Type="http://schemas.openxmlformats.org/officeDocument/2006/relationships/image" Target="../media/image44.emf"/><Relationship Id="rId21" Type="http://schemas.openxmlformats.org/officeDocument/2006/relationships/image" Target="../media/image62.wmf"/><Relationship Id="rId7" Type="http://schemas.openxmlformats.org/officeDocument/2006/relationships/image" Target="../media/image48.wmf"/><Relationship Id="rId12" Type="http://schemas.openxmlformats.org/officeDocument/2006/relationships/image" Target="../media/image53.emf"/><Relationship Id="rId17" Type="http://schemas.openxmlformats.org/officeDocument/2006/relationships/image" Target="../media/image58.wmf"/><Relationship Id="rId2" Type="http://schemas.openxmlformats.org/officeDocument/2006/relationships/image" Target="../media/image43.emf"/><Relationship Id="rId16" Type="http://schemas.openxmlformats.org/officeDocument/2006/relationships/image" Target="../media/image57.emf"/><Relationship Id="rId20" Type="http://schemas.openxmlformats.org/officeDocument/2006/relationships/image" Target="../media/image61.wmf"/><Relationship Id="rId1" Type="http://schemas.openxmlformats.org/officeDocument/2006/relationships/image" Target="../media/image42.emf"/><Relationship Id="rId6" Type="http://schemas.openxmlformats.org/officeDocument/2006/relationships/image" Target="../media/image47.wmf"/><Relationship Id="rId11" Type="http://schemas.openxmlformats.org/officeDocument/2006/relationships/image" Target="../media/image52.wmf"/><Relationship Id="rId5" Type="http://schemas.openxmlformats.org/officeDocument/2006/relationships/image" Target="../media/image46.wmf"/><Relationship Id="rId15" Type="http://schemas.openxmlformats.org/officeDocument/2006/relationships/image" Target="../media/image56.emf"/><Relationship Id="rId23" Type="http://schemas.openxmlformats.org/officeDocument/2006/relationships/image" Target="../media/image64.wmf"/><Relationship Id="rId10" Type="http://schemas.openxmlformats.org/officeDocument/2006/relationships/image" Target="../media/image51.wmf"/><Relationship Id="rId19" Type="http://schemas.openxmlformats.org/officeDocument/2006/relationships/image" Target="../media/image60.wmf"/><Relationship Id="rId4" Type="http://schemas.openxmlformats.org/officeDocument/2006/relationships/image" Target="../media/image45.emf"/><Relationship Id="rId9" Type="http://schemas.openxmlformats.org/officeDocument/2006/relationships/image" Target="../media/image50.wmf"/><Relationship Id="rId14" Type="http://schemas.openxmlformats.org/officeDocument/2006/relationships/image" Target="../media/image55.emf"/><Relationship Id="rId22" Type="http://schemas.openxmlformats.org/officeDocument/2006/relationships/image" Target="../media/image63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image" Target="../media/image67.wmf"/><Relationship Id="rId7" Type="http://schemas.openxmlformats.org/officeDocument/2006/relationships/image" Target="../media/image71.wmf"/><Relationship Id="rId12" Type="http://schemas.openxmlformats.org/officeDocument/2006/relationships/image" Target="../media/image76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6" Type="http://schemas.openxmlformats.org/officeDocument/2006/relationships/image" Target="../media/image70.wmf"/><Relationship Id="rId11" Type="http://schemas.openxmlformats.org/officeDocument/2006/relationships/image" Target="../media/image75.emf"/><Relationship Id="rId5" Type="http://schemas.openxmlformats.org/officeDocument/2006/relationships/image" Target="../media/image69.wmf"/><Relationship Id="rId10" Type="http://schemas.openxmlformats.org/officeDocument/2006/relationships/image" Target="../media/image74.wmf"/><Relationship Id="rId4" Type="http://schemas.openxmlformats.org/officeDocument/2006/relationships/image" Target="../media/image68.wmf"/><Relationship Id="rId9" Type="http://schemas.openxmlformats.org/officeDocument/2006/relationships/image" Target="../media/image7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image" Target="../media/image78.emf"/><Relationship Id="rId1" Type="http://schemas.openxmlformats.org/officeDocument/2006/relationships/image" Target="../media/image77.emf"/><Relationship Id="rId4" Type="http://schemas.openxmlformats.org/officeDocument/2006/relationships/image" Target="../media/image8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oleObject" Target="../embeddings/oleObject121.bin"/><Relationship Id="rId7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82.emf"/><Relationship Id="rId5" Type="http://schemas.openxmlformats.org/officeDocument/2006/relationships/oleObject" Target="../embeddings/oleObject122.bin"/><Relationship Id="rId10" Type="http://schemas.openxmlformats.org/officeDocument/2006/relationships/image" Target="../media/image84.emf"/><Relationship Id="rId4" Type="http://schemas.openxmlformats.org/officeDocument/2006/relationships/image" Target="../media/image81.emf"/><Relationship Id="rId9" Type="http://schemas.openxmlformats.org/officeDocument/2006/relationships/oleObject" Target="../embeddings/oleObject12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5.bin"/><Relationship Id="rId7" Type="http://schemas.openxmlformats.org/officeDocument/2006/relationships/image" Target="../media/image8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8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oleObject" Target="../embeddings/oleObject127.bin"/><Relationship Id="rId7" Type="http://schemas.openxmlformats.org/officeDocument/2006/relationships/image" Target="../media/image8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128.bin"/><Relationship Id="rId5" Type="http://schemas.openxmlformats.org/officeDocument/2006/relationships/image" Target="../media/image87.png"/><Relationship Id="rId4" Type="http://schemas.openxmlformats.org/officeDocument/2006/relationships/image" Target="../media/image88.emf"/><Relationship Id="rId9" Type="http://schemas.openxmlformats.org/officeDocument/2006/relationships/image" Target="../media/image90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e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98.e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95.emf"/><Relationship Id="rId1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7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2.emf"/><Relationship Id="rId11" Type="http://schemas.openxmlformats.org/officeDocument/2006/relationships/oleObject" Target="../embeddings/oleObject134.bin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10" Type="http://schemas.openxmlformats.org/officeDocument/2006/relationships/image" Target="../media/image94.emf"/><Relationship Id="rId4" Type="http://schemas.openxmlformats.org/officeDocument/2006/relationships/image" Target="../media/image91.e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9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6.bin"/><Relationship Id="rId18" Type="http://schemas.openxmlformats.org/officeDocument/2006/relationships/image" Target="../media/image20.emf"/><Relationship Id="rId26" Type="http://schemas.openxmlformats.org/officeDocument/2006/relationships/image" Target="../media/image22.wmf"/><Relationship Id="rId21" Type="http://schemas.openxmlformats.org/officeDocument/2006/relationships/oleObject" Target="../embeddings/oleObject20.bin"/><Relationship Id="rId34" Type="http://schemas.openxmlformats.org/officeDocument/2006/relationships/oleObject" Target="../embeddings/oleObject29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18.bin"/><Relationship Id="rId25" Type="http://schemas.openxmlformats.org/officeDocument/2006/relationships/oleObject" Target="../embeddings/oleObject24.bin"/><Relationship Id="rId33" Type="http://schemas.openxmlformats.org/officeDocument/2006/relationships/image" Target="../media/image25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20" Type="http://schemas.openxmlformats.org/officeDocument/2006/relationships/image" Target="../media/image21.emf"/><Relationship Id="rId29" Type="http://schemas.openxmlformats.org/officeDocument/2006/relationships/oleObject" Target="../embeddings/oleObject26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11" Type="http://schemas.openxmlformats.org/officeDocument/2006/relationships/oleObject" Target="../embeddings/oleObject15.bin"/><Relationship Id="rId24" Type="http://schemas.openxmlformats.org/officeDocument/2006/relationships/oleObject" Target="../embeddings/oleObject23.bin"/><Relationship Id="rId32" Type="http://schemas.openxmlformats.org/officeDocument/2006/relationships/oleObject" Target="../embeddings/oleObject28.bin"/><Relationship Id="rId37" Type="http://schemas.openxmlformats.org/officeDocument/2006/relationships/image" Target="../media/image27.emf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23.wmf"/><Relationship Id="rId36" Type="http://schemas.openxmlformats.org/officeDocument/2006/relationships/oleObject" Target="../embeddings/oleObject30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19.bin"/><Relationship Id="rId31" Type="http://schemas.openxmlformats.org/officeDocument/2006/relationships/oleObject" Target="../embeddings/oleObject27.bin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8.wmf"/><Relationship Id="rId22" Type="http://schemas.openxmlformats.org/officeDocument/2006/relationships/oleObject" Target="../embeddings/oleObject21.bin"/><Relationship Id="rId27" Type="http://schemas.openxmlformats.org/officeDocument/2006/relationships/oleObject" Target="../embeddings/oleObject25.bin"/><Relationship Id="rId30" Type="http://schemas.openxmlformats.org/officeDocument/2006/relationships/image" Target="../media/image24.wmf"/><Relationship Id="rId35" Type="http://schemas.openxmlformats.org/officeDocument/2006/relationships/image" Target="../media/image26.emf"/><Relationship Id="rId8" Type="http://schemas.openxmlformats.org/officeDocument/2006/relationships/image" Target="../media/image15.emf"/><Relationship Id="rId3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6.bin"/><Relationship Id="rId18" Type="http://schemas.openxmlformats.org/officeDocument/2006/relationships/image" Target="../media/image35.emf"/><Relationship Id="rId26" Type="http://schemas.openxmlformats.org/officeDocument/2006/relationships/oleObject" Target="../embeddings/oleObject46.bin"/><Relationship Id="rId39" Type="http://schemas.openxmlformats.org/officeDocument/2006/relationships/oleObject" Target="../embeddings/oleObject58.bin"/><Relationship Id="rId21" Type="http://schemas.openxmlformats.org/officeDocument/2006/relationships/oleObject" Target="../embeddings/oleObject41.bin"/><Relationship Id="rId34" Type="http://schemas.openxmlformats.org/officeDocument/2006/relationships/oleObject" Target="../embeddings/oleObject54.bin"/><Relationship Id="rId7" Type="http://schemas.openxmlformats.org/officeDocument/2006/relationships/oleObject" Target="../embeddings/oleObject33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38.bin"/><Relationship Id="rId25" Type="http://schemas.openxmlformats.org/officeDocument/2006/relationships/oleObject" Target="../embeddings/oleObject45.bin"/><Relationship Id="rId33" Type="http://schemas.openxmlformats.org/officeDocument/2006/relationships/oleObject" Target="../embeddings/oleObject53.bin"/><Relationship Id="rId38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4.wmf"/><Relationship Id="rId20" Type="http://schemas.openxmlformats.org/officeDocument/2006/relationships/oleObject" Target="../embeddings/oleObject40.bin"/><Relationship Id="rId29" Type="http://schemas.openxmlformats.org/officeDocument/2006/relationships/oleObject" Target="../embeddings/oleObject49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35.bin"/><Relationship Id="rId24" Type="http://schemas.openxmlformats.org/officeDocument/2006/relationships/oleObject" Target="../embeddings/oleObject44.bin"/><Relationship Id="rId32" Type="http://schemas.openxmlformats.org/officeDocument/2006/relationships/oleObject" Target="../embeddings/oleObject52.bin"/><Relationship Id="rId37" Type="http://schemas.openxmlformats.org/officeDocument/2006/relationships/oleObject" Target="../embeddings/oleObject56.bin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3.bin"/><Relationship Id="rId28" Type="http://schemas.openxmlformats.org/officeDocument/2006/relationships/oleObject" Target="../embeddings/oleObject48.bin"/><Relationship Id="rId36" Type="http://schemas.openxmlformats.org/officeDocument/2006/relationships/image" Target="../media/image36.wmf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9.bin"/><Relationship Id="rId31" Type="http://schemas.openxmlformats.org/officeDocument/2006/relationships/oleObject" Target="../embeddings/oleObject51.bin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4.bin"/><Relationship Id="rId14" Type="http://schemas.openxmlformats.org/officeDocument/2006/relationships/image" Target="../media/image33.wmf"/><Relationship Id="rId22" Type="http://schemas.openxmlformats.org/officeDocument/2006/relationships/oleObject" Target="../embeddings/oleObject42.bin"/><Relationship Id="rId27" Type="http://schemas.openxmlformats.org/officeDocument/2006/relationships/oleObject" Target="../embeddings/oleObject47.bin"/><Relationship Id="rId30" Type="http://schemas.openxmlformats.org/officeDocument/2006/relationships/oleObject" Target="../embeddings/oleObject50.bin"/><Relationship Id="rId35" Type="http://schemas.openxmlformats.org/officeDocument/2006/relationships/oleObject" Target="../embeddings/oleObject55.bin"/><Relationship Id="rId8" Type="http://schemas.openxmlformats.org/officeDocument/2006/relationships/image" Target="../media/image30.emf"/><Relationship Id="rId3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4.bin"/><Relationship Id="rId18" Type="http://schemas.openxmlformats.org/officeDocument/2006/relationships/oleObject" Target="../embeddings/oleObject67.bin"/><Relationship Id="rId26" Type="http://schemas.openxmlformats.org/officeDocument/2006/relationships/oleObject" Target="../embeddings/oleObject75.bin"/><Relationship Id="rId3" Type="http://schemas.openxmlformats.org/officeDocument/2006/relationships/oleObject" Target="../embeddings/oleObject59.bin"/><Relationship Id="rId21" Type="http://schemas.openxmlformats.org/officeDocument/2006/relationships/oleObject" Target="../embeddings/oleObject70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32.wmf"/><Relationship Id="rId17" Type="http://schemas.openxmlformats.org/officeDocument/2006/relationships/oleObject" Target="../embeddings/oleObject66.bin"/><Relationship Id="rId25" Type="http://schemas.openxmlformats.org/officeDocument/2006/relationships/oleObject" Target="../embeddings/oleObject74.bin"/><Relationship Id="rId3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oleObject" Target="../embeddings/oleObject69.bin"/><Relationship Id="rId29" Type="http://schemas.openxmlformats.org/officeDocument/2006/relationships/oleObject" Target="../embeddings/oleObject78.bin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63.bin"/><Relationship Id="rId24" Type="http://schemas.openxmlformats.org/officeDocument/2006/relationships/oleObject" Target="../embeddings/oleObject73.bin"/><Relationship Id="rId32" Type="http://schemas.openxmlformats.org/officeDocument/2006/relationships/oleObject" Target="../embeddings/oleObject80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23" Type="http://schemas.openxmlformats.org/officeDocument/2006/relationships/oleObject" Target="../embeddings/oleObject72.bin"/><Relationship Id="rId28" Type="http://schemas.openxmlformats.org/officeDocument/2006/relationships/oleObject" Target="../embeddings/oleObject77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68.bin"/><Relationship Id="rId31" Type="http://schemas.openxmlformats.org/officeDocument/2006/relationships/oleObject" Target="../embeddings/oleObject79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40.wmf"/><Relationship Id="rId22" Type="http://schemas.openxmlformats.org/officeDocument/2006/relationships/oleObject" Target="../embeddings/oleObject71.bin"/><Relationship Id="rId27" Type="http://schemas.openxmlformats.org/officeDocument/2006/relationships/oleObject" Target="../embeddings/oleObject76.bin"/><Relationship Id="rId30" Type="http://schemas.openxmlformats.org/officeDocument/2006/relationships/image" Target="../media/image36.wmf"/><Relationship Id="rId8" Type="http://schemas.openxmlformats.org/officeDocument/2006/relationships/image" Target="../media/image39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7.bin"/><Relationship Id="rId18" Type="http://schemas.openxmlformats.org/officeDocument/2006/relationships/image" Target="../media/image49.wmf"/><Relationship Id="rId26" Type="http://schemas.openxmlformats.org/officeDocument/2006/relationships/image" Target="../media/image53.emf"/><Relationship Id="rId39" Type="http://schemas.openxmlformats.org/officeDocument/2006/relationships/oleObject" Target="../embeddings/oleObject100.bin"/><Relationship Id="rId21" Type="http://schemas.openxmlformats.org/officeDocument/2006/relationships/oleObject" Target="../embeddings/oleObject91.bin"/><Relationship Id="rId34" Type="http://schemas.openxmlformats.org/officeDocument/2006/relationships/image" Target="../media/image57.emf"/><Relationship Id="rId42" Type="http://schemas.openxmlformats.org/officeDocument/2006/relationships/image" Target="../media/image61.wmf"/><Relationship Id="rId47" Type="http://schemas.openxmlformats.org/officeDocument/2006/relationships/oleObject" Target="../embeddings/oleObject104.bin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29" Type="http://schemas.openxmlformats.org/officeDocument/2006/relationships/oleObject" Target="../embeddings/oleObject95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43.e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52.wmf"/><Relationship Id="rId32" Type="http://schemas.openxmlformats.org/officeDocument/2006/relationships/image" Target="../media/image56.emf"/><Relationship Id="rId37" Type="http://schemas.openxmlformats.org/officeDocument/2006/relationships/oleObject" Target="../embeddings/oleObject99.bin"/><Relationship Id="rId40" Type="http://schemas.openxmlformats.org/officeDocument/2006/relationships/image" Target="../media/image60.wmf"/><Relationship Id="rId45" Type="http://schemas.openxmlformats.org/officeDocument/2006/relationships/oleObject" Target="../embeddings/oleObject103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54.emf"/><Relationship Id="rId36" Type="http://schemas.openxmlformats.org/officeDocument/2006/relationships/image" Target="../media/image58.wmf"/><Relationship Id="rId10" Type="http://schemas.openxmlformats.org/officeDocument/2006/relationships/image" Target="../media/image45.emf"/><Relationship Id="rId19" Type="http://schemas.openxmlformats.org/officeDocument/2006/relationships/oleObject" Target="../embeddings/oleObject90.bin"/><Relationship Id="rId31" Type="http://schemas.openxmlformats.org/officeDocument/2006/relationships/oleObject" Target="../embeddings/oleObject96.bin"/><Relationship Id="rId44" Type="http://schemas.openxmlformats.org/officeDocument/2006/relationships/image" Target="../media/image62.w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47.wmf"/><Relationship Id="rId22" Type="http://schemas.openxmlformats.org/officeDocument/2006/relationships/image" Target="../media/image51.wmf"/><Relationship Id="rId27" Type="http://schemas.openxmlformats.org/officeDocument/2006/relationships/oleObject" Target="../embeddings/oleObject94.bin"/><Relationship Id="rId30" Type="http://schemas.openxmlformats.org/officeDocument/2006/relationships/image" Target="../media/image55.emf"/><Relationship Id="rId35" Type="http://schemas.openxmlformats.org/officeDocument/2006/relationships/oleObject" Target="../embeddings/oleObject98.bin"/><Relationship Id="rId43" Type="http://schemas.openxmlformats.org/officeDocument/2006/relationships/oleObject" Target="../embeddings/oleObject102.bin"/><Relationship Id="rId48" Type="http://schemas.openxmlformats.org/officeDocument/2006/relationships/image" Target="../media/image64.wmf"/><Relationship Id="rId8" Type="http://schemas.openxmlformats.org/officeDocument/2006/relationships/image" Target="../media/image44.emf"/><Relationship Id="rId3" Type="http://schemas.openxmlformats.org/officeDocument/2006/relationships/oleObject" Target="../embeddings/oleObject82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33" Type="http://schemas.openxmlformats.org/officeDocument/2006/relationships/oleObject" Target="../embeddings/oleObject97.bin"/><Relationship Id="rId38" Type="http://schemas.openxmlformats.org/officeDocument/2006/relationships/image" Target="../media/image59.wmf"/><Relationship Id="rId46" Type="http://schemas.openxmlformats.org/officeDocument/2006/relationships/image" Target="../media/image63.wmf"/><Relationship Id="rId20" Type="http://schemas.openxmlformats.org/officeDocument/2006/relationships/image" Target="../media/image50.wmf"/><Relationship Id="rId41" Type="http://schemas.openxmlformats.org/officeDocument/2006/relationships/oleObject" Target="../embeddings/oleObject10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110.bin"/><Relationship Id="rId18" Type="http://schemas.openxmlformats.org/officeDocument/2006/relationships/image" Target="../media/image72.wmf"/><Relationship Id="rId26" Type="http://schemas.openxmlformats.org/officeDocument/2006/relationships/image" Target="../media/image76.emf"/><Relationship Id="rId3" Type="http://schemas.openxmlformats.org/officeDocument/2006/relationships/oleObject" Target="../embeddings/oleObject105.bin"/><Relationship Id="rId21" Type="http://schemas.openxmlformats.org/officeDocument/2006/relationships/oleObject" Target="../embeddings/oleObject114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69.wmf"/><Relationship Id="rId17" Type="http://schemas.openxmlformats.org/officeDocument/2006/relationships/oleObject" Target="../embeddings/oleObject112.bin"/><Relationship Id="rId25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1.wmf"/><Relationship Id="rId20" Type="http://schemas.openxmlformats.org/officeDocument/2006/relationships/image" Target="../media/image73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109.bin"/><Relationship Id="rId24" Type="http://schemas.openxmlformats.org/officeDocument/2006/relationships/image" Target="../media/image75.emf"/><Relationship Id="rId5" Type="http://schemas.openxmlformats.org/officeDocument/2006/relationships/oleObject" Target="../embeddings/oleObject106.bin"/><Relationship Id="rId15" Type="http://schemas.openxmlformats.org/officeDocument/2006/relationships/oleObject" Target="../embeddings/oleObject111.bin"/><Relationship Id="rId23" Type="http://schemas.openxmlformats.org/officeDocument/2006/relationships/oleObject" Target="../embeddings/oleObject115.bin"/><Relationship Id="rId10" Type="http://schemas.openxmlformats.org/officeDocument/2006/relationships/image" Target="../media/image68.wmf"/><Relationship Id="rId19" Type="http://schemas.openxmlformats.org/officeDocument/2006/relationships/oleObject" Target="../embeddings/oleObject113.bin"/><Relationship Id="rId4" Type="http://schemas.openxmlformats.org/officeDocument/2006/relationships/image" Target="../media/image65.emf"/><Relationship Id="rId9" Type="http://schemas.openxmlformats.org/officeDocument/2006/relationships/oleObject" Target="../embeddings/oleObject108.bin"/><Relationship Id="rId14" Type="http://schemas.openxmlformats.org/officeDocument/2006/relationships/image" Target="../media/image70.wmf"/><Relationship Id="rId22" Type="http://schemas.openxmlformats.org/officeDocument/2006/relationships/image" Target="../media/image74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emf"/><Relationship Id="rId3" Type="http://schemas.openxmlformats.org/officeDocument/2006/relationships/oleObject" Target="../embeddings/oleObject117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78.emf"/><Relationship Id="rId5" Type="http://schemas.openxmlformats.org/officeDocument/2006/relationships/oleObject" Target="../embeddings/oleObject118.bin"/><Relationship Id="rId10" Type="http://schemas.openxmlformats.org/officeDocument/2006/relationships/image" Target="../media/image80.emf"/><Relationship Id="rId4" Type="http://schemas.openxmlformats.org/officeDocument/2006/relationships/image" Target="../media/image77.emf"/><Relationship Id="rId9" Type="http://schemas.openxmlformats.org/officeDocument/2006/relationships/oleObject" Target="../embeddings/oleObject1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707855767"/>
              </p:ext>
            </p:extLst>
          </p:nvPr>
        </p:nvGraphicFramePr>
        <p:xfrm>
          <a:off x="1906588" y="871538"/>
          <a:ext cx="7856537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Document" r:id="rId3" imgW="3392717" imgH="339354" progId="Word.Document.8">
                  <p:embed/>
                </p:oleObj>
              </mc:Choice>
              <mc:Fallback>
                <p:oleObj name="Document" r:id="rId3" imgW="3392717" imgH="3393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871538"/>
                        <a:ext cx="7856537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331570"/>
              </p:ext>
            </p:extLst>
          </p:nvPr>
        </p:nvGraphicFramePr>
        <p:xfrm>
          <a:off x="1647078" y="1421794"/>
          <a:ext cx="6994722" cy="11152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Document" r:id="rId5" imgW="2855435" imgH="453488" progId="Word.Document.8">
                  <p:embed/>
                </p:oleObj>
              </mc:Choice>
              <mc:Fallback>
                <p:oleObj name="Document" r:id="rId5" imgW="2855435" imgH="4534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078" y="1421794"/>
                        <a:ext cx="6994722" cy="11152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964096"/>
              </p:ext>
            </p:extLst>
          </p:nvPr>
        </p:nvGraphicFramePr>
        <p:xfrm>
          <a:off x="957263" y="1978025"/>
          <a:ext cx="10606087" cy="370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Document" r:id="rId7" imgW="4685728" imgH="1634936" progId="Word.Document.8">
                  <p:embed/>
                </p:oleObj>
              </mc:Choice>
              <mc:Fallback>
                <p:oleObj name="Document" r:id="rId7" imgW="4685728" imgH="16349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1978025"/>
                        <a:ext cx="10606087" cy="370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8309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7070535"/>
              </p:ext>
            </p:extLst>
          </p:nvPr>
        </p:nvGraphicFramePr>
        <p:xfrm>
          <a:off x="1283261" y="883584"/>
          <a:ext cx="1047115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4" name="Document" r:id="rId3" imgW="4549962" imgH="461938" progId="Word.Document.8">
                  <p:embed/>
                </p:oleObj>
              </mc:Choice>
              <mc:Fallback>
                <p:oleObj name="Document" r:id="rId3" imgW="4549962" imgH="4619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261" y="883584"/>
                        <a:ext cx="10471150" cy="1060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024373"/>
              </p:ext>
            </p:extLst>
          </p:nvPr>
        </p:nvGraphicFramePr>
        <p:xfrm>
          <a:off x="649755" y="1725240"/>
          <a:ext cx="10963275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5" name="Document" r:id="rId5" imgW="4829396" imgH="787990" progId="Word.Document.8">
                  <p:embed/>
                </p:oleObj>
              </mc:Choice>
              <mc:Fallback>
                <p:oleObj name="Document" r:id="rId5" imgW="4829396" imgH="7879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755" y="1725240"/>
                        <a:ext cx="10963275" cy="178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517260"/>
              </p:ext>
            </p:extLst>
          </p:nvPr>
        </p:nvGraphicFramePr>
        <p:xfrm>
          <a:off x="8364167" y="3249706"/>
          <a:ext cx="2763837" cy="249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6" name="Document" r:id="rId7" imgW="1238417" imgH="1119076" progId="Word.Document.8">
                  <p:embed/>
                </p:oleObj>
              </mc:Choice>
              <mc:Fallback>
                <p:oleObj name="Document" r:id="rId7" imgW="1238417" imgH="11190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4167" y="3249706"/>
                        <a:ext cx="2763837" cy="249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713714"/>
              </p:ext>
            </p:extLst>
          </p:nvPr>
        </p:nvGraphicFramePr>
        <p:xfrm>
          <a:off x="1214998" y="3295277"/>
          <a:ext cx="78613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7" name="Document" r:id="rId9" imgW="3471735" imgH="1184143" progId="Word.Document.8">
                  <p:embed/>
                </p:oleObj>
              </mc:Choice>
              <mc:Fallback>
                <p:oleObj name="Document" r:id="rId9" imgW="3471735" imgH="11841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998" y="3295277"/>
                        <a:ext cx="7861300" cy="267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305849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928733"/>
              </p:ext>
            </p:extLst>
          </p:nvPr>
        </p:nvGraphicFramePr>
        <p:xfrm>
          <a:off x="1129833" y="848212"/>
          <a:ext cx="4598615" cy="5422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3" name="Document" r:id="rId3" imgW="2077355" imgH="245169" progId="Word.Document.8">
                  <p:embed/>
                </p:oleObj>
              </mc:Choice>
              <mc:Fallback>
                <p:oleObj name="Document" r:id="rId3" imgW="2077355" imgH="2451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833" y="848212"/>
                        <a:ext cx="4598615" cy="5422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454252"/>
              </p:ext>
            </p:extLst>
          </p:nvPr>
        </p:nvGraphicFramePr>
        <p:xfrm>
          <a:off x="498007" y="1257020"/>
          <a:ext cx="10895013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4" name="Document" r:id="rId5" imgW="4838375" imgH="1997297" progId="Word.Document.8">
                  <p:embed/>
                </p:oleObj>
              </mc:Choice>
              <mc:Fallback>
                <p:oleObj name="Document" r:id="rId5" imgW="4838375" imgH="19972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007" y="1257020"/>
                        <a:ext cx="10895013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18" name="图片 1" descr="C:\Users\nrjian\AppData\Roaming\Tencent\Users\767623779\QQ\WinTemp\RichOle\A)`)]LY[2XSZSU8[O1~B4`A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505" y="3209365"/>
            <a:ext cx="2970918" cy="208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29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892189"/>
              </p:ext>
            </p:extLst>
          </p:nvPr>
        </p:nvGraphicFramePr>
        <p:xfrm>
          <a:off x="784225" y="1577975"/>
          <a:ext cx="73199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Document" r:id="rId3" imgW="3269522" imgH="388962" progId="Word.Document.8">
                  <p:embed/>
                </p:oleObj>
              </mc:Choice>
              <mc:Fallback>
                <p:oleObj name="Document" r:id="rId3" imgW="3269522" imgH="3889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" y="1577975"/>
                        <a:ext cx="731996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18" name="图片 1" descr="C:\Users\nrjian\AppData\Roaming\Tencent\Users\767623779\QQ\WinTemp\RichOle\A)`)]LY[2XSZSU8[O1~B4`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5071" y="1671916"/>
            <a:ext cx="2970918" cy="2088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8781160"/>
              </p:ext>
            </p:extLst>
          </p:nvPr>
        </p:nvGraphicFramePr>
        <p:xfrm>
          <a:off x="725488" y="2289175"/>
          <a:ext cx="7281862" cy="207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Document" r:id="rId6" imgW="3269522" imgH="932503" progId="Word.Document.8">
                  <p:embed/>
                </p:oleObj>
              </mc:Choice>
              <mc:Fallback>
                <p:oleObj name="Document" r:id="rId6" imgW="3269522" imgH="9325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488" y="2289175"/>
                        <a:ext cx="7281862" cy="207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8626907"/>
              </p:ext>
            </p:extLst>
          </p:nvPr>
        </p:nvGraphicFramePr>
        <p:xfrm>
          <a:off x="1295868" y="4132916"/>
          <a:ext cx="7977187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Document" r:id="rId8" imgW="3582718" imgH="628020" progId="Word.Document.8">
                  <p:embed/>
                </p:oleObj>
              </mc:Choice>
              <mc:Fallback>
                <p:oleObj name="Document" r:id="rId8" imgW="3582718" imgH="6280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868" y="4132916"/>
                        <a:ext cx="7977187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53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3732090"/>
              </p:ext>
            </p:extLst>
          </p:nvPr>
        </p:nvGraphicFramePr>
        <p:xfrm>
          <a:off x="619311" y="4082778"/>
          <a:ext cx="11345863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0" name="Document" r:id="rId3" imgW="4925654" imgH="585960" progId="Word.Document.8">
                  <p:embed/>
                </p:oleObj>
              </mc:Choice>
              <mc:Fallback>
                <p:oleObj name="Document" r:id="rId3" imgW="4925654" imgH="585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11" y="4082778"/>
                        <a:ext cx="11345863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8296376"/>
              </p:ext>
            </p:extLst>
          </p:nvPr>
        </p:nvGraphicFramePr>
        <p:xfrm>
          <a:off x="619311" y="742857"/>
          <a:ext cx="11025188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1" name="Document" r:id="rId5" imgW="4838375" imgH="843351" progId="Word.Document.8">
                  <p:embed/>
                </p:oleObj>
              </mc:Choice>
              <mc:Fallback>
                <p:oleObj name="Document" r:id="rId5" imgW="4838375" imgH="8433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11" y="742857"/>
                        <a:ext cx="11025188" cy="192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96242" y="3458068"/>
            <a:ext cx="2760663" cy="463846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</a:pPr>
            <a:endParaRPr lang="zh-CN" alt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060433"/>
              </p:ext>
            </p:extLst>
          </p:nvPr>
        </p:nvGraphicFramePr>
        <p:xfrm>
          <a:off x="1304972" y="3443677"/>
          <a:ext cx="10556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2" name="Document" r:id="rId7" imgW="461194" imgH="307811" progId="Word.Document.8">
                  <p:embed/>
                </p:oleObj>
              </mc:Choice>
              <mc:Fallback>
                <p:oleObj name="Document" r:id="rId7" imgW="461194" imgH="3078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72" y="3443677"/>
                        <a:ext cx="105568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969271"/>
              </p:ext>
            </p:extLst>
          </p:nvPr>
        </p:nvGraphicFramePr>
        <p:xfrm>
          <a:off x="713627" y="5401843"/>
          <a:ext cx="462280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" name="Document" r:id="rId9" imgW="2006070" imgH="376214" progId="Word.Document.8">
                  <p:embed/>
                </p:oleObj>
              </mc:Choice>
              <mc:Fallback>
                <p:oleObj name="Document" r:id="rId9" imgW="2006070" imgH="3762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27" y="5401843"/>
                        <a:ext cx="4622800" cy="868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607502"/>
              </p:ext>
            </p:extLst>
          </p:nvPr>
        </p:nvGraphicFramePr>
        <p:xfrm>
          <a:off x="3536950" y="5214938"/>
          <a:ext cx="5380038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Document" r:id="rId11" imgW="2337117" imgH="393276" progId="Word.Document.8">
                  <p:embed/>
                </p:oleObj>
              </mc:Choice>
              <mc:Fallback>
                <p:oleObj name="Document" r:id="rId11" imgW="2337117" imgH="3932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6950" y="5214938"/>
                        <a:ext cx="5380038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733608"/>
              </p:ext>
            </p:extLst>
          </p:nvPr>
        </p:nvGraphicFramePr>
        <p:xfrm>
          <a:off x="4829035" y="2190251"/>
          <a:ext cx="7192635" cy="1319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" name="Document" r:id="rId13" imgW="3681995" imgH="673944" progId="Word.Document.8">
                  <p:embed/>
                </p:oleObj>
              </mc:Choice>
              <mc:Fallback>
                <p:oleObj name="Document" r:id="rId13" imgW="3681995" imgH="6739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035" y="2190251"/>
                        <a:ext cx="7192635" cy="131915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3333FF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627688"/>
              </p:ext>
            </p:extLst>
          </p:nvPr>
        </p:nvGraphicFramePr>
        <p:xfrm>
          <a:off x="1974756" y="3443677"/>
          <a:ext cx="27432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6" name="Document" r:id="rId15" imgW="1196369" imgH="307811" progId="Word.Document.8">
                  <p:embed/>
                </p:oleObj>
              </mc:Choice>
              <mc:Fallback>
                <p:oleObj name="Document" r:id="rId15" imgW="1196369" imgH="3078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756" y="3443677"/>
                        <a:ext cx="27432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134140"/>
              </p:ext>
            </p:extLst>
          </p:nvPr>
        </p:nvGraphicFramePr>
        <p:xfrm>
          <a:off x="4250391" y="3449307"/>
          <a:ext cx="5384800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7" name="Document" r:id="rId17" imgW="2347735" imgH="307811" progId="Word.Document.8">
                  <p:embed/>
                </p:oleObj>
              </mc:Choice>
              <mc:Fallback>
                <p:oleObj name="Document" r:id="rId17" imgW="2347735" imgH="3078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0391" y="3449307"/>
                        <a:ext cx="5384800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644695" y="5466947"/>
            <a:ext cx="1681211" cy="378041"/>
          </a:xfrm>
          <a:prstGeom prst="rect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06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617695759"/>
              </p:ext>
            </p:extLst>
          </p:nvPr>
        </p:nvGraphicFramePr>
        <p:xfrm>
          <a:off x="1333781" y="839881"/>
          <a:ext cx="8215312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5" name="Document" r:id="rId3" imgW="3919619" imgH="380335" progId="Word.Document.8">
                  <p:embed/>
                </p:oleObj>
              </mc:Choice>
              <mc:Fallback>
                <p:oleObj name="Document" r:id="rId3" imgW="3919619" imgH="380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781" y="839881"/>
                        <a:ext cx="8215312" cy="79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04138111"/>
              </p:ext>
            </p:extLst>
          </p:nvPr>
        </p:nvGraphicFramePr>
        <p:xfrm>
          <a:off x="727449" y="4136631"/>
          <a:ext cx="10720387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6" name="Document" r:id="rId5" imgW="4841608" imgH="570502" progId="Word.Document.8">
                  <p:embed/>
                </p:oleObj>
              </mc:Choice>
              <mc:Fallback>
                <p:oleObj name="Document" r:id="rId5" imgW="4841608" imgH="5705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449" y="4136631"/>
                        <a:ext cx="10720387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663053"/>
              </p:ext>
            </p:extLst>
          </p:nvPr>
        </p:nvGraphicFramePr>
        <p:xfrm>
          <a:off x="728663" y="1500188"/>
          <a:ext cx="11025187" cy="257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7" name="Document" r:id="rId7" imgW="4991711" imgH="1166716" progId="Word.Document.8">
                  <p:embed/>
                </p:oleObj>
              </mc:Choice>
              <mc:Fallback>
                <p:oleObj name="Document" r:id="rId7" imgW="4991711" imgH="11667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500188"/>
                        <a:ext cx="11025187" cy="257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304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152588808"/>
              </p:ext>
            </p:extLst>
          </p:nvPr>
        </p:nvGraphicFramePr>
        <p:xfrm>
          <a:off x="691590" y="865653"/>
          <a:ext cx="10747375" cy="251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Document" r:id="rId3" imgW="4864236" imgH="1136691" progId="Word.Document.8">
                  <p:embed/>
                </p:oleObj>
              </mc:Choice>
              <mc:Fallback>
                <p:oleObj name="Document" r:id="rId3" imgW="4864236" imgH="11366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90" y="865653"/>
                        <a:ext cx="10747375" cy="251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753222"/>
              </p:ext>
            </p:extLst>
          </p:nvPr>
        </p:nvGraphicFramePr>
        <p:xfrm>
          <a:off x="660214" y="3204929"/>
          <a:ext cx="11133020" cy="770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3" name="Document" r:id="rId5" imgW="5045976" imgH="349419" progId="Word.Document.8">
                  <p:embed/>
                </p:oleObj>
              </mc:Choice>
              <mc:Fallback>
                <p:oleObj name="Document" r:id="rId5" imgW="5045976" imgH="3494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214" y="3204929"/>
                        <a:ext cx="11133020" cy="770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223685"/>
              </p:ext>
            </p:extLst>
          </p:nvPr>
        </p:nvGraphicFramePr>
        <p:xfrm>
          <a:off x="1233488" y="3976688"/>
          <a:ext cx="10155984" cy="711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4" name="Document" r:id="rId7" imgW="4606352" imgH="322458" progId="Word.Document.8">
                  <p:embed/>
                </p:oleObj>
              </mc:Choice>
              <mc:Fallback>
                <p:oleObj name="Document" r:id="rId7" imgW="4606352" imgH="3224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3976688"/>
                        <a:ext cx="10155984" cy="711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538763"/>
              </p:ext>
            </p:extLst>
          </p:nvPr>
        </p:nvGraphicFramePr>
        <p:xfrm>
          <a:off x="651252" y="4567518"/>
          <a:ext cx="10261600" cy="16005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5" name="Document" r:id="rId9" imgW="5072195" imgH="796259" progId="Word.Document.8">
                  <p:embed/>
                </p:oleObj>
              </mc:Choice>
              <mc:Fallback>
                <p:oleObj name="Document" r:id="rId9" imgW="5072195" imgH="7962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252" y="4567518"/>
                        <a:ext cx="10261600" cy="16005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3022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747633649"/>
              </p:ext>
            </p:extLst>
          </p:nvPr>
        </p:nvGraphicFramePr>
        <p:xfrm>
          <a:off x="792163" y="657225"/>
          <a:ext cx="9967912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6" name="Document" r:id="rId3" imgW="4899793" imgH="821063" progId="Word.Document.8">
                  <p:embed/>
                </p:oleObj>
              </mc:Choice>
              <mc:Fallback>
                <p:oleObj name="Document" r:id="rId3" imgW="4899793" imgH="8210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657225"/>
                        <a:ext cx="9967912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95935807"/>
              </p:ext>
            </p:extLst>
          </p:nvPr>
        </p:nvGraphicFramePr>
        <p:xfrm>
          <a:off x="1411288" y="2146300"/>
          <a:ext cx="5627687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" name="Document" r:id="rId5" imgW="2426551" imgH="438931" progId="Word.Document.8">
                  <p:embed/>
                </p:oleObj>
              </mc:Choice>
              <mc:Fallback>
                <p:oleObj name="Document" r:id="rId5" imgW="2426551" imgH="4389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1288" y="2146300"/>
                        <a:ext cx="5627687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7052915"/>
              </p:ext>
            </p:extLst>
          </p:nvPr>
        </p:nvGraphicFramePr>
        <p:xfrm>
          <a:off x="1307601" y="2852971"/>
          <a:ext cx="764381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" name="Document" r:id="rId7" imgW="3393076" imgH="442166" progId="Word.Document.8">
                  <p:embed/>
                </p:oleObj>
              </mc:Choice>
              <mc:Fallback>
                <p:oleObj name="Document" r:id="rId7" imgW="3393076" imgH="4421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7601" y="2852971"/>
                        <a:ext cx="7643813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4"/>
          <p:cNvGrpSpPr>
            <a:grpSpLocks noChangeAspect="1"/>
          </p:cNvGrpSpPr>
          <p:nvPr/>
        </p:nvGrpSpPr>
        <p:grpSpPr bwMode="auto">
          <a:xfrm>
            <a:off x="9200921" y="1726473"/>
            <a:ext cx="3061326" cy="2121181"/>
            <a:chOff x="2339" y="1750"/>
            <a:chExt cx="2881" cy="1995"/>
          </a:xfrm>
        </p:grpSpPr>
        <p:sp>
          <p:nvSpPr>
            <p:cNvPr id="6152" name="AutoShape 39"/>
            <p:cNvSpPr>
              <a:spLocks noChangeAspect="1" noChangeArrowheads="1" noTextEdit="1"/>
            </p:cNvSpPr>
            <p:nvPr/>
          </p:nvSpPr>
          <p:spPr bwMode="auto">
            <a:xfrm>
              <a:off x="2339" y="1750"/>
              <a:ext cx="2881" cy="1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3" name="Line 38"/>
            <p:cNvSpPr>
              <a:spLocks noChangeShapeType="1"/>
            </p:cNvSpPr>
            <p:nvPr/>
          </p:nvSpPr>
          <p:spPr bwMode="auto">
            <a:xfrm>
              <a:off x="2339" y="3235"/>
              <a:ext cx="23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Line 37"/>
            <p:cNvSpPr>
              <a:spLocks noChangeShapeType="1"/>
            </p:cNvSpPr>
            <p:nvPr/>
          </p:nvSpPr>
          <p:spPr bwMode="auto">
            <a:xfrm flipV="1">
              <a:off x="3059" y="1831"/>
              <a:ext cx="1" cy="18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Line 36"/>
            <p:cNvSpPr>
              <a:spLocks noChangeShapeType="1"/>
            </p:cNvSpPr>
            <p:nvPr/>
          </p:nvSpPr>
          <p:spPr bwMode="auto">
            <a:xfrm rot="8100000">
              <a:off x="2797" y="2590"/>
              <a:ext cx="1813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156" name="对象 28"/>
            <p:cNvGraphicFramePr>
              <a:graphicFrameLocks noChangeAspect="1"/>
            </p:cNvGraphicFramePr>
            <p:nvPr/>
          </p:nvGraphicFramePr>
          <p:xfrm>
            <a:off x="2700" y="1831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79" name="Equation" r:id="rId9" imgW="139579" imgH="164957" progId="Equation.DSMT4">
                    <p:embed/>
                  </p:oleObj>
                </mc:Choice>
                <mc:Fallback>
                  <p:oleObj name="Equation" r:id="rId9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0" y="1831"/>
                          <a:ext cx="22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7" name="对象 29"/>
            <p:cNvGraphicFramePr>
              <a:graphicFrameLocks noChangeAspect="1"/>
            </p:cNvGraphicFramePr>
            <p:nvPr/>
          </p:nvGraphicFramePr>
          <p:xfrm>
            <a:off x="4500" y="3391"/>
            <a:ext cx="2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0" name="Equation" r:id="rId11" imgW="126835" imgH="139518" progId="Equation.DSMT4">
                    <p:embed/>
                  </p:oleObj>
                </mc:Choice>
                <mc:Fallback>
                  <p:oleObj name="Equation" r:id="rId11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" y="3391"/>
                          <a:ext cx="20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8" name="对象 30"/>
            <p:cNvGraphicFramePr>
              <a:graphicFrameLocks noChangeAspect="1"/>
            </p:cNvGraphicFramePr>
            <p:nvPr/>
          </p:nvGraphicFramePr>
          <p:xfrm>
            <a:off x="2755" y="3257"/>
            <a:ext cx="24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1" name="Equation" r:id="rId13" imgW="152202" imgH="177569" progId="Equation.DSMT4">
                    <p:embed/>
                  </p:oleObj>
                </mc:Choice>
                <mc:Fallback>
                  <p:oleObj name="Equation" r:id="rId13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5" y="3257"/>
                          <a:ext cx="24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9" name="对象 3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81027930"/>
                </p:ext>
              </p:extLst>
            </p:nvPr>
          </p:nvGraphicFramePr>
          <p:xfrm>
            <a:off x="3264" y="2126"/>
            <a:ext cx="58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2" name="Equation" r:id="rId15" imgW="368140" imgH="165028" progId="Equation.DSMT4">
                    <p:embed/>
                  </p:oleObj>
                </mc:Choice>
                <mc:Fallback>
                  <p:oleObj name="Equation" r:id="rId15" imgW="368140" imgH="16502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126"/>
                          <a:ext cx="58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Line 31"/>
            <p:cNvSpPr>
              <a:spLocks noChangeShapeType="1"/>
            </p:cNvSpPr>
            <p:nvPr/>
          </p:nvSpPr>
          <p:spPr bwMode="auto">
            <a:xfrm flipH="1">
              <a:off x="3629" y="2288"/>
              <a:ext cx="375" cy="9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1" name="Line 30"/>
            <p:cNvSpPr>
              <a:spLocks noChangeShapeType="1"/>
            </p:cNvSpPr>
            <p:nvPr/>
          </p:nvSpPr>
          <p:spPr bwMode="auto">
            <a:xfrm flipH="1">
              <a:off x="3497" y="2490"/>
              <a:ext cx="297" cy="74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2" name="Line 29"/>
            <p:cNvSpPr>
              <a:spLocks noChangeShapeType="1"/>
            </p:cNvSpPr>
            <p:nvPr/>
          </p:nvSpPr>
          <p:spPr bwMode="auto">
            <a:xfrm flipH="1">
              <a:off x="3364" y="2811"/>
              <a:ext cx="168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3" name="Line 28"/>
            <p:cNvSpPr>
              <a:spLocks noChangeShapeType="1"/>
            </p:cNvSpPr>
            <p:nvPr/>
          </p:nvSpPr>
          <p:spPr bwMode="auto">
            <a:xfrm flipH="1">
              <a:off x="3219" y="2981"/>
              <a:ext cx="103" cy="2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4" name="Line 27"/>
            <p:cNvSpPr>
              <a:spLocks noChangeShapeType="1"/>
            </p:cNvSpPr>
            <p:nvPr/>
          </p:nvSpPr>
          <p:spPr bwMode="auto">
            <a:xfrm flipH="1">
              <a:off x="3780" y="2088"/>
              <a:ext cx="459" cy="11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Line 26"/>
            <p:cNvSpPr>
              <a:spLocks noChangeShapeType="1"/>
            </p:cNvSpPr>
            <p:nvPr/>
          </p:nvSpPr>
          <p:spPr bwMode="auto">
            <a:xfrm flipH="1">
              <a:off x="3920" y="2231"/>
              <a:ext cx="400" cy="9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Line 25"/>
            <p:cNvSpPr>
              <a:spLocks noChangeShapeType="1"/>
            </p:cNvSpPr>
            <p:nvPr/>
          </p:nvSpPr>
          <p:spPr bwMode="auto">
            <a:xfrm flipH="1">
              <a:off x="4107" y="2455"/>
              <a:ext cx="294" cy="7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4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9131767"/>
              </p:ext>
            </p:extLst>
          </p:nvPr>
        </p:nvGraphicFramePr>
        <p:xfrm>
          <a:off x="679930" y="3613768"/>
          <a:ext cx="5518929" cy="1169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3" name="Document" r:id="rId17" imgW="2338554" imgH="495729" progId="Word.Document.8">
                  <p:embed/>
                </p:oleObj>
              </mc:Choice>
              <mc:Fallback>
                <p:oleObj name="Document" r:id="rId17" imgW="2338554" imgH="4957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30" y="3613768"/>
                        <a:ext cx="5518929" cy="1169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531936"/>
              </p:ext>
            </p:extLst>
          </p:nvPr>
        </p:nvGraphicFramePr>
        <p:xfrm>
          <a:off x="1596441" y="5375846"/>
          <a:ext cx="4546600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" name="Document" r:id="rId19" imgW="1976511" imgH="422395" progId="Word.Document.8">
                  <p:embed/>
                </p:oleObj>
              </mc:Choice>
              <mc:Fallback>
                <p:oleObj name="Document" r:id="rId19" imgW="1976511" imgH="4223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6441" y="5375846"/>
                        <a:ext cx="4546600" cy="973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5"/>
          <p:cNvGrpSpPr>
            <a:grpSpLocks noChangeAspect="1"/>
          </p:cNvGrpSpPr>
          <p:nvPr/>
        </p:nvGrpSpPr>
        <p:grpSpPr bwMode="auto">
          <a:xfrm>
            <a:off x="9428452" y="3922537"/>
            <a:ext cx="2444750" cy="2251075"/>
            <a:chOff x="2339" y="1519"/>
            <a:chExt cx="2881" cy="2652"/>
          </a:xfrm>
        </p:grpSpPr>
        <p:sp>
          <p:nvSpPr>
            <p:cNvPr id="28" name="AutoShape 24"/>
            <p:cNvSpPr>
              <a:spLocks noChangeAspect="1" noChangeArrowheads="1" noTextEdit="1"/>
            </p:cNvSpPr>
            <p:nvPr/>
          </p:nvSpPr>
          <p:spPr bwMode="auto">
            <a:xfrm>
              <a:off x="2339" y="1519"/>
              <a:ext cx="2881" cy="26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2339" y="3235"/>
              <a:ext cx="2341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2"/>
            <p:cNvSpPr>
              <a:spLocks noChangeShapeType="1"/>
            </p:cNvSpPr>
            <p:nvPr/>
          </p:nvSpPr>
          <p:spPr bwMode="auto">
            <a:xfrm flipV="1">
              <a:off x="3059" y="1710"/>
              <a:ext cx="1" cy="214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1"/>
            <p:cNvSpPr>
              <a:spLocks noChangeShapeType="1"/>
            </p:cNvSpPr>
            <p:nvPr/>
          </p:nvSpPr>
          <p:spPr bwMode="auto">
            <a:xfrm rot="8100000">
              <a:off x="2797" y="2590"/>
              <a:ext cx="1813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2" name="对象 10"/>
            <p:cNvGraphicFramePr>
              <a:graphicFrameLocks noChangeAspect="1"/>
            </p:cNvGraphicFramePr>
            <p:nvPr/>
          </p:nvGraphicFramePr>
          <p:xfrm>
            <a:off x="2722" y="1721"/>
            <a:ext cx="22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5" name="Equation" r:id="rId21" imgW="139579" imgH="164957" progId="Equation.DSMT4">
                    <p:embed/>
                  </p:oleObj>
                </mc:Choice>
                <mc:Fallback>
                  <p:oleObj name="Equation" r:id="rId21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2" y="1721"/>
                          <a:ext cx="22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11"/>
            <p:cNvGraphicFramePr>
              <a:graphicFrameLocks noChangeAspect="1"/>
            </p:cNvGraphicFramePr>
            <p:nvPr/>
          </p:nvGraphicFramePr>
          <p:xfrm>
            <a:off x="4522" y="3336"/>
            <a:ext cx="2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" name="Equation" r:id="rId22" imgW="126835" imgH="139518" progId="Equation.DSMT4">
                    <p:embed/>
                  </p:oleObj>
                </mc:Choice>
                <mc:Fallback>
                  <p:oleObj name="Equation" r:id="rId22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22" y="3336"/>
                          <a:ext cx="20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12"/>
            <p:cNvGraphicFramePr>
              <a:graphicFrameLocks noChangeAspect="1"/>
            </p:cNvGraphicFramePr>
            <p:nvPr/>
          </p:nvGraphicFramePr>
          <p:xfrm>
            <a:off x="2755" y="3257"/>
            <a:ext cx="240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7" name="Equation" r:id="rId23" imgW="152202" imgH="177569" progId="Equation.DSMT4">
                    <p:embed/>
                  </p:oleObj>
                </mc:Choice>
                <mc:Fallback>
                  <p:oleObj name="Equation" r:id="rId23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5" y="3257"/>
                          <a:ext cx="240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32739810"/>
                </p:ext>
              </p:extLst>
            </p:nvPr>
          </p:nvGraphicFramePr>
          <p:xfrm>
            <a:off x="3574" y="1995"/>
            <a:ext cx="58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8" name="Equation" r:id="rId24" imgW="368140" imgH="165028" progId="Equation.DSMT4">
                    <p:embed/>
                  </p:oleObj>
                </mc:Choice>
                <mc:Fallback>
                  <p:oleObj name="Equation" r:id="rId24" imgW="368140" imgH="16502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4" y="1995"/>
                          <a:ext cx="58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Line 16"/>
            <p:cNvSpPr>
              <a:spLocks noChangeShapeType="1"/>
            </p:cNvSpPr>
            <p:nvPr/>
          </p:nvSpPr>
          <p:spPr bwMode="auto">
            <a:xfrm flipH="1">
              <a:off x="3629" y="2956"/>
              <a:ext cx="110" cy="2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 flipH="1">
              <a:off x="3497" y="2874"/>
              <a:ext cx="145" cy="3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 flipH="1">
              <a:off x="3364" y="2811"/>
              <a:ext cx="168" cy="4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3"/>
            <p:cNvSpPr>
              <a:spLocks noChangeShapeType="1"/>
            </p:cNvSpPr>
            <p:nvPr/>
          </p:nvSpPr>
          <p:spPr bwMode="auto">
            <a:xfrm flipH="1">
              <a:off x="3219" y="2981"/>
              <a:ext cx="103" cy="2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2"/>
            <p:cNvSpPr>
              <a:spLocks noChangeShapeType="1"/>
            </p:cNvSpPr>
            <p:nvPr/>
          </p:nvSpPr>
          <p:spPr bwMode="auto">
            <a:xfrm flipH="1">
              <a:off x="3780" y="3044"/>
              <a:ext cx="79" cy="1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 rot="2700000">
              <a:off x="2597" y="2932"/>
              <a:ext cx="2262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3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48117945"/>
                </p:ext>
              </p:extLst>
            </p:nvPr>
          </p:nvGraphicFramePr>
          <p:xfrm>
            <a:off x="3494" y="3529"/>
            <a:ext cx="920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" name="Equation" r:id="rId25" imgW="583947" imgH="203112" progId="Equation.DSMT4">
                    <p:embed/>
                  </p:oleObj>
                </mc:Choice>
                <mc:Fallback>
                  <p:oleObj name="Equation" r:id="rId25" imgW="58394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94" y="3529"/>
                          <a:ext cx="920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3041" y="2744"/>
              <a:ext cx="28" cy="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" name="对象 22"/>
            <p:cNvGraphicFramePr>
              <a:graphicFrameLocks noChangeAspect="1"/>
            </p:cNvGraphicFramePr>
            <p:nvPr/>
          </p:nvGraphicFramePr>
          <p:xfrm>
            <a:off x="2818" y="2602"/>
            <a:ext cx="139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" name="Equation" r:id="rId27" imgW="88707" imgH="164742" progId="Equation.DSMT4">
                    <p:embed/>
                  </p:oleObj>
                </mc:Choice>
                <mc:Fallback>
                  <p:oleObj name="Equation" r:id="rId27" imgW="88707" imgH="1647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8" y="2602"/>
                          <a:ext cx="139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23"/>
            <p:cNvGraphicFramePr>
              <a:graphicFrameLocks noChangeAspect="1"/>
            </p:cNvGraphicFramePr>
            <p:nvPr/>
          </p:nvGraphicFramePr>
          <p:xfrm>
            <a:off x="2777" y="2176"/>
            <a:ext cx="20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1" name="Equation" r:id="rId29" imgW="126780" imgH="164814" progId="Equation.DSMT4">
                    <p:embed/>
                  </p:oleObj>
                </mc:Choice>
                <mc:Fallback>
                  <p:oleObj name="Equation" r:id="rId29" imgW="126780" imgH="1648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7" y="2176"/>
                          <a:ext cx="20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24"/>
            <p:cNvGraphicFramePr>
              <a:graphicFrameLocks noChangeAspect="1"/>
            </p:cNvGraphicFramePr>
            <p:nvPr/>
          </p:nvGraphicFramePr>
          <p:xfrm>
            <a:off x="3922" y="3290"/>
            <a:ext cx="20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2" name="Equation" r:id="rId31" imgW="126780" imgH="164814" progId="Equation.DSMT4">
                    <p:embed/>
                  </p:oleObj>
                </mc:Choice>
                <mc:Fallback>
                  <p:oleObj name="Equation" r:id="rId31" imgW="126780" imgH="1648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2" y="3290"/>
                          <a:ext cx="200" cy="2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60707"/>
              </p:ext>
            </p:extLst>
          </p:nvPr>
        </p:nvGraphicFramePr>
        <p:xfrm>
          <a:off x="1413821" y="4618609"/>
          <a:ext cx="2854325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" name="Document" r:id="rId32" imgW="1243086" imgH="329647" progId="Word.Document.8">
                  <p:embed/>
                </p:oleObj>
              </mc:Choice>
              <mc:Fallback>
                <p:oleObj name="Document" r:id="rId32" imgW="1243086" imgH="3296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821" y="4618609"/>
                        <a:ext cx="2854325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792156"/>
              </p:ext>
            </p:extLst>
          </p:nvPr>
        </p:nvGraphicFramePr>
        <p:xfrm>
          <a:off x="3803650" y="4660900"/>
          <a:ext cx="31337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" name="Document" r:id="rId34" imgW="1367382" imgH="425175" progId="Word.Document.8">
                  <p:embed/>
                </p:oleObj>
              </mc:Choice>
              <mc:Fallback>
                <p:oleObj name="Document" r:id="rId34" imgW="1367382" imgH="42517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4660900"/>
                        <a:ext cx="3133725" cy="976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377310"/>
              </p:ext>
            </p:extLst>
          </p:nvPr>
        </p:nvGraphicFramePr>
        <p:xfrm>
          <a:off x="6488138" y="4591317"/>
          <a:ext cx="2932113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" name="Document" r:id="rId36" imgW="1049853" imgH="422395" progId="Word.Document.8">
                  <p:embed/>
                </p:oleObj>
              </mc:Choice>
              <mc:Fallback>
                <p:oleObj name="Document" r:id="rId36" imgW="1049853" imgH="4223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8138" y="4591317"/>
                        <a:ext cx="2932113" cy="97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065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771527"/>
              </p:ext>
            </p:extLst>
          </p:nvPr>
        </p:nvGraphicFramePr>
        <p:xfrm>
          <a:off x="934664" y="1042786"/>
          <a:ext cx="7790459" cy="1880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2" name="Document" r:id="rId3" imgW="3824080" imgH="926392" progId="Word.Document.8">
                  <p:embed/>
                </p:oleObj>
              </mc:Choice>
              <mc:Fallback>
                <p:oleObj name="Document" r:id="rId3" imgW="3824080" imgH="9263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664" y="1042786"/>
                        <a:ext cx="7790459" cy="18809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281402"/>
              </p:ext>
            </p:extLst>
          </p:nvPr>
        </p:nvGraphicFramePr>
        <p:xfrm>
          <a:off x="931863" y="2708275"/>
          <a:ext cx="649922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3" name="Document" r:id="rId5" imgW="2796131" imgH="375606" progId="Word.Document.8">
                  <p:embed/>
                </p:oleObj>
              </mc:Choice>
              <mc:Fallback>
                <p:oleObj name="Document" r:id="rId5" imgW="2796131" imgH="3756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1863" y="2708275"/>
                        <a:ext cx="6499225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90750"/>
              </p:ext>
            </p:extLst>
          </p:nvPr>
        </p:nvGraphicFramePr>
        <p:xfrm>
          <a:off x="8793861" y="2660825"/>
          <a:ext cx="2998788" cy="81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4" name="Document" r:id="rId7" imgW="1364127" imgH="373505" progId="Word.Document.8">
                  <p:embed/>
                </p:oleObj>
              </mc:Choice>
              <mc:Fallback>
                <p:oleObj name="Document" r:id="rId7" imgW="1364127" imgH="3735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3861" y="2660825"/>
                        <a:ext cx="2998788" cy="81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121"/>
          <p:cNvGrpSpPr>
            <a:grpSpLocks noChangeAspect="1"/>
          </p:cNvGrpSpPr>
          <p:nvPr/>
        </p:nvGrpSpPr>
        <p:grpSpPr bwMode="auto">
          <a:xfrm>
            <a:off x="8725123" y="1006082"/>
            <a:ext cx="2378075" cy="1617663"/>
            <a:chOff x="4212" y="4271"/>
            <a:chExt cx="2759" cy="1876"/>
          </a:xfrm>
        </p:grpSpPr>
        <p:sp>
          <p:nvSpPr>
            <p:cNvPr id="7178" name="AutoShape 122"/>
            <p:cNvSpPr>
              <a:spLocks noChangeAspect="1" noChangeArrowheads="1"/>
            </p:cNvSpPr>
            <p:nvPr/>
          </p:nvSpPr>
          <p:spPr bwMode="auto">
            <a:xfrm>
              <a:off x="4212" y="4271"/>
              <a:ext cx="2759" cy="1876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7179" name="Freeform 123"/>
            <p:cNvSpPr>
              <a:spLocks/>
            </p:cNvSpPr>
            <p:nvPr/>
          </p:nvSpPr>
          <p:spPr bwMode="auto">
            <a:xfrm rot="3545104">
              <a:off x="5111" y="4420"/>
              <a:ext cx="1056" cy="1441"/>
            </a:xfrm>
            <a:custGeom>
              <a:avLst/>
              <a:gdLst>
                <a:gd name="T0" fmla="*/ 432 w 1108"/>
                <a:gd name="T1" fmla="*/ 21 h 1602"/>
                <a:gd name="T2" fmla="*/ 138 w 1108"/>
                <a:gd name="T3" fmla="*/ 173 h 1602"/>
                <a:gd name="T4" fmla="*/ 0 w 1108"/>
                <a:gd name="T5" fmla="*/ 511 h 1602"/>
                <a:gd name="T6" fmla="*/ 138 w 1108"/>
                <a:gd name="T7" fmla="*/ 756 h 1602"/>
                <a:gd name="T8" fmla="*/ 569 w 1108"/>
                <a:gd name="T9" fmla="*/ 801 h 1602"/>
                <a:gd name="T10" fmla="*/ 793 w 1108"/>
                <a:gd name="T11" fmla="*/ 476 h 1602"/>
                <a:gd name="T12" fmla="*/ 793 w 1108"/>
                <a:gd name="T13" fmla="*/ 197 h 1602"/>
                <a:gd name="T14" fmla="*/ 638 w 1108"/>
                <a:gd name="T15" fmla="*/ 44 h 1602"/>
                <a:gd name="T16" fmla="*/ 432 w 1108"/>
                <a:gd name="T17" fmla="*/ 21 h 16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08" h="1602">
                  <a:moveTo>
                    <a:pt x="575" y="40"/>
                  </a:moveTo>
                  <a:cubicBezTo>
                    <a:pt x="464" y="80"/>
                    <a:pt x="280" y="172"/>
                    <a:pt x="184" y="326"/>
                  </a:cubicBezTo>
                  <a:cubicBezTo>
                    <a:pt x="88" y="480"/>
                    <a:pt x="0" y="781"/>
                    <a:pt x="0" y="964"/>
                  </a:cubicBezTo>
                  <a:cubicBezTo>
                    <a:pt x="0" y="1147"/>
                    <a:pt x="58" y="1334"/>
                    <a:pt x="184" y="1426"/>
                  </a:cubicBezTo>
                  <a:cubicBezTo>
                    <a:pt x="310" y="1518"/>
                    <a:pt x="613" y="1602"/>
                    <a:pt x="759" y="1514"/>
                  </a:cubicBezTo>
                  <a:cubicBezTo>
                    <a:pt x="905" y="1426"/>
                    <a:pt x="1008" y="1089"/>
                    <a:pt x="1058" y="898"/>
                  </a:cubicBezTo>
                  <a:cubicBezTo>
                    <a:pt x="1108" y="707"/>
                    <a:pt x="1092" y="506"/>
                    <a:pt x="1058" y="370"/>
                  </a:cubicBezTo>
                  <a:cubicBezTo>
                    <a:pt x="1024" y="234"/>
                    <a:pt x="931" y="139"/>
                    <a:pt x="851" y="84"/>
                  </a:cubicBezTo>
                  <a:cubicBezTo>
                    <a:pt x="771" y="29"/>
                    <a:pt x="686" y="0"/>
                    <a:pt x="575" y="4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0" name="Line 124"/>
            <p:cNvSpPr>
              <a:spLocks noChangeShapeType="1"/>
            </p:cNvSpPr>
            <p:nvPr/>
          </p:nvSpPr>
          <p:spPr bwMode="auto">
            <a:xfrm>
              <a:off x="4212" y="516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81" name="对象 630784"/>
            <p:cNvGraphicFramePr>
              <a:graphicFrameLocks noChangeAspect="1"/>
            </p:cNvGraphicFramePr>
            <p:nvPr/>
          </p:nvGraphicFramePr>
          <p:xfrm>
            <a:off x="5510" y="4903"/>
            <a:ext cx="40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5" name="Equation" r:id="rId9" imgW="190417" imgH="203112" progId="Equation.DSMT4">
                    <p:embed/>
                  </p:oleObj>
                </mc:Choice>
                <mc:Fallback>
                  <p:oleObj name="Equation" r:id="rId9" imgW="19041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0" y="4903"/>
                          <a:ext cx="40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2" name="Line 126"/>
            <p:cNvSpPr>
              <a:spLocks noChangeShapeType="1"/>
            </p:cNvSpPr>
            <p:nvPr/>
          </p:nvSpPr>
          <p:spPr bwMode="auto">
            <a:xfrm rot="3141173" flipH="1">
              <a:off x="5273" y="4483"/>
              <a:ext cx="100" cy="6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3" name="Line 127"/>
            <p:cNvSpPr>
              <a:spLocks noChangeShapeType="1"/>
            </p:cNvSpPr>
            <p:nvPr/>
          </p:nvSpPr>
          <p:spPr bwMode="auto">
            <a:xfrm rot="3141173" flipH="1">
              <a:off x="5372" y="4366"/>
              <a:ext cx="147" cy="1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4" name="Line 128"/>
            <p:cNvSpPr>
              <a:spLocks noChangeShapeType="1"/>
            </p:cNvSpPr>
            <p:nvPr/>
          </p:nvSpPr>
          <p:spPr bwMode="auto">
            <a:xfrm rot="3141173" flipH="1">
              <a:off x="5441" y="4381"/>
              <a:ext cx="147" cy="1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5" name="Line 129"/>
            <p:cNvSpPr>
              <a:spLocks noChangeShapeType="1"/>
            </p:cNvSpPr>
            <p:nvPr/>
          </p:nvSpPr>
          <p:spPr bwMode="auto">
            <a:xfrm rot="3141173" flipH="1">
              <a:off x="5259" y="5002"/>
              <a:ext cx="66" cy="5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6" name="Line 130"/>
            <p:cNvSpPr>
              <a:spLocks noChangeShapeType="1"/>
            </p:cNvSpPr>
            <p:nvPr/>
          </p:nvSpPr>
          <p:spPr bwMode="auto">
            <a:xfrm rot="3141173" flipH="1">
              <a:off x="5933" y="4646"/>
              <a:ext cx="51" cy="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7" name="Line 131"/>
            <p:cNvSpPr>
              <a:spLocks noChangeShapeType="1"/>
            </p:cNvSpPr>
            <p:nvPr/>
          </p:nvSpPr>
          <p:spPr bwMode="auto">
            <a:xfrm rot="3141173" flipV="1">
              <a:off x="5598" y="4500"/>
              <a:ext cx="154" cy="1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8" name="Line 132"/>
            <p:cNvSpPr>
              <a:spLocks noChangeShapeType="1"/>
            </p:cNvSpPr>
            <p:nvPr/>
          </p:nvSpPr>
          <p:spPr bwMode="auto">
            <a:xfrm rot="3141173" flipV="1">
              <a:off x="5675" y="4619"/>
              <a:ext cx="140" cy="1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89" name="Line 133"/>
            <p:cNvSpPr>
              <a:spLocks noChangeShapeType="1"/>
            </p:cNvSpPr>
            <p:nvPr/>
          </p:nvSpPr>
          <p:spPr bwMode="auto">
            <a:xfrm rot="3141173" flipV="1">
              <a:off x="5803" y="4799"/>
              <a:ext cx="110" cy="1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0" name="Line 134"/>
            <p:cNvSpPr>
              <a:spLocks noChangeShapeType="1"/>
            </p:cNvSpPr>
            <p:nvPr/>
          </p:nvSpPr>
          <p:spPr bwMode="auto">
            <a:xfrm rot="3141173" flipV="1">
              <a:off x="5931" y="5035"/>
              <a:ext cx="70" cy="7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1" name="Line 135"/>
            <p:cNvSpPr>
              <a:spLocks noChangeShapeType="1"/>
            </p:cNvSpPr>
            <p:nvPr/>
          </p:nvSpPr>
          <p:spPr bwMode="auto">
            <a:xfrm>
              <a:off x="4395" y="5816"/>
              <a:ext cx="248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92" name="Line 136"/>
            <p:cNvSpPr>
              <a:spLocks noChangeShapeType="1"/>
            </p:cNvSpPr>
            <p:nvPr/>
          </p:nvSpPr>
          <p:spPr bwMode="auto">
            <a:xfrm flipV="1">
              <a:off x="4785" y="4271"/>
              <a:ext cx="1" cy="18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93" name="对象 630797"/>
            <p:cNvGraphicFramePr>
              <a:graphicFrameLocks noChangeAspect="1"/>
            </p:cNvGraphicFramePr>
            <p:nvPr/>
          </p:nvGraphicFramePr>
          <p:xfrm>
            <a:off x="4464" y="5839"/>
            <a:ext cx="27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6" name="Equation" r:id="rId11" imgW="126835" imgH="139518" progId="Equation.DSMT4">
                    <p:embed/>
                  </p:oleObj>
                </mc:Choice>
                <mc:Fallback>
                  <p:oleObj name="Equation" r:id="rId11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5839"/>
                          <a:ext cx="27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4" name="对象 630798"/>
            <p:cNvGraphicFramePr>
              <a:graphicFrameLocks noChangeAspect="1"/>
            </p:cNvGraphicFramePr>
            <p:nvPr/>
          </p:nvGraphicFramePr>
          <p:xfrm>
            <a:off x="6574" y="5812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7" name="Equation" r:id="rId13" imgW="126835" imgH="139518" progId="Equation.DSMT4">
                    <p:embed/>
                  </p:oleObj>
                </mc:Choice>
                <mc:Fallback>
                  <p:oleObj name="Equation" r:id="rId13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4" y="5812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5" name="对象 630799"/>
            <p:cNvGraphicFramePr>
              <a:graphicFrameLocks noChangeAspect="1"/>
            </p:cNvGraphicFramePr>
            <p:nvPr/>
          </p:nvGraphicFramePr>
          <p:xfrm>
            <a:off x="4468" y="4283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08" name="Equation" r:id="rId15" imgW="139579" imgH="164957" progId="Equation.DSMT4">
                    <p:embed/>
                  </p:oleObj>
                </mc:Choice>
                <mc:Fallback>
                  <p:oleObj name="Equation" r:id="rId15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4283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822038"/>
              </p:ext>
            </p:extLst>
          </p:nvPr>
        </p:nvGraphicFramePr>
        <p:xfrm>
          <a:off x="982195" y="3478388"/>
          <a:ext cx="523557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09" name="Document" r:id="rId17" imgW="2570937" imgH="434976" progId="Word.Document.8">
                  <p:embed/>
                </p:oleObj>
              </mc:Choice>
              <mc:Fallback>
                <p:oleObj name="Document" r:id="rId17" imgW="2570937" imgH="4349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195" y="3478388"/>
                        <a:ext cx="5235575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121"/>
          <p:cNvGrpSpPr>
            <a:grpSpLocks noChangeAspect="1"/>
          </p:cNvGrpSpPr>
          <p:nvPr/>
        </p:nvGrpSpPr>
        <p:grpSpPr bwMode="auto">
          <a:xfrm>
            <a:off x="1825495" y="4198279"/>
            <a:ext cx="2197100" cy="1493838"/>
            <a:chOff x="4212" y="4271"/>
            <a:chExt cx="2759" cy="1876"/>
          </a:xfrm>
        </p:grpSpPr>
        <p:sp>
          <p:nvSpPr>
            <p:cNvPr id="26" name="AutoShape 122"/>
            <p:cNvSpPr>
              <a:spLocks noChangeAspect="1" noChangeArrowheads="1"/>
            </p:cNvSpPr>
            <p:nvPr/>
          </p:nvSpPr>
          <p:spPr bwMode="auto">
            <a:xfrm>
              <a:off x="4212" y="4271"/>
              <a:ext cx="2759" cy="1876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1" name="Freeform 123"/>
            <p:cNvSpPr>
              <a:spLocks/>
            </p:cNvSpPr>
            <p:nvPr/>
          </p:nvSpPr>
          <p:spPr bwMode="auto">
            <a:xfrm rot="3545104">
              <a:off x="5111" y="4420"/>
              <a:ext cx="1056" cy="1441"/>
            </a:xfrm>
            <a:custGeom>
              <a:avLst/>
              <a:gdLst>
                <a:gd name="T0" fmla="*/ 475 w 1108"/>
                <a:gd name="T1" fmla="*/ 26 h 1602"/>
                <a:gd name="T2" fmla="*/ 152 w 1108"/>
                <a:gd name="T3" fmla="*/ 213 h 1602"/>
                <a:gd name="T4" fmla="*/ 0 w 1108"/>
                <a:gd name="T5" fmla="*/ 631 h 1602"/>
                <a:gd name="T6" fmla="*/ 152 w 1108"/>
                <a:gd name="T7" fmla="*/ 934 h 1602"/>
                <a:gd name="T8" fmla="*/ 626 w 1108"/>
                <a:gd name="T9" fmla="*/ 991 h 1602"/>
                <a:gd name="T10" fmla="*/ 873 w 1108"/>
                <a:gd name="T11" fmla="*/ 588 h 1602"/>
                <a:gd name="T12" fmla="*/ 873 w 1108"/>
                <a:gd name="T13" fmla="*/ 243 h 1602"/>
                <a:gd name="T14" fmla="*/ 702 w 1108"/>
                <a:gd name="T15" fmla="*/ 55 h 1602"/>
                <a:gd name="T16" fmla="*/ 475 w 1108"/>
                <a:gd name="T17" fmla="*/ 26 h 16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08" h="1602">
                  <a:moveTo>
                    <a:pt x="575" y="40"/>
                  </a:moveTo>
                  <a:cubicBezTo>
                    <a:pt x="464" y="80"/>
                    <a:pt x="280" y="172"/>
                    <a:pt x="184" y="326"/>
                  </a:cubicBezTo>
                  <a:cubicBezTo>
                    <a:pt x="88" y="480"/>
                    <a:pt x="0" y="781"/>
                    <a:pt x="0" y="964"/>
                  </a:cubicBezTo>
                  <a:cubicBezTo>
                    <a:pt x="0" y="1147"/>
                    <a:pt x="58" y="1334"/>
                    <a:pt x="184" y="1426"/>
                  </a:cubicBezTo>
                  <a:cubicBezTo>
                    <a:pt x="310" y="1518"/>
                    <a:pt x="613" y="1602"/>
                    <a:pt x="759" y="1514"/>
                  </a:cubicBezTo>
                  <a:cubicBezTo>
                    <a:pt x="905" y="1426"/>
                    <a:pt x="1008" y="1089"/>
                    <a:pt x="1058" y="898"/>
                  </a:cubicBezTo>
                  <a:cubicBezTo>
                    <a:pt x="1108" y="707"/>
                    <a:pt x="1092" y="506"/>
                    <a:pt x="1058" y="370"/>
                  </a:cubicBezTo>
                  <a:cubicBezTo>
                    <a:pt x="1024" y="234"/>
                    <a:pt x="931" y="139"/>
                    <a:pt x="851" y="84"/>
                  </a:cubicBezTo>
                  <a:cubicBezTo>
                    <a:pt x="771" y="29"/>
                    <a:pt x="686" y="0"/>
                    <a:pt x="575" y="4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24"/>
            <p:cNvSpPr>
              <a:spLocks noChangeShapeType="1"/>
            </p:cNvSpPr>
            <p:nvPr/>
          </p:nvSpPr>
          <p:spPr bwMode="auto">
            <a:xfrm>
              <a:off x="4212" y="516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3" name="对象 573"/>
            <p:cNvGraphicFramePr>
              <a:graphicFrameLocks noChangeAspect="1"/>
            </p:cNvGraphicFramePr>
            <p:nvPr/>
          </p:nvGraphicFramePr>
          <p:xfrm>
            <a:off x="5510" y="4903"/>
            <a:ext cx="40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0" name="Equation" r:id="rId19" imgW="190417" imgH="203112" progId="Equation.DSMT4">
                    <p:embed/>
                  </p:oleObj>
                </mc:Choice>
                <mc:Fallback>
                  <p:oleObj name="Equation" r:id="rId19" imgW="19041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0" y="4903"/>
                          <a:ext cx="40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Line 126"/>
            <p:cNvSpPr>
              <a:spLocks noChangeShapeType="1"/>
            </p:cNvSpPr>
            <p:nvPr/>
          </p:nvSpPr>
          <p:spPr bwMode="auto">
            <a:xfrm rot="3141173" flipH="1">
              <a:off x="5273" y="4483"/>
              <a:ext cx="100" cy="6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127"/>
            <p:cNvSpPr>
              <a:spLocks noChangeShapeType="1"/>
            </p:cNvSpPr>
            <p:nvPr/>
          </p:nvSpPr>
          <p:spPr bwMode="auto">
            <a:xfrm rot="3141173" flipH="1">
              <a:off x="5372" y="4366"/>
              <a:ext cx="147" cy="1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28"/>
            <p:cNvSpPr>
              <a:spLocks noChangeShapeType="1"/>
            </p:cNvSpPr>
            <p:nvPr/>
          </p:nvSpPr>
          <p:spPr bwMode="auto">
            <a:xfrm rot="3141173" flipH="1">
              <a:off x="5441" y="4381"/>
              <a:ext cx="147" cy="1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29"/>
            <p:cNvSpPr>
              <a:spLocks noChangeShapeType="1"/>
            </p:cNvSpPr>
            <p:nvPr/>
          </p:nvSpPr>
          <p:spPr bwMode="auto">
            <a:xfrm rot="3141173" flipH="1">
              <a:off x="5259" y="5002"/>
              <a:ext cx="66" cy="5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30"/>
            <p:cNvSpPr>
              <a:spLocks noChangeShapeType="1"/>
            </p:cNvSpPr>
            <p:nvPr/>
          </p:nvSpPr>
          <p:spPr bwMode="auto">
            <a:xfrm rot="3141173" flipH="1">
              <a:off x="5933" y="4646"/>
              <a:ext cx="51" cy="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31"/>
            <p:cNvSpPr>
              <a:spLocks noChangeShapeType="1"/>
            </p:cNvSpPr>
            <p:nvPr/>
          </p:nvSpPr>
          <p:spPr bwMode="auto">
            <a:xfrm rot="3141173" flipV="1">
              <a:off x="5598" y="4500"/>
              <a:ext cx="154" cy="1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132"/>
            <p:cNvSpPr>
              <a:spLocks noChangeShapeType="1"/>
            </p:cNvSpPr>
            <p:nvPr/>
          </p:nvSpPr>
          <p:spPr bwMode="auto">
            <a:xfrm rot="3141173" flipV="1">
              <a:off x="5675" y="4619"/>
              <a:ext cx="140" cy="1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33"/>
            <p:cNvSpPr>
              <a:spLocks noChangeShapeType="1"/>
            </p:cNvSpPr>
            <p:nvPr/>
          </p:nvSpPr>
          <p:spPr bwMode="auto">
            <a:xfrm rot="3141173" flipV="1">
              <a:off x="5803" y="4799"/>
              <a:ext cx="110" cy="1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134"/>
            <p:cNvSpPr>
              <a:spLocks noChangeShapeType="1"/>
            </p:cNvSpPr>
            <p:nvPr/>
          </p:nvSpPr>
          <p:spPr bwMode="auto">
            <a:xfrm rot="3141173" flipV="1">
              <a:off x="5931" y="5035"/>
              <a:ext cx="70" cy="7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35"/>
            <p:cNvSpPr>
              <a:spLocks noChangeShapeType="1"/>
            </p:cNvSpPr>
            <p:nvPr/>
          </p:nvSpPr>
          <p:spPr bwMode="auto">
            <a:xfrm>
              <a:off x="4395" y="5816"/>
              <a:ext cx="248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36"/>
            <p:cNvSpPr>
              <a:spLocks noChangeShapeType="1"/>
            </p:cNvSpPr>
            <p:nvPr/>
          </p:nvSpPr>
          <p:spPr bwMode="auto">
            <a:xfrm flipV="1">
              <a:off x="4785" y="4271"/>
              <a:ext cx="1" cy="18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5" name="对象 585"/>
            <p:cNvGraphicFramePr>
              <a:graphicFrameLocks noChangeAspect="1"/>
            </p:cNvGraphicFramePr>
            <p:nvPr/>
          </p:nvGraphicFramePr>
          <p:xfrm>
            <a:off x="4464" y="5839"/>
            <a:ext cx="27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1" name="Equation" r:id="rId20" imgW="126835" imgH="139518" progId="Equation.DSMT4">
                    <p:embed/>
                  </p:oleObj>
                </mc:Choice>
                <mc:Fallback>
                  <p:oleObj name="Equation" r:id="rId20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5839"/>
                          <a:ext cx="27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586"/>
            <p:cNvGraphicFramePr>
              <a:graphicFrameLocks noChangeAspect="1"/>
            </p:cNvGraphicFramePr>
            <p:nvPr/>
          </p:nvGraphicFramePr>
          <p:xfrm>
            <a:off x="6574" y="5812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2" name="Equation" r:id="rId21" imgW="126835" imgH="139518" progId="Equation.DSMT4">
                    <p:embed/>
                  </p:oleObj>
                </mc:Choice>
                <mc:Fallback>
                  <p:oleObj name="Equation" r:id="rId21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4" y="5812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587"/>
            <p:cNvGraphicFramePr>
              <a:graphicFrameLocks noChangeAspect="1"/>
            </p:cNvGraphicFramePr>
            <p:nvPr/>
          </p:nvGraphicFramePr>
          <p:xfrm>
            <a:off x="4468" y="4283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3" name="Equation" r:id="rId22" imgW="139579" imgH="164957" progId="Equation.DSMT4">
                    <p:embed/>
                  </p:oleObj>
                </mc:Choice>
                <mc:Fallback>
                  <p:oleObj name="Equation" r:id="rId22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4283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Group 121"/>
          <p:cNvGrpSpPr>
            <a:grpSpLocks noChangeAspect="1"/>
          </p:cNvGrpSpPr>
          <p:nvPr/>
        </p:nvGrpSpPr>
        <p:grpSpPr bwMode="auto">
          <a:xfrm>
            <a:off x="3922582" y="4207804"/>
            <a:ext cx="2197100" cy="1493838"/>
            <a:chOff x="4212" y="4271"/>
            <a:chExt cx="2759" cy="1876"/>
          </a:xfrm>
        </p:grpSpPr>
        <p:sp>
          <p:nvSpPr>
            <p:cNvPr id="49" name="AutoShape 122"/>
            <p:cNvSpPr>
              <a:spLocks noChangeAspect="1" noChangeArrowheads="1"/>
            </p:cNvSpPr>
            <p:nvPr/>
          </p:nvSpPr>
          <p:spPr bwMode="auto">
            <a:xfrm>
              <a:off x="4212" y="4271"/>
              <a:ext cx="2759" cy="1876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0" name="Freeform 123"/>
            <p:cNvSpPr>
              <a:spLocks/>
            </p:cNvSpPr>
            <p:nvPr/>
          </p:nvSpPr>
          <p:spPr bwMode="auto">
            <a:xfrm rot="3545104">
              <a:off x="5111" y="4420"/>
              <a:ext cx="1056" cy="1441"/>
            </a:xfrm>
            <a:custGeom>
              <a:avLst/>
              <a:gdLst>
                <a:gd name="T0" fmla="*/ 475 w 1108"/>
                <a:gd name="T1" fmla="*/ 26 h 1602"/>
                <a:gd name="T2" fmla="*/ 152 w 1108"/>
                <a:gd name="T3" fmla="*/ 213 h 1602"/>
                <a:gd name="T4" fmla="*/ 0 w 1108"/>
                <a:gd name="T5" fmla="*/ 631 h 1602"/>
                <a:gd name="T6" fmla="*/ 152 w 1108"/>
                <a:gd name="T7" fmla="*/ 934 h 1602"/>
                <a:gd name="T8" fmla="*/ 626 w 1108"/>
                <a:gd name="T9" fmla="*/ 991 h 1602"/>
                <a:gd name="T10" fmla="*/ 873 w 1108"/>
                <a:gd name="T11" fmla="*/ 588 h 1602"/>
                <a:gd name="T12" fmla="*/ 873 w 1108"/>
                <a:gd name="T13" fmla="*/ 243 h 1602"/>
                <a:gd name="T14" fmla="*/ 702 w 1108"/>
                <a:gd name="T15" fmla="*/ 55 h 1602"/>
                <a:gd name="T16" fmla="*/ 475 w 1108"/>
                <a:gd name="T17" fmla="*/ 26 h 16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08" h="1602">
                  <a:moveTo>
                    <a:pt x="575" y="40"/>
                  </a:moveTo>
                  <a:cubicBezTo>
                    <a:pt x="464" y="80"/>
                    <a:pt x="280" y="172"/>
                    <a:pt x="184" y="326"/>
                  </a:cubicBezTo>
                  <a:cubicBezTo>
                    <a:pt x="88" y="480"/>
                    <a:pt x="0" y="781"/>
                    <a:pt x="0" y="964"/>
                  </a:cubicBezTo>
                  <a:cubicBezTo>
                    <a:pt x="0" y="1147"/>
                    <a:pt x="58" y="1334"/>
                    <a:pt x="184" y="1426"/>
                  </a:cubicBezTo>
                  <a:cubicBezTo>
                    <a:pt x="310" y="1518"/>
                    <a:pt x="613" y="1602"/>
                    <a:pt x="759" y="1514"/>
                  </a:cubicBezTo>
                  <a:cubicBezTo>
                    <a:pt x="905" y="1426"/>
                    <a:pt x="1008" y="1089"/>
                    <a:pt x="1058" y="898"/>
                  </a:cubicBezTo>
                  <a:cubicBezTo>
                    <a:pt x="1108" y="707"/>
                    <a:pt x="1092" y="506"/>
                    <a:pt x="1058" y="370"/>
                  </a:cubicBezTo>
                  <a:cubicBezTo>
                    <a:pt x="1024" y="234"/>
                    <a:pt x="931" y="139"/>
                    <a:pt x="851" y="84"/>
                  </a:cubicBezTo>
                  <a:cubicBezTo>
                    <a:pt x="771" y="29"/>
                    <a:pt x="686" y="0"/>
                    <a:pt x="575" y="4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24"/>
            <p:cNvSpPr>
              <a:spLocks noChangeShapeType="1"/>
            </p:cNvSpPr>
            <p:nvPr/>
          </p:nvSpPr>
          <p:spPr bwMode="auto">
            <a:xfrm>
              <a:off x="4212" y="516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52" name="对象 611"/>
            <p:cNvGraphicFramePr>
              <a:graphicFrameLocks noChangeAspect="1"/>
            </p:cNvGraphicFramePr>
            <p:nvPr/>
          </p:nvGraphicFramePr>
          <p:xfrm>
            <a:off x="5510" y="4903"/>
            <a:ext cx="40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" name="Equation" r:id="rId23" imgW="190417" imgH="203112" progId="Equation.DSMT4">
                    <p:embed/>
                  </p:oleObj>
                </mc:Choice>
                <mc:Fallback>
                  <p:oleObj name="Equation" r:id="rId23" imgW="19041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0" y="4903"/>
                          <a:ext cx="40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" name="Line 126"/>
            <p:cNvSpPr>
              <a:spLocks noChangeShapeType="1"/>
            </p:cNvSpPr>
            <p:nvPr/>
          </p:nvSpPr>
          <p:spPr bwMode="auto">
            <a:xfrm rot="3141173" flipH="1">
              <a:off x="5273" y="4483"/>
              <a:ext cx="100" cy="6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27"/>
            <p:cNvSpPr>
              <a:spLocks noChangeShapeType="1"/>
            </p:cNvSpPr>
            <p:nvPr/>
          </p:nvSpPr>
          <p:spPr bwMode="auto">
            <a:xfrm rot="3141173" flipH="1">
              <a:off x="5372" y="4366"/>
              <a:ext cx="147" cy="1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28"/>
            <p:cNvSpPr>
              <a:spLocks noChangeShapeType="1"/>
            </p:cNvSpPr>
            <p:nvPr/>
          </p:nvSpPr>
          <p:spPr bwMode="auto">
            <a:xfrm rot="3141173" flipH="1">
              <a:off x="5441" y="4381"/>
              <a:ext cx="147" cy="1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29"/>
            <p:cNvSpPr>
              <a:spLocks noChangeShapeType="1"/>
            </p:cNvSpPr>
            <p:nvPr/>
          </p:nvSpPr>
          <p:spPr bwMode="auto">
            <a:xfrm rot="3141173" flipH="1">
              <a:off x="5259" y="5002"/>
              <a:ext cx="66" cy="5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30"/>
            <p:cNvSpPr>
              <a:spLocks noChangeShapeType="1"/>
            </p:cNvSpPr>
            <p:nvPr/>
          </p:nvSpPr>
          <p:spPr bwMode="auto">
            <a:xfrm rot="3141173" flipH="1">
              <a:off x="5933" y="4646"/>
              <a:ext cx="51" cy="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Line 131"/>
            <p:cNvSpPr>
              <a:spLocks noChangeShapeType="1"/>
            </p:cNvSpPr>
            <p:nvPr/>
          </p:nvSpPr>
          <p:spPr bwMode="auto">
            <a:xfrm rot="3141173" flipV="1">
              <a:off x="5598" y="4500"/>
              <a:ext cx="154" cy="1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32"/>
            <p:cNvSpPr>
              <a:spLocks noChangeShapeType="1"/>
            </p:cNvSpPr>
            <p:nvPr/>
          </p:nvSpPr>
          <p:spPr bwMode="auto">
            <a:xfrm rot="3141173" flipV="1">
              <a:off x="5675" y="4619"/>
              <a:ext cx="140" cy="1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33"/>
            <p:cNvSpPr>
              <a:spLocks noChangeShapeType="1"/>
            </p:cNvSpPr>
            <p:nvPr/>
          </p:nvSpPr>
          <p:spPr bwMode="auto">
            <a:xfrm rot="3141173" flipV="1">
              <a:off x="5803" y="4799"/>
              <a:ext cx="110" cy="1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34"/>
            <p:cNvSpPr>
              <a:spLocks noChangeShapeType="1"/>
            </p:cNvSpPr>
            <p:nvPr/>
          </p:nvSpPr>
          <p:spPr bwMode="auto">
            <a:xfrm rot="3141173" flipV="1">
              <a:off x="5931" y="5035"/>
              <a:ext cx="70" cy="7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35"/>
            <p:cNvSpPr>
              <a:spLocks noChangeShapeType="1"/>
            </p:cNvSpPr>
            <p:nvPr/>
          </p:nvSpPr>
          <p:spPr bwMode="auto">
            <a:xfrm>
              <a:off x="4395" y="5816"/>
              <a:ext cx="248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3" name="对象 623"/>
            <p:cNvGraphicFramePr>
              <a:graphicFrameLocks noChangeAspect="1"/>
            </p:cNvGraphicFramePr>
            <p:nvPr/>
          </p:nvGraphicFramePr>
          <p:xfrm>
            <a:off x="4464" y="5839"/>
            <a:ext cx="27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5" name="Equation" r:id="rId24" imgW="126835" imgH="139518" progId="Equation.DSMT4">
                    <p:embed/>
                  </p:oleObj>
                </mc:Choice>
                <mc:Fallback>
                  <p:oleObj name="Equation" r:id="rId24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5839"/>
                          <a:ext cx="27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" name="对象 624"/>
            <p:cNvGraphicFramePr>
              <a:graphicFrameLocks noChangeAspect="1"/>
            </p:cNvGraphicFramePr>
            <p:nvPr/>
          </p:nvGraphicFramePr>
          <p:xfrm>
            <a:off x="6574" y="5812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6" name="Equation" r:id="rId25" imgW="126835" imgH="139518" progId="Equation.DSMT4">
                    <p:embed/>
                  </p:oleObj>
                </mc:Choice>
                <mc:Fallback>
                  <p:oleObj name="Equation" r:id="rId25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4" y="5812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" name="对象 625"/>
            <p:cNvGraphicFramePr>
              <a:graphicFrameLocks noChangeAspect="1"/>
            </p:cNvGraphicFramePr>
            <p:nvPr/>
          </p:nvGraphicFramePr>
          <p:xfrm>
            <a:off x="4468" y="4283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7" name="Equation" r:id="rId26" imgW="139579" imgH="164957" progId="Equation.DSMT4">
                    <p:embed/>
                  </p:oleObj>
                </mc:Choice>
                <mc:Fallback>
                  <p:oleObj name="Equation" r:id="rId26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4283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" name="Line 136"/>
            <p:cNvSpPr>
              <a:spLocks noChangeShapeType="1"/>
            </p:cNvSpPr>
            <p:nvPr/>
          </p:nvSpPr>
          <p:spPr bwMode="auto">
            <a:xfrm flipV="1">
              <a:off x="4785" y="4271"/>
              <a:ext cx="1" cy="1876"/>
            </a:xfrm>
            <a:prstGeom prst="line">
              <a:avLst/>
            </a:prstGeom>
            <a:noFill/>
            <a:ln w="9525">
              <a:solidFill>
                <a:srgbClr val="000000">
                  <a:alpha val="78822"/>
                </a:srgb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" name="Group 121"/>
          <p:cNvGrpSpPr>
            <a:grpSpLocks noChangeAspect="1"/>
          </p:cNvGrpSpPr>
          <p:nvPr/>
        </p:nvGrpSpPr>
        <p:grpSpPr bwMode="auto">
          <a:xfrm>
            <a:off x="5978395" y="4188755"/>
            <a:ext cx="2197100" cy="1495425"/>
            <a:chOff x="4212" y="4271"/>
            <a:chExt cx="2759" cy="1876"/>
          </a:xfrm>
        </p:grpSpPr>
        <p:sp>
          <p:nvSpPr>
            <p:cNvPr id="68" name="AutoShape 122"/>
            <p:cNvSpPr>
              <a:spLocks noChangeAspect="1" noChangeArrowheads="1"/>
            </p:cNvSpPr>
            <p:nvPr/>
          </p:nvSpPr>
          <p:spPr bwMode="auto">
            <a:xfrm>
              <a:off x="4212" y="4271"/>
              <a:ext cx="2759" cy="1876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9" name="Freeform 123"/>
            <p:cNvSpPr>
              <a:spLocks/>
            </p:cNvSpPr>
            <p:nvPr/>
          </p:nvSpPr>
          <p:spPr bwMode="auto">
            <a:xfrm rot="3545104">
              <a:off x="5111" y="4420"/>
              <a:ext cx="1056" cy="1441"/>
            </a:xfrm>
            <a:custGeom>
              <a:avLst/>
              <a:gdLst>
                <a:gd name="T0" fmla="*/ 475 w 1108"/>
                <a:gd name="T1" fmla="*/ 26 h 1602"/>
                <a:gd name="T2" fmla="*/ 152 w 1108"/>
                <a:gd name="T3" fmla="*/ 213 h 1602"/>
                <a:gd name="T4" fmla="*/ 0 w 1108"/>
                <a:gd name="T5" fmla="*/ 631 h 1602"/>
                <a:gd name="T6" fmla="*/ 152 w 1108"/>
                <a:gd name="T7" fmla="*/ 934 h 1602"/>
                <a:gd name="T8" fmla="*/ 626 w 1108"/>
                <a:gd name="T9" fmla="*/ 991 h 1602"/>
                <a:gd name="T10" fmla="*/ 873 w 1108"/>
                <a:gd name="T11" fmla="*/ 588 h 1602"/>
                <a:gd name="T12" fmla="*/ 873 w 1108"/>
                <a:gd name="T13" fmla="*/ 243 h 1602"/>
                <a:gd name="T14" fmla="*/ 702 w 1108"/>
                <a:gd name="T15" fmla="*/ 55 h 1602"/>
                <a:gd name="T16" fmla="*/ 475 w 1108"/>
                <a:gd name="T17" fmla="*/ 26 h 16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08" h="1602">
                  <a:moveTo>
                    <a:pt x="575" y="40"/>
                  </a:moveTo>
                  <a:cubicBezTo>
                    <a:pt x="464" y="80"/>
                    <a:pt x="280" y="172"/>
                    <a:pt x="184" y="326"/>
                  </a:cubicBezTo>
                  <a:cubicBezTo>
                    <a:pt x="88" y="480"/>
                    <a:pt x="0" y="781"/>
                    <a:pt x="0" y="964"/>
                  </a:cubicBezTo>
                  <a:cubicBezTo>
                    <a:pt x="0" y="1147"/>
                    <a:pt x="58" y="1334"/>
                    <a:pt x="184" y="1426"/>
                  </a:cubicBezTo>
                  <a:cubicBezTo>
                    <a:pt x="310" y="1518"/>
                    <a:pt x="613" y="1602"/>
                    <a:pt x="759" y="1514"/>
                  </a:cubicBezTo>
                  <a:cubicBezTo>
                    <a:pt x="905" y="1426"/>
                    <a:pt x="1008" y="1089"/>
                    <a:pt x="1058" y="898"/>
                  </a:cubicBezTo>
                  <a:cubicBezTo>
                    <a:pt x="1108" y="707"/>
                    <a:pt x="1092" y="506"/>
                    <a:pt x="1058" y="370"/>
                  </a:cubicBezTo>
                  <a:cubicBezTo>
                    <a:pt x="1024" y="234"/>
                    <a:pt x="931" y="139"/>
                    <a:pt x="851" y="84"/>
                  </a:cubicBezTo>
                  <a:cubicBezTo>
                    <a:pt x="771" y="29"/>
                    <a:pt x="686" y="0"/>
                    <a:pt x="575" y="4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24"/>
            <p:cNvSpPr>
              <a:spLocks noChangeShapeType="1"/>
            </p:cNvSpPr>
            <p:nvPr/>
          </p:nvSpPr>
          <p:spPr bwMode="auto">
            <a:xfrm>
              <a:off x="4212" y="516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1" name="对象 630"/>
            <p:cNvGraphicFramePr>
              <a:graphicFrameLocks noChangeAspect="1"/>
            </p:cNvGraphicFramePr>
            <p:nvPr/>
          </p:nvGraphicFramePr>
          <p:xfrm>
            <a:off x="5510" y="4903"/>
            <a:ext cx="40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8" name="Equation" r:id="rId27" imgW="190417" imgH="203112" progId="Equation.DSMT4">
                    <p:embed/>
                  </p:oleObj>
                </mc:Choice>
                <mc:Fallback>
                  <p:oleObj name="Equation" r:id="rId27" imgW="19041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0" y="4903"/>
                          <a:ext cx="40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" name="Line 126"/>
            <p:cNvSpPr>
              <a:spLocks noChangeShapeType="1"/>
            </p:cNvSpPr>
            <p:nvPr/>
          </p:nvSpPr>
          <p:spPr bwMode="auto">
            <a:xfrm rot="3141173" flipH="1">
              <a:off x="5273" y="4483"/>
              <a:ext cx="100" cy="6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27"/>
            <p:cNvSpPr>
              <a:spLocks noChangeShapeType="1"/>
            </p:cNvSpPr>
            <p:nvPr/>
          </p:nvSpPr>
          <p:spPr bwMode="auto">
            <a:xfrm rot="3141173" flipH="1">
              <a:off x="5372" y="4366"/>
              <a:ext cx="147" cy="1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28"/>
            <p:cNvSpPr>
              <a:spLocks noChangeShapeType="1"/>
            </p:cNvSpPr>
            <p:nvPr/>
          </p:nvSpPr>
          <p:spPr bwMode="auto">
            <a:xfrm rot="3141173" flipH="1">
              <a:off x="5441" y="4381"/>
              <a:ext cx="147" cy="1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29"/>
            <p:cNvSpPr>
              <a:spLocks noChangeShapeType="1"/>
            </p:cNvSpPr>
            <p:nvPr/>
          </p:nvSpPr>
          <p:spPr bwMode="auto">
            <a:xfrm rot="3141173" flipH="1">
              <a:off x="5259" y="5002"/>
              <a:ext cx="66" cy="5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130"/>
            <p:cNvSpPr>
              <a:spLocks noChangeShapeType="1"/>
            </p:cNvSpPr>
            <p:nvPr/>
          </p:nvSpPr>
          <p:spPr bwMode="auto">
            <a:xfrm rot="3141173" flipH="1">
              <a:off x="5933" y="4646"/>
              <a:ext cx="51" cy="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31"/>
            <p:cNvSpPr>
              <a:spLocks noChangeShapeType="1"/>
            </p:cNvSpPr>
            <p:nvPr/>
          </p:nvSpPr>
          <p:spPr bwMode="auto">
            <a:xfrm rot="3141173" flipV="1">
              <a:off x="5598" y="4500"/>
              <a:ext cx="154" cy="1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132"/>
            <p:cNvSpPr>
              <a:spLocks noChangeShapeType="1"/>
            </p:cNvSpPr>
            <p:nvPr/>
          </p:nvSpPr>
          <p:spPr bwMode="auto">
            <a:xfrm rot="3141173" flipV="1">
              <a:off x="5675" y="4619"/>
              <a:ext cx="140" cy="1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133"/>
            <p:cNvSpPr>
              <a:spLocks noChangeShapeType="1"/>
            </p:cNvSpPr>
            <p:nvPr/>
          </p:nvSpPr>
          <p:spPr bwMode="auto">
            <a:xfrm rot="3141173" flipV="1">
              <a:off x="5803" y="4799"/>
              <a:ext cx="110" cy="1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134"/>
            <p:cNvSpPr>
              <a:spLocks noChangeShapeType="1"/>
            </p:cNvSpPr>
            <p:nvPr/>
          </p:nvSpPr>
          <p:spPr bwMode="auto">
            <a:xfrm rot="3141173" flipV="1">
              <a:off x="5931" y="5035"/>
              <a:ext cx="70" cy="7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Line 135"/>
            <p:cNvSpPr>
              <a:spLocks noChangeShapeType="1"/>
            </p:cNvSpPr>
            <p:nvPr/>
          </p:nvSpPr>
          <p:spPr bwMode="auto">
            <a:xfrm>
              <a:off x="4395" y="5816"/>
              <a:ext cx="248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136"/>
            <p:cNvSpPr>
              <a:spLocks noChangeShapeType="1"/>
            </p:cNvSpPr>
            <p:nvPr/>
          </p:nvSpPr>
          <p:spPr bwMode="auto">
            <a:xfrm flipV="1">
              <a:off x="4785" y="4271"/>
              <a:ext cx="1" cy="18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3" name="对象 642"/>
            <p:cNvGraphicFramePr>
              <a:graphicFrameLocks noChangeAspect="1"/>
            </p:cNvGraphicFramePr>
            <p:nvPr/>
          </p:nvGraphicFramePr>
          <p:xfrm>
            <a:off x="4464" y="5839"/>
            <a:ext cx="27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9" name="Equation" r:id="rId28" imgW="126835" imgH="139518" progId="Equation.DSMT4">
                    <p:embed/>
                  </p:oleObj>
                </mc:Choice>
                <mc:Fallback>
                  <p:oleObj name="Equation" r:id="rId28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5839"/>
                          <a:ext cx="27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4" name="对象 643"/>
            <p:cNvGraphicFramePr>
              <a:graphicFrameLocks noChangeAspect="1"/>
            </p:cNvGraphicFramePr>
            <p:nvPr/>
          </p:nvGraphicFramePr>
          <p:xfrm>
            <a:off x="6574" y="5812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0" name="Equation" r:id="rId29" imgW="126835" imgH="139518" progId="Equation.DSMT4">
                    <p:embed/>
                  </p:oleObj>
                </mc:Choice>
                <mc:Fallback>
                  <p:oleObj name="Equation" r:id="rId2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4" y="5812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5" name="对象 644"/>
            <p:cNvGraphicFramePr>
              <a:graphicFrameLocks noChangeAspect="1"/>
            </p:cNvGraphicFramePr>
            <p:nvPr/>
          </p:nvGraphicFramePr>
          <p:xfrm>
            <a:off x="4468" y="4283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1" name="Equation" r:id="rId30" imgW="139579" imgH="164957" progId="Equation.DSMT4">
                    <p:embed/>
                  </p:oleObj>
                </mc:Choice>
                <mc:Fallback>
                  <p:oleObj name="Equation" r:id="rId30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4283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" name="Group 121"/>
          <p:cNvGrpSpPr>
            <a:grpSpLocks noChangeAspect="1"/>
          </p:cNvGrpSpPr>
          <p:nvPr/>
        </p:nvGrpSpPr>
        <p:grpSpPr bwMode="auto">
          <a:xfrm>
            <a:off x="8096155" y="4192816"/>
            <a:ext cx="2197100" cy="1493837"/>
            <a:chOff x="4212" y="4271"/>
            <a:chExt cx="2759" cy="1876"/>
          </a:xfrm>
        </p:grpSpPr>
        <p:sp>
          <p:nvSpPr>
            <p:cNvPr id="87" name="AutoShape 122"/>
            <p:cNvSpPr>
              <a:spLocks noChangeAspect="1" noChangeArrowheads="1"/>
            </p:cNvSpPr>
            <p:nvPr/>
          </p:nvSpPr>
          <p:spPr bwMode="auto">
            <a:xfrm>
              <a:off x="4212" y="4271"/>
              <a:ext cx="2759" cy="1876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88" name="Freeform 123"/>
            <p:cNvSpPr>
              <a:spLocks/>
            </p:cNvSpPr>
            <p:nvPr/>
          </p:nvSpPr>
          <p:spPr bwMode="auto">
            <a:xfrm rot="3545104">
              <a:off x="5111" y="4420"/>
              <a:ext cx="1056" cy="1441"/>
            </a:xfrm>
            <a:custGeom>
              <a:avLst/>
              <a:gdLst>
                <a:gd name="T0" fmla="*/ 475 w 1108"/>
                <a:gd name="T1" fmla="*/ 26 h 1602"/>
                <a:gd name="T2" fmla="*/ 152 w 1108"/>
                <a:gd name="T3" fmla="*/ 213 h 1602"/>
                <a:gd name="T4" fmla="*/ 0 w 1108"/>
                <a:gd name="T5" fmla="*/ 631 h 1602"/>
                <a:gd name="T6" fmla="*/ 152 w 1108"/>
                <a:gd name="T7" fmla="*/ 934 h 1602"/>
                <a:gd name="T8" fmla="*/ 626 w 1108"/>
                <a:gd name="T9" fmla="*/ 991 h 1602"/>
                <a:gd name="T10" fmla="*/ 873 w 1108"/>
                <a:gd name="T11" fmla="*/ 588 h 1602"/>
                <a:gd name="T12" fmla="*/ 873 w 1108"/>
                <a:gd name="T13" fmla="*/ 243 h 1602"/>
                <a:gd name="T14" fmla="*/ 702 w 1108"/>
                <a:gd name="T15" fmla="*/ 55 h 1602"/>
                <a:gd name="T16" fmla="*/ 475 w 1108"/>
                <a:gd name="T17" fmla="*/ 26 h 160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08" h="1602">
                  <a:moveTo>
                    <a:pt x="575" y="40"/>
                  </a:moveTo>
                  <a:cubicBezTo>
                    <a:pt x="464" y="80"/>
                    <a:pt x="280" y="172"/>
                    <a:pt x="184" y="326"/>
                  </a:cubicBezTo>
                  <a:cubicBezTo>
                    <a:pt x="88" y="480"/>
                    <a:pt x="0" y="781"/>
                    <a:pt x="0" y="964"/>
                  </a:cubicBezTo>
                  <a:cubicBezTo>
                    <a:pt x="0" y="1147"/>
                    <a:pt x="58" y="1334"/>
                    <a:pt x="184" y="1426"/>
                  </a:cubicBezTo>
                  <a:cubicBezTo>
                    <a:pt x="310" y="1518"/>
                    <a:pt x="613" y="1602"/>
                    <a:pt x="759" y="1514"/>
                  </a:cubicBezTo>
                  <a:cubicBezTo>
                    <a:pt x="905" y="1426"/>
                    <a:pt x="1008" y="1089"/>
                    <a:pt x="1058" y="898"/>
                  </a:cubicBezTo>
                  <a:cubicBezTo>
                    <a:pt x="1108" y="707"/>
                    <a:pt x="1092" y="506"/>
                    <a:pt x="1058" y="370"/>
                  </a:cubicBezTo>
                  <a:cubicBezTo>
                    <a:pt x="1024" y="234"/>
                    <a:pt x="931" y="139"/>
                    <a:pt x="851" y="84"/>
                  </a:cubicBezTo>
                  <a:cubicBezTo>
                    <a:pt x="771" y="29"/>
                    <a:pt x="686" y="0"/>
                    <a:pt x="575" y="40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24"/>
            <p:cNvSpPr>
              <a:spLocks noChangeShapeType="1"/>
            </p:cNvSpPr>
            <p:nvPr/>
          </p:nvSpPr>
          <p:spPr bwMode="auto">
            <a:xfrm>
              <a:off x="4212" y="516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0" name="对象 649"/>
            <p:cNvGraphicFramePr>
              <a:graphicFrameLocks noChangeAspect="1"/>
            </p:cNvGraphicFramePr>
            <p:nvPr/>
          </p:nvGraphicFramePr>
          <p:xfrm>
            <a:off x="5510" y="4903"/>
            <a:ext cx="40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2" name="Equation" r:id="rId31" imgW="190417" imgH="203112" progId="Equation.DSMT4">
                    <p:embed/>
                  </p:oleObj>
                </mc:Choice>
                <mc:Fallback>
                  <p:oleObj name="Equation" r:id="rId31" imgW="19041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10" y="4903"/>
                          <a:ext cx="40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" name="Line 126"/>
            <p:cNvSpPr>
              <a:spLocks noChangeShapeType="1"/>
            </p:cNvSpPr>
            <p:nvPr/>
          </p:nvSpPr>
          <p:spPr bwMode="auto">
            <a:xfrm rot="3141173" flipH="1">
              <a:off x="5273" y="4483"/>
              <a:ext cx="100" cy="6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27"/>
            <p:cNvSpPr>
              <a:spLocks noChangeShapeType="1"/>
            </p:cNvSpPr>
            <p:nvPr/>
          </p:nvSpPr>
          <p:spPr bwMode="auto">
            <a:xfrm rot="3141173" flipH="1">
              <a:off x="5372" y="4366"/>
              <a:ext cx="147" cy="10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28"/>
            <p:cNvSpPr>
              <a:spLocks noChangeShapeType="1"/>
            </p:cNvSpPr>
            <p:nvPr/>
          </p:nvSpPr>
          <p:spPr bwMode="auto">
            <a:xfrm rot="3141173" flipH="1">
              <a:off x="5441" y="4381"/>
              <a:ext cx="147" cy="1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129"/>
            <p:cNvSpPr>
              <a:spLocks noChangeShapeType="1"/>
            </p:cNvSpPr>
            <p:nvPr/>
          </p:nvSpPr>
          <p:spPr bwMode="auto">
            <a:xfrm rot="3141173" flipH="1">
              <a:off x="5259" y="5002"/>
              <a:ext cx="66" cy="5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130"/>
            <p:cNvSpPr>
              <a:spLocks noChangeShapeType="1"/>
            </p:cNvSpPr>
            <p:nvPr/>
          </p:nvSpPr>
          <p:spPr bwMode="auto">
            <a:xfrm rot="3141173" flipH="1">
              <a:off x="5933" y="4646"/>
              <a:ext cx="51" cy="4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31"/>
            <p:cNvSpPr>
              <a:spLocks noChangeShapeType="1"/>
            </p:cNvSpPr>
            <p:nvPr/>
          </p:nvSpPr>
          <p:spPr bwMode="auto">
            <a:xfrm rot="3141173" flipV="1">
              <a:off x="5598" y="4500"/>
              <a:ext cx="154" cy="13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132"/>
            <p:cNvSpPr>
              <a:spLocks noChangeShapeType="1"/>
            </p:cNvSpPr>
            <p:nvPr/>
          </p:nvSpPr>
          <p:spPr bwMode="auto">
            <a:xfrm rot="3141173" flipV="1">
              <a:off x="5675" y="4619"/>
              <a:ext cx="140" cy="13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133"/>
            <p:cNvSpPr>
              <a:spLocks noChangeShapeType="1"/>
            </p:cNvSpPr>
            <p:nvPr/>
          </p:nvSpPr>
          <p:spPr bwMode="auto">
            <a:xfrm rot="3141173" flipV="1">
              <a:off x="5803" y="4799"/>
              <a:ext cx="110" cy="112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134"/>
            <p:cNvSpPr>
              <a:spLocks noChangeShapeType="1"/>
            </p:cNvSpPr>
            <p:nvPr/>
          </p:nvSpPr>
          <p:spPr bwMode="auto">
            <a:xfrm rot="3141173" flipV="1">
              <a:off x="5931" y="5035"/>
              <a:ext cx="70" cy="7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135"/>
            <p:cNvSpPr>
              <a:spLocks noChangeShapeType="1"/>
            </p:cNvSpPr>
            <p:nvPr/>
          </p:nvSpPr>
          <p:spPr bwMode="auto">
            <a:xfrm>
              <a:off x="4395" y="5816"/>
              <a:ext cx="248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136"/>
            <p:cNvSpPr>
              <a:spLocks noChangeShapeType="1"/>
            </p:cNvSpPr>
            <p:nvPr/>
          </p:nvSpPr>
          <p:spPr bwMode="auto">
            <a:xfrm flipV="1">
              <a:off x="4785" y="4271"/>
              <a:ext cx="1" cy="18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" name="对象 661"/>
            <p:cNvGraphicFramePr>
              <a:graphicFrameLocks noChangeAspect="1"/>
            </p:cNvGraphicFramePr>
            <p:nvPr/>
          </p:nvGraphicFramePr>
          <p:xfrm>
            <a:off x="4464" y="5839"/>
            <a:ext cx="27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3" name="Equation" r:id="rId32" imgW="126835" imgH="139518" progId="Equation.DSMT4">
                    <p:embed/>
                  </p:oleObj>
                </mc:Choice>
                <mc:Fallback>
                  <p:oleObj name="Equation" r:id="rId32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5839"/>
                          <a:ext cx="27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" name="对象 662"/>
            <p:cNvGraphicFramePr>
              <a:graphicFrameLocks noChangeAspect="1"/>
            </p:cNvGraphicFramePr>
            <p:nvPr/>
          </p:nvGraphicFramePr>
          <p:xfrm>
            <a:off x="6574" y="5812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4" name="Equation" r:id="rId33" imgW="126835" imgH="139518" progId="Equation.DSMT4">
                    <p:embed/>
                  </p:oleObj>
                </mc:Choice>
                <mc:Fallback>
                  <p:oleObj name="Equation" r:id="rId33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4" y="5812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" name="对象 663"/>
            <p:cNvGraphicFramePr>
              <a:graphicFrameLocks noChangeAspect="1"/>
            </p:cNvGraphicFramePr>
            <p:nvPr/>
          </p:nvGraphicFramePr>
          <p:xfrm>
            <a:off x="4468" y="4283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5" name="Equation" r:id="rId34" imgW="139579" imgH="164957" progId="Equation.DSMT4">
                    <p:embed/>
                  </p:oleObj>
                </mc:Choice>
                <mc:Fallback>
                  <p:oleObj name="Equation" r:id="rId34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4283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5" name="Group 55"/>
          <p:cNvGrpSpPr>
            <a:grpSpLocks noChangeAspect="1"/>
          </p:cNvGrpSpPr>
          <p:nvPr/>
        </p:nvGrpSpPr>
        <p:grpSpPr bwMode="auto">
          <a:xfrm>
            <a:off x="1711195" y="4442755"/>
            <a:ext cx="825500" cy="1279525"/>
            <a:chOff x="3711" y="9240"/>
            <a:chExt cx="944" cy="1661"/>
          </a:xfrm>
        </p:grpSpPr>
        <p:sp>
          <p:nvSpPr>
            <p:cNvPr id="106" name="AutoShape 56"/>
            <p:cNvSpPr>
              <a:spLocks noChangeAspect="1" noChangeArrowheads="1"/>
            </p:cNvSpPr>
            <p:nvPr/>
          </p:nvSpPr>
          <p:spPr bwMode="auto">
            <a:xfrm>
              <a:off x="3711" y="9240"/>
              <a:ext cx="845" cy="1661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7" name="Line 57"/>
            <p:cNvSpPr>
              <a:spLocks noChangeShapeType="1"/>
            </p:cNvSpPr>
            <p:nvPr/>
          </p:nvSpPr>
          <p:spPr bwMode="auto">
            <a:xfrm>
              <a:off x="3711" y="1038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58"/>
            <p:cNvSpPr>
              <a:spLocks noChangeShapeType="1"/>
            </p:cNvSpPr>
            <p:nvPr/>
          </p:nvSpPr>
          <p:spPr bwMode="auto">
            <a:xfrm flipV="1">
              <a:off x="4262" y="9761"/>
              <a:ext cx="1" cy="9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59"/>
            <p:cNvSpPr>
              <a:spLocks noChangeShapeType="1"/>
            </p:cNvSpPr>
            <p:nvPr/>
          </p:nvSpPr>
          <p:spPr bwMode="auto">
            <a:xfrm>
              <a:off x="3905" y="9761"/>
              <a:ext cx="35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0" name="对象 726"/>
            <p:cNvGraphicFramePr>
              <a:graphicFrameLocks noChangeAspect="1"/>
            </p:cNvGraphicFramePr>
            <p:nvPr/>
          </p:nvGraphicFramePr>
          <p:xfrm>
            <a:off x="3936" y="9339"/>
            <a:ext cx="71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6" name="Equation" r:id="rId35" imgW="304536" imgH="164957" progId="Equation.DSMT4">
                    <p:embed/>
                  </p:oleObj>
                </mc:Choice>
                <mc:Fallback>
                  <p:oleObj name="Equation" r:id="rId35" imgW="304536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9339"/>
                          <a:ext cx="719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1" name="Group 55"/>
          <p:cNvGrpSpPr>
            <a:grpSpLocks noChangeAspect="1"/>
          </p:cNvGrpSpPr>
          <p:nvPr/>
        </p:nvGrpSpPr>
        <p:grpSpPr bwMode="auto">
          <a:xfrm>
            <a:off x="4036883" y="4709454"/>
            <a:ext cx="1241425" cy="1397000"/>
            <a:chOff x="3235" y="9240"/>
            <a:chExt cx="1420" cy="1661"/>
          </a:xfrm>
        </p:grpSpPr>
        <p:sp>
          <p:nvSpPr>
            <p:cNvPr id="112" name="AutoShape 56"/>
            <p:cNvSpPr>
              <a:spLocks noChangeAspect="1" noChangeArrowheads="1"/>
            </p:cNvSpPr>
            <p:nvPr/>
          </p:nvSpPr>
          <p:spPr bwMode="auto">
            <a:xfrm>
              <a:off x="3711" y="9240"/>
              <a:ext cx="845" cy="1661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" name="Line 57"/>
            <p:cNvSpPr>
              <a:spLocks noChangeShapeType="1"/>
            </p:cNvSpPr>
            <p:nvPr/>
          </p:nvSpPr>
          <p:spPr bwMode="auto">
            <a:xfrm>
              <a:off x="3711" y="1038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Line 58"/>
            <p:cNvSpPr>
              <a:spLocks noChangeShapeType="1"/>
            </p:cNvSpPr>
            <p:nvPr/>
          </p:nvSpPr>
          <p:spPr bwMode="auto">
            <a:xfrm flipH="1" flipV="1">
              <a:off x="4263" y="9761"/>
              <a:ext cx="2" cy="60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5" name="Line 59"/>
            <p:cNvSpPr>
              <a:spLocks noChangeShapeType="1"/>
            </p:cNvSpPr>
            <p:nvPr/>
          </p:nvSpPr>
          <p:spPr bwMode="auto">
            <a:xfrm>
              <a:off x="3235" y="9755"/>
              <a:ext cx="1035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6" name="对象 750"/>
            <p:cNvGraphicFramePr>
              <a:graphicFrameLocks noChangeAspect="1"/>
            </p:cNvGraphicFramePr>
            <p:nvPr/>
          </p:nvGraphicFramePr>
          <p:xfrm>
            <a:off x="3936" y="9339"/>
            <a:ext cx="71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7" name="Equation" r:id="rId37" imgW="304536" imgH="164957" progId="Equation.DSMT4">
                    <p:embed/>
                  </p:oleObj>
                </mc:Choice>
                <mc:Fallback>
                  <p:oleObj name="Equation" r:id="rId37" imgW="304536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9339"/>
                          <a:ext cx="719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7" name="Group 55"/>
          <p:cNvGrpSpPr>
            <a:grpSpLocks noChangeAspect="1"/>
          </p:cNvGrpSpPr>
          <p:nvPr/>
        </p:nvGrpSpPr>
        <p:grpSpPr bwMode="auto">
          <a:xfrm>
            <a:off x="6141908" y="4536418"/>
            <a:ext cx="2162904" cy="1277937"/>
            <a:chOff x="2299" y="9240"/>
            <a:chExt cx="2473" cy="1661"/>
          </a:xfrm>
        </p:grpSpPr>
        <p:sp>
          <p:nvSpPr>
            <p:cNvPr id="118" name="AutoShape 56"/>
            <p:cNvSpPr>
              <a:spLocks noChangeAspect="1" noChangeArrowheads="1"/>
            </p:cNvSpPr>
            <p:nvPr/>
          </p:nvSpPr>
          <p:spPr bwMode="auto">
            <a:xfrm>
              <a:off x="3711" y="9240"/>
              <a:ext cx="845" cy="1661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9" name="Line 57"/>
            <p:cNvSpPr>
              <a:spLocks noChangeShapeType="1"/>
            </p:cNvSpPr>
            <p:nvPr/>
          </p:nvSpPr>
          <p:spPr bwMode="auto">
            <a:xfrm>
              <a:off x="3711" y="1038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Line 58"/>
            <p:cNvSpPr>
              <a:spLocks noChangeShapeType="1"/>
            </p:cNvSpPr>
            <p:nvPr/>
          </p:nvSpPr>
          <p:spPr bwMode="auto">
            <a:xfrm flipV="1">
              <a:off x="4262" y="9761"/>
              <a:ext cx="1" cy="9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Line 59"/>
            <p:cNvSpPr>
              <a:spLocks noChangeShapeType="1"/>
            </p:cNvSpPr>
            <p:nvPr/>
          </p:nvSpPr>
          <p:spPr bwMode="auto">
            <a:xfrm>
              <a:off x="2299" y="9755"/>
              <a:ext cx="1957" cy="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2" name="对象 76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13055978"/>
                </p:ext>
              </p:extLst>
            </p:nvPr>
          </p:nvGraphicFramePr>
          <p:xfrm>
            <a:off x="4053" y="9415"/>
            <a:ext cx="71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8" name="Equation" r:id="rId38" imgW="304536" imgH="164957" progId="Equation.DSMT4">
                    <p:embed/>
                  </p:oleObj>
                </mc:Choice>
                <mc:Fallback>
                  <p:oleObj name="Equation" r:id="rId38" imgW="304536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3" y="9415"/>
                          <a:ext cx="719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3" name="Group 55"/>
          <p:cNvGrpSpPr>
            <a:grpSpLocks noChangeAspect="1"/>
          </p:cNvGrpSpPr>
          <p:nvPr/>
        </p:nvGrpSpPr>
        <p:grpSpPr bwMode="auto">
          <a:xfrm>
            <a:off x="8345358" y="3969679"/>
            <a:ext cx="1857375" cy="1701800"/>
            <a:chOff x="2531" y="9240"/>
            <a:chExt cx="2124" cy="2210"/>
          </a:xfrm>
        </p:grpSpPr>
        <p:sp>
          <p:nvSpPr>
            <p:cNvPr id="124" name="AutoShape 56"/>
            <p:cNvSpPr>
              <a:spLocks noChangeAspect="1" noChangeArrowheads="1"/>
            </p:cNvSpPr>
            <p:nvPr/>
          </p:nvSpPr>
          <p:spPr bwMode="auto">
            <a:xfrm>
              <a:off x="3711" y="9240"/>
              <a:ext cx="845" cy="1661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25" name="Line 57"/>
            <p:cNvSpPr>
              <a:spLocks noChangeShapeType="1"/>
            </p:cNvSpPr>
            <p:nvPr/>
          </p:nvSpPr>
          <p:spPr bwMode="auto">
            <a:xfrm>
              <a:off x="3711" y="1038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Line 58"/>
            <p:cNvSpPr>
              <a:spLocks noChangeShapeType="1"/>
            </p:cNvSpPr>
            <p:nvPr/>
          </p:nvSpPr>
          <p:spPr bwMode="auto">
            <a:xfrm flipV="1">
              <a:off x="4256" y="9761"/>
              <a:ext cx="7" cy="168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7" name="Line 59"/>
            <p:cNvSpPr>
              <a:spLocks noChangeShapeType="1"/>
            </p:cNvSpPr>
            <p:nvPr/>
          </p:nvSpPr>
          <p:spPr bwMode="auto">
            <a:xfrm flipV="1">
              <a:off x="2531" y="9762"/>
              <a:ext cx="1725" cy="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8" name="对象 775"/>
            <p:cNvGraphicFramePr>
              <a:graphicFrameLocks noChangeAspect="1"/>
            </p:cNvGraphicFramePr>
            <p:nvPr/>
          </p:nvGraphicFramePr>
          <p:xfrm>
            <a:off x="3936" y="9339"/>
            <a:ext cx="719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29" name="Equation" r:id="rId39" imgW="304536" imgH="164957" progId="Equation.DSMT4">
                    <p:embed/>
                  </p:oleObj>
                </mc:Choice>
                <mc:Fallback>
                  <p:oleObj name="Equation" r:id="rId39" imgW="304536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9339"/>
                          <a:ext cx="719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2446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425C30E-5793-4D9B-9795-46DFA54E214D}" type="slidenum">
              <a:rPr lang="en-US" altLang="zh-CN" sz="1200">
                <a:solidFill>
                  <a:schemeClr val="tx1"/>
                </a:solidFill>
                <a:latin typeface="Garamond" panose="02020404030301010803" pitchFamily="18" charset="0"/>
              </a:rPr>
              <a:pPr/>
              <a:t>6</a:t>
            </a:fld>
            <a:endParaRPr lang="en-US" altLang="zh-CN" sz="120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211224"/>
              </p:ext>
            </p:extLst>
          </p:nvPr>
        </p:nvGraphicFramePr>
        <p:xfrm>
          <a:off x="856634" y="530324"/>
          <a:ext cx="10906125" cy="160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0" name="Document" r:id="rId3" imgW="4529849" imgH="667923" progId="Word.Document.8">
                  <p:embed/>
                </p:oleObj>
              </mc:Choice>
              <mc:Fallback>
                <p:oleObj name="Document" r:id="rId3" imgW="4529849" imgH="6679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634" y="530324"/>
                        <a:ext cx="10906125" cy="160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2718469"/>
              </p:ext>
            </p:extLst>
          </p:nvPr>
        </p:nvGraphicFramePr>
        <p:xfrm>
          <a:off x="824097" y="3687117"/>
          <a:ext cx="6689205" cy="1028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1" name="Document" r:id="rId5" imgW="2747725" imgH="422655" progId="Word.Document.8">
                  <p:embed/>
                </p:oleObj>
              </mc:Choice>
              <mc:Fallback>
                <p:oleObj name="Document" r:id="rId5" imgW="2747725" imgH="4226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097" y="3687117"/>
                        <a:ext cx="6689205" cy="1028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2575457"/>
              </p:ext>
            </p:extLst>
          </p:nvPr>
        </p:nvGraphicFramePr>
        <p:xfrm>
          <a:off x="1929064" y="4250434"/>
          <a:ext cx="8518686" cy="1594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2" name="Document" r:id="rId7" imgW="3564626" imgH="667104" progId="Word.Document.8">
                  <p:embed/>
                </p:oleObj>
              </mc:Choice>
              <mc:Fallback>
                <p:oleObj name="Document" r:id="rId7" imgW="3564626" imgH="6671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9064" y="4250434"/>
                        <a:ext cx="8518686" cy="1594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" name="组合 105"/>
          <p:cNvGrpSpPr>
            <a:grpSpLocks/>
          </p:cNvGrpSpPr>
          <p:nvPr/>
        </p:nvGrpSpPr>
        <p:grpSpPr bwMode="auto">
          <a:xfrm>
            <a:off x="1682963" y="1941419"/>
            <a:ext cx="8461375" cy="2114550"/>
            <a:chOff x="160903" y="2904593"/>
            <a:chExt cx="8461420" cy="2115303"/>
          </a:xfrm>
        </p:grpSpPr>
        <p:grpSp>
          <p:nvGrpSpPr>
            <p:cNvPr id="9231" name="Group 121"/>
            <p:cNvGrpSpPr>
              <a:grpSpLocks noChangeAspect="1"/>
            </p:cNvGrpSpPr>
            <p:nvPr/>
          </p:nvGrpSpPr>
          <p:grpSpPr bwMode="auto">
            <a:xfrm>
              <a:off x="260678" y="3090559"/>
              <a:ext cx="2206110" cy="1500480"/>
              <a:chOff x="4212" y="4271"/>
              <a:chExt cx="2759" cy="1876"/>
            </a:xfrm>
          </p:grpSpPr>
          <p:sp>
            <p:nvSpPr>
              <p:cNvPr id="9313" name="AutoShape 122"/>
              <p:cNvSpPr>
                <a:spLocks noChangeAspect="1" noChangeArrowheads="1"/>
              </p:cNvSpPr>
              <p:nvPr/>
            </p:nvSpPr>
            <p:spPr bwMode="auto">
              <a:xfrm>
                <a:off x="4212" y="4271"/>
                <a:ext cx="2759" cy="1876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14" name="Freeform 123"/>
              <p:cNvSpPr>
                <a:spLocks/>
              </p:cNvSpPr>
              <p:nvPr/>
            </p:nvSpPr>
            <p:spPr bwMode="auto">
              <a:xfrm rot="3545104">
                <a:off x="5111" y="4420"/>
                <a:ext cx="1056" cy="1441"/>
              </a:xfrm>
              <a:custGeom>
                <a:avLst/>
                <a:gdLst>
                  <a:gd name="T0" fmla="*/ 475 w 1108"/>
                  <a:gd name="T1" fmla="*/ 26 h 1602"/>
                  <a:gd name="T2" fmla="*/ 152 w 1108"/>
                  <a:gd name="T3" fmla="*/ 213 h 1602"/>
                  <a:gd name="T4" fmla="*/ 0 w 1108"/>
                  <a:gd name="T5" fmla="*/ 631 h 1602"/>
                  <a:gd name="T6" fmla="*/ 152 w 1108"/>
                  <a:gd name="T7" fmla="*/ 934 h 1602"/>
                  <a:gd name="T8" fmla="*/ 626 w 1108"/>
                  <a:gd name="T9" fmla="*/ 991 h 1602"/>
                  <a:gd name="T10" fmla="*/ 873 w 1108"/>
                  <a:gd name="T11" fmla="*/ 588 h 1602"/>
                  <a:gd name="T12" fmla="*/ 873 w 1108"/>
                  <a:gd name="T13" fmla="*/ 243 h 1602"/>
                  <a:gd name="T14" fmla="*/ 702 w 1108"/>
                  <a:gd name="T15" fmla="*/ 55 h 1602"/>
                  <a:gd name="T16" fmla="*/ 475 w 1108"/>
                  <a:gd name="T17" fmla="*/ 26 h 16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08" h="1602">
                    <a:moveTo>
                      <a:pt x="575" y="40"/>
                    </a:moveTo>
                    <a:cubicBezTo>
                      <a:pt x="464" y="80"/>
                      <a:pt x="280" y="172"/>
                      <a:pt x="184" y="326"/>
                    </a:cubicBezTo>
                    <a:cubicBezTo>
                      <a:pt x="88" y="480"/>
                      <a:pt x="0" y="781"/>
                      <a:pt x="0" y="964"/>
                    </a:cubicBezTo>
                    <a:cubicBezTo>
                      <a:pt x="0" y="1147"/>
                      <a:pt x="58" y="1334"/>
                      <a:pt x="184" y="1426"/>
                    </a:cubicBezTo>
                    <a:cubicBezTo>
                      <a:pt x="310" y="1518"/>
                      <a:pt x="613" y="1602"/>
                      <a:pt x="759" y="1514"/>
                    </a:cubicBezTo>
                    <a:cubicBezTo>
                      <a:pt x="905" y="1426"/>
                      <a:pt x="1008" y="1089"/>
                      <a:pt x="1058" y="898"/>
                    </a:cubicBezTo>
                    <a:cubicBezTo>
                      <a:pt x="1108" y="707"/>
                      <a:pt x="1092" y="506"/>
                      <a:pt x="1058" y="370"/>
                    </a:cubicBezTo>
                    <a:cubicBezTo>
                      <a:pt x="1024" y="234"/>
                      <a:pt x="931" y="139"/>
                      <a:pt x="851" y="84"/>
                    </a:cubicBezTo>
                    <a:cubicBezTo>
                      <a:pt x="771" y="29"/>
                      <a:pt x="686" y="0"/>
                      <a:pt x="575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5" name="Line 124"/>
              <p:cNvSpPr>
                <a:spLocks noChangeShapeType="1"/>
              </p:cNvSpPr>
              <p:nvPr/>
            </p:nvSpPr>
            <p:spPr bwMode="auto">
              <a:xfrm>
                <a:off x="4212" y="5166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316" name="对象 592"/>
              <p:cNvGraphicFramePr>
                <a:graphicFrameLocks noChangeAspect="1"/>
              </p:cNvGraphicFramePr>
              <p:nvPr/>
            </p:nvGraphicFramePr>
            <p:xfrm>
              <a:off x="5510" y="4903"/>
              <a:ext cx="404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33" name="Equation" r:id="rId9" imgW="190417" imgH="203112" progId="Equation.DSMT4">
                      <p:embed/>
                    </p:oleObj>
                  </mc:Choice>
                  <mc:Fallback>
                    <p:oleObj name="Equation" r:id="rId9" imgW="190417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10" y="4903"/>
                            <a:ext cx="404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17" name="Line 126"/>
              <p:cNvSpPr>
                <a:spLocks noChangeShapeType="1"/>
              </p:cNvSpPr>
              <p:nvPr/>
            </p:nvSpPr>
            <p:spPr bwMode="auto">
              <a:xfrm rot="3141173" flipH="1">
                <a:off x="5273" y="4483"/>
                <a:ext cx="100" cy="6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8" name="Line 127"/>
              <p:cNvSpPr>
                <a:spLocks noChangeShapeType="1"/>
              </p:cNvSpPr>
              <p:nvPr/>
            </p:nvSpPr>
            <p:spPr bwMode="auto">
              <a:xfrm rot="3141173" flipH="1">
                <a:off x="5372" y="4366"/>
                <a:ext cx="147" cy="10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19" name="Line 128"/>
              <p:cNvSpPr>
                <a:spLocks noChangeShapeType="1"/>
              </p:cNvSpPr>
              <p:nvPr/>
            </p:nvSpPr>
            <p:spPr bwMode="auto">
              <a:xfrm rot="3141173" flipH="1">
                <a:off x="5441" y="4381"/>
                <a:ext cx="147" cy="1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0" name="Line 129"/>
              <p:cNvSpPr>
                <a:spLocks noChangeShapeType="1"/>
              </p:cNvSpPr>
              <p:nvPr/>
            </p:nvSpPr>
            <p:spPr bwMode="auto">
              <a:xfrm rot="3141173" flipH="1">
                <a:off x="5259" y="5002"/>
                <a:ext cx="66" cy="5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1" name="Line 130"/>
              <p:cNvSpPr>
                <a:spLocks noChangeShapeType="1"/>
              </p:cNvSpPr>
              <p:nvPr/>
            </p:nvSpPr>
            <p:spPr bwMode="auto">
              <a:xfrm rot="3141173" flipH="1">
                <a:off x="5933" y="4646"/>
                <a:ext cx="51" cy="4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2" name="Line 131"/>
              <p:cNvSpPr>
                <a:spLocks noChangeShapeType="1"/>
              </p:cNvSpPr>
              <p:nvPr/>
            </p:nvSpPr>
            <p:spPr bwMode="auto">
              <a:xfrm rot="3141173" flipV="1">
                <a:off x="5598" y="4500"/>
                <a:ext cx="154" cy="13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3" name="Line 132"/>
              <p:cNvSpPr>
                <a:spLocks noChangeShapeType="1"/>
              </p:cNvSpPr>
              <p:nvPr/>
            </p:nvSpPr>
            <p:spPr bwMode="auto">
              <a:xfrm rot="3141173" flipV="1">
                <a:off x="5675" y="4619"/>
                <a:ext cx="140" cy="13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4" name="Line 133"/>
              <p:cNvSpPr>
                <a:spLocks noChangeShapeType="1"/>
              </p:cNvSpPr>
              <p:nvPr/>
            </p:nvSpPr>
            <p:spPr bwMode="auto">
              <a:xfrm rot="3141173" flipV="1">
                <a:off x="5803" y="4799"/>
                <a:ext cx="110" cy="11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5" name="Line 134"/>
              <p:cNvSpPr>
                <a:spLocks noChangeShapeType="1"/>
              </p:cNvSpPr>
              <p:nvPr/>
            </p:nvSpPr>
            <p:spPr bwMode="auto">
              <a:xfrm rot="3141173" flipV="1">
                <a:off x="5931" y="5035"/>
                <a:ext cx="70" cy="7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6" name="Line 135"/>
              <p:cNvSpPr>
                <a:spLocks noChangeShapeType="1"/>
              </p:cNvSpPr>
              <p:nvPr/>
            </p:nvSpPr>
            <p:spPr bwMode="auto">
              <a:xfrm>
                <a:off x="4395" y="5816"/>
                <a:ext cx="248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27" name="Line 136"/>
              <p:cNvSpPr>
                <a:spLocks noChangeShapeType="1"/>
              </p:cNvSpPr>
              <p:nvPr/>
            </p:nvSpPr>
            <p:spPr bwMode="auto">
              <a:xfrm flipV="1">
                <a:off x="4785" y="4271"/>
                <a:ext cx="1" cy="18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328" name="对象 604"/>
              <p:cNvGraphicFramePr>
                <a:graphicFrameLocks noChangeAspect="1"/>
              </p:cNvGraphicFramePr>
              <p:nvPr/>
            </p:nvGraphicFramePr>
            <p:xfrm>
              <a:off x="4464" y="5839"/>
              <a:ext cx="274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34" name="Equation" r:id="rId11" imgW="126835" imgH="139518" progId="Equation.DSMT4">
                      <p:embed/>
                    </p:oleObj>
                  </mc:Choice>
                  <mc:Fallback>
                    <p:oleObj name="Equation" r:id="rId11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5839"/>
                            <a:ext cx="274" cy="2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29" name="对象 605"/>
              <p:cNvGraphicFramePr>
                <a:graphicFrameLocks noChangeAspect="1"/>
              </p:cNvGraphicFramePr>
              <p:nvPr/>
            </p:nvGraphicFramePr>
            <p:xfrm>
              <a:off x="6574" y="5812"/>
              <a:ext cx="315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35" name="Equation" r:id="rId13" imgW="126835" imgH="139518" progId="Equation.DSMT4">
                      <p:embed/>
                    </p:oleObj>
                  </mc:Choice>
                  <mc:Fallback>
                    <p:oleObj name="Equation" r:id="rId13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4" y="5812"/>
                            <a:ext cx="315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30" name="对象 606"/>
              <p:cNvGraphicFramePr>
                <a:graphicFrameLocks noChangeAspect="1"/>
              </p:cNvGraphicFramePr>
              <p:nvPr/>
            </p:nvGraphicFramePr>
            <p:xfrm>
              <a:off x="4500" y="4310"/>
              <a:ext cx="284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36" name="Equation" r:id="rId15" imgW="114201" imgH="139579" progId="Equation.DSMT4">
                      <p:embed/>
                    </p:oleObj>
                  </mc:Choice>
                  <mc:Fallback>
                    <p:oleObj name="Equation" r:id="rId15" imgW="114201" imgH="13957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0" y="4310"/>
                            <a:ext cx="284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2" name="Group 121"/>
            <p:cNvGrpSpPr>
              <a:grpSpLocks noChangeAspect="1"/>
            </p:cNvGrpSpPr>
            <p:nvPr/>
          </p:nvGrpSpPr>
          <p:grpSpPr bwMode="auto">
            <a:xfrm>
              <a:off x="2306585" y="3101107"/>
              <a:ext cx="2206110" cy="1500480"/>
              <a:chOff x="4212" y="4271"/>
              <a:chExt cx="2759" cy="1876"/>
            </a:xfrm>
          </p:grpSpPr>
          <p:sp>
            <p:nvSpPr>
              <p:cNvPr id="9295" name="AutoShape 122"/>
              <p:cNvSpPr>
                <a:spLocks noChangeAspect="1" noChangeArrowheads="1"/>
              </p:cNvSpPr>
              <p:nvPr/>
            </p:nvSpPr>
            <p:spPr bwMode="auto">
              <a:xfrm>
                <a:off x="4212" y="4271"/>
                <a:ext cx="2759" cy="1876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96" name="Freeform 123"/>
              <p:cNvSpPr>
                <a:spLocks/>
              </p:cNvSpPr>
              <p:nvPr/>
            </p:nvSpPr>
            <p:spPr bwMode="auto">
              <a:xfrm rot="3545104">
                <a:off x="5111" y="4420"/>
                <a:ext cx="1056" cy="1441"/>
              </a:xfrm>
              <a:custGeom>
                <a:avLst/>
                <a:gdLst>
                  <a:gd name="T0" fmla="*/ 475 w 1108"/>
                  <a:gd name="T1" fmla="*/ 26 h 1602"/>
                  <a:gd name="T2" fmla="*/ 152 w 1108"/>
                  <a:gd name="T3" fmla="*/ 213 h 1602"/>
                  <a:gd name="T4" fmla="*/ 0 w 1108"/>
                  <a:gd name="T5" fmla="*/ 631 h 1602"/>
                  <a:gd name="T6" fmla="*/ 152 w 1108"/>
                  <a:gd name="T7" fmla="*/ 934 h 1602"/>
                  <a:gd name="T8" fmla="*/ 626 w 1108"/>
                  <a:gd name="T9" fmla="*/ 991 h 1602"/>
                  <a:gd name="T10" fmla="*/ 873 w 1108"/>
                  <a:gd name="T11" fmla="*/ 588 h 1602"/>
                  <a:gd name="T12" fmla="*/ 873 w 1108"/>
                  <a:gd name="T13" fmla="*/ 243 h 1602"/>
                  <a:gd name="T14" fmla="*/ 702 w 1108"/>
                  <a:gd name="T15" fmla="*/ 55 h 1602"/>
                  <a:gd name="T16" fmla="*/ 475 w 1108"/>
                  <a:gd name="T17" fmla="*/ 26 h 16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08" h="1602">
                    <a:moveTo>
                      <a:pt x="575" y="40"/>
                    </a:moveTo>
                    <a:cubicBezTo>
                      <a:pt x="464" y="80"/>
                      <a:pt x="280" y="172"/>
                      <a:pt x="184" y="326"/>
                    </a:cubicBezTo>
                    <a:cubicBezTo>
                      <a:pt x="88" y="480"/>
                      <a:pt x="0" y="781"/>
                      <a:pt x="0" y="964"/>
                    </a:cubicBezTo>
                    <a:cubicBezTo>
                      <a:pt x="0" y="1147"/>
                      <a:pt x="58" y="1334"/>
                      <a:pt x="184" y="1426"/>
                    </a:cubicBezTo>
                    <a:cubicBezTo>
                      <a:pt x="310" y="1518"/>
                      <a:pt x="613" y="1602"/>
                      <a:pt x="759" y="1514"/>
                    </a:cubicBezTo>
                    <a:cubicBezTo>
                      <a:pt x="905" y="1426"/>
                      <a:pt x="1008" y="1089"/>
                      <a:pt x="1058" y="898"/>
                    </a:cubicBezTo>
                    <a:cubicBezTo>
                      <a:pt x="1108" y="707"/>
                      <a:pt x="1092" y="506"/>
                      <a:pt x="1058" y="370"/>
                    </a:cubicBezTo>
                    <a:cubicBezTo>
                      <a:pt x="1024" y="234"/>
                      <a:pt x="931" y="139"/>
                      <a:pt x="851" y="84"/>
                    </a:cubicBezTo>
                    <a:cubicBezTo>
                      <a:pt x="771" y="29"/>
                      <a:pt x="686" y="0"/>
                      <a:pt x="575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7" name="Line 124"/>
              <p:cNvSpPr>
                <a:spLocks noChangeShapeType="1"/>
              </p:cNvSpPr>
              <p:nvPr/>
            </p:nvSpPr>
            <p:spPr bwMode="auto">
              <a:xfrm>
                <a:off x="4212" y="5166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98" name="对象 668"/>
              <p:cNvGraphicFramePr>
                <a:graphicFrameLocks noChangeAspect="1"/>
              </p:cNvGraphicFramePr>
              <p:nvPr/>
            </p:nvGraphicFramePr>
            <p:xfrm>
              <a:off x="5510" y="4903"/>
              <a:ext cx="404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37" name="Equation" r:id="rId17" imgW="190417" imgH="203112" progId="Equation.DSMT4">
                      <p:embed/>
                    </p:oleObj>
                  </mc:Choice>
                  <mc:Fallback>
                    <p:oleObj name="Equation" r:id="rId17" imgW="190417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10" y="4903"/>
                            <a:ext cx="404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99" name="Line 126"/>
              <p:cNvSpPr>
                <a:spLocks noChangeShapeType="1"/>
              </p:cNvSpPr>
              <p:nvPr/>
            </p:nvSpPr>
            <p:spPr bwMode="auto">
              <a:xfrm rot="3141173" flipH="1">
                <a:off x="5273" y="4483"/>
                <a:ext cx="100" cy="6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0" name="Line 127"/>
              <p:cNvSpPr>
                <a:spLocks noChangeShapeType="1"/>
              </p:cNvSpPr>
              <p:nvPr/>
            </p:nvSpPr>
            <p:spPr bwMode="auto">
              <a:xfrm rot="3141173" flipH="1">
                <a:off x="5372" y="4366"/>
                <a:ext cx="147" cy="10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1" name="Line 128"/>
              <p:cNvSpPr>
                <a:spLocks noChangeShapeType="1"/>
              </p:cNvSpPr>
              <p:nvPr/>
            </p:nvSpPr>
            <p:spPr bwMode="auto">
              <a:xfrm rot="3141173" flipH="1">
                <a:off x="5441" y="4381"/>
                <a:ext cx="147" cy="1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2" name="Line 129"/>
              <p:cNvSpPr>
                <a:spLocks noChangeShapeType="1"/>
              </p:cNvSpPr>
              <p:nvPr/>
            </p:nvSpPr>
            <p:spPr bwMode="auto">
              <a:xfrm rot="3141173" flipH="1">
                <a:off x="5259" y="5002"/>
                <a:ext cx="66" cy="5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3" name="Line 130"/>
              <p:cNvSpPr>
                <a:spLocks noChangeShapeType="1"/>
              </p:cNvSpPr>
              <p:nvPr/>
            </p:nvSpPr>
            <p:spPr bwMode="auto">
              <a:xfrm rot="3141173" flipH="1">
                <a:off x="5933" y="4646"/>
                <a:ext cx="51" cy="4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4" name="Line 131"/>
              <p:cNvSpPr>
                <a:spLocks noChangeShapeType="1"/>
              </p:cNvSpPr>
              <p:nvPr/>
            </p:nvSpPr>
            <p:spPr bwMode="auto">
              <a:xfrm rot="3141173" flipV="1">
                <a:off x="5598" y="4500"/>
                <a:ext cx="154" cy="13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5" name="Line 132"/>
              <p:cNvSpPr>
                <a:spLocks noChangeShapeType="1"/>
              </p:cNvSpPr>
              <p:nvPr/>
            </p:nvSpPr>
            <p:spPr bwMode="auto">
              <a:xfrm rot="3141173" flipV="1">
                <a:off x="5675" y="4619"/>
                <a:ext cx="140" cy="13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6" name="Line 133"/>
              <p:cNvSpPr>
                <a:spLocks noChangeShapeType="1"/>
              </p:cNvSpPr>
              <p:nvPr/>
            </p:nvSpPr>
            <p:spPr bwMode="auto">
              <a:xfrm rot="3141173" flipV="1">
                <a:off x="5803" y="4799"/>
                <a:ext cx="110" cy="11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7" name="Line 134"/>
              <p:cNvSpPr>
                <a:spLocks noChangeShapeType="1"/>
              </p:cNvSpPr>
              <p:nvPr/>
            </p:nvSpPr>
            <p:spPr bwMode="auto">
              <a:xfrm rot="3141173" flipV="1">
                <a:off x="5931" y="5035"/>
                <a:ext cx="70" cy="7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8" name="Line 135"/>
              <p:cNvSpPr>
                <a:spLocks noChangeShapeType="1"/>
              </p:cNvSpPr>
              <p:nvPr/>
            </p:nvSpPr>
            <p:spPr bwMode="auto">
              <a:xfrm>
                <a:off x="4395" y="5816"/>
                <a:ext cx="248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09" name="Line 136"/>
              <p:cNvSpPr>
                <a:spLocks noChangeShapeType="1"/>
              </p:cNvSpPr>
              <p:nvPr/>
            </p:nvSpPr>
            <p:spPr bwMode="auto">
              <a:xfrm flipV="1">
                <a:off x="4785" y="4271"/>
                <a:ext cx="1" cy="18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310" name="对象 680"/>
              <p:cNvGraphicFramePr>
                <a:graphicFrameLocks noChangeAspect="1"/>
              </p:cNvGraphicFramePr>
              <p:nvPr/>
            </p:nvGraphicFramePr>
            <p:xfrm>
              <a:off x="4464" y="5839"/>
              <a:ext cx="274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38" name="Equation" r:id="rId18" imgW="126835" imgH="139518" progId="Equation.DSMT4">
                      <p:embed/>
                    </p:oleObj>
                  </mc:Choice>
                  <mc:Fallback>
                    <p:oleObj name="Equation" r:id="rId18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5839"/>
                            <a:ext cx="274" cy="2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11" name="对象 681"/>
              <p:cNvGraphicFramePr>
                <a:graphicFrameLocks noChangeAspect="1"/>
              </p:cNvGraphicFramePr>
              <p:nvPr/>
            </p:nvGraphicFramePr>
            <p:xfrm>
              <a:off x="6574" y="5812"/>
              <a:ext cx="315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39" name="Equation" r:id="rId19" imgW="126835" imgH="139518" progId="Equation.DSMT4">
                      <p:embed/>
                    </p:oleObj>
                  </mc:Choice>
                  <mc:Fallback>
                    <p:oleObj name="Equation" r:id="rId19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4" y="5812"/>
                            <a:ext cx="315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12" name="对象 682"/>
              <p:cNvGraphicFramePr>
                <a:graphicFrameLocks noChangeAspect="1"/>
              </p:cNvGraphicFramePr>
              <p:nvPr/>
            </p:nvGraphicFramePr>
            <p:xfrm>
              <a:off x="4500" y="4310"/>
              <a:ext cx="284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40" name="Equation" r:id="rId20" imgW="114201" imgH="139579" progId="Equation.DSMT4">
                      <p:embed/>
                    </p:oleObj>
                  </mc:Choice>
                  <mc:Fallback>
                    <p:oleObj name="Equation" r:id="rId20" imgW="114201" imgH="13957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0" y="4310"/>
                            <a:ext cx="284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3" name="Group 121"/>
            <p:cNvGrpSpPr>
              <a:grpSpLocks noChangeAspect="1"/>
            </p:cNvGrpSpPr>
            <p:nvPr/>
          </p:nvGrpSpPr>
          <p:grpSpPr bwMode="auto">
            <a:xfrm>
              <a:off x="4367069" y="3100118"/>
              <a:ext cx="2206110" cy="1500480"/>
              <a:chOff x="4212" y="4271"/>
              <a:chExt cx="2759" cy="1876"/>
            </a:xfrm>
          </p:grpSpPr>
          <p:sp>
            <p:nvSpPr>
              <p:cNvPr id="9277" name="AutoShape 122"/>
              <p:cNvSpPr>
                <a:spLocks noChangeAspect="1" noChangeArrowheads="1"/>
              </p:cNvSpPr>
              <p:nvPr/>
            </p:nvSpPr>
            <p:spPr bwMode="auto">
              <a:xfrm>
                <a:off x="4212" y="4271"/>
                <a:ext cx="2759" cy="1876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78" name="Freeform 123"/>
              <p:cNvSpPr>
                <a:spLocks/>
              </p:cNvSpPr>
              <p:nvPr/>
            </p:nvSpPr>
            <p:spPr bwMode="auto">
              <a:xfrm rot="3545104">
                <a:off x="5111" y="4420"/>
                <a:ext cx="1056" cy="1441"/>
              </a:xfrm>
              <a:custGeom>
                <a:avLst/>
                <a:gdLst>
                  <a:gd name="T0" fmla="*/ 475 w 1108"/>
                  <a:gd name="T1" fmla="*/ 26 h 1602"/>
                  <a:gd name="T2" fmla="*/ 152 w 1108"/>
                  <a:gd name="T3" fmla="*/ 213 h 1602"/>
                  <a:gd name="T4" fmla="*/ 0 w 1108"/>
                  <a:gd name="T5" fmla="*/ 631 h 1602"/>
                  <a:gd name="T6" fmla="*/ 152 w 1108"/>
                  <a:gd name="T7" fmla="*/ 934 h 1602"/>
                  <a:gd name="T8" fmla="*/ 626 w 1108"/>
                  <a:gd name="T9" fmla="*/ 991 h 1602"/>
                  <a:gd name="T10" fmla="*/ 873 w 1108"/>
                  <a:gd name="T11" fmla="*/ 588 h 1602"/>
                  <a:gd name="T12" fmla="*/ 873 w 1108"/>
                  <a:gd name="T13" fmla="*/ 243 h 1602"/>
                  <a:gd name="T14" fmla="*/ 702 w 1108"/>
                  <a:gd name="T15" fmla="*/ 55 h 1602"/>
                  <a:gd name="T16" fmla="*/ 475 w 1108"/>
                  <a:gd name="T17" fmla="*/ 26 h 16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08" h="1602">
                    <a:moveTo>
                      <a:pt x="575" y="40"/>
                    </a:moveTo>
                    <a:cubicBezTo>
                      <a:pt x="464" y="80"/>
                      <a:pt x="280" y="172"/>
                      <a:pt x="184" y="326"/>
                    </a:cubicBezTo>
                    <a:cubicBezTo>
                      <a:pt x="88" y="480"/>
                      <a:pt x="0" y="781"/>
                      <a:pt x="0" y="964"/>
                    </a:cubicBezTo>
                    <a:cubicBezTo>
                      <a:pt x="0" y="1147"/>
                      <a:pt x="58" y="1334"/>
                      <a:pt x="184" y="1426"/>
                    </a:cubicBezTo>
                    <a:cubicBezTo>
                      <a:pt x="310" y="1518"/>
                      <a:pt x="613" y="1602"/>
                      <a:pt x="759" y="1514"/>
                    </a:cubicBezTo>
                    <a:cubicBezTo>
                      <a:pt x="905" y="1426"/>
                      <a:pt x="1008" y="1089"/>
                      <a:pt x="1058" y="898"/>
                    </a:cubicBezTo>
                    <a:cubicBezTo>
                      <a:pt x="1108" y="707"/>
                      <a:pt x="1092" y="506"/>
                      <a:pt x="1058" y="370"/>
                    </a:cubicBezTo>
                    <a:cubicBezTo>
                      <a:pt x="1024" y="234"/>
                      <a:pt x="931" y="139"/>
                      <a:pt x="851" y="84"/>
                    </a:cubicBezTo>
                    <a:cubicBezTo>
                      <a:pt x="771" y="29"/>
                      <a:pt x="686" y="0"/>
                      <a:pt x="575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9" name="Line 124"/>
              <p:cNvSpPr>
                <a:spLocks noChangeShapeType="1"/>
              </p:cNvSpPr>
              <p:nvPr/>
            </p:nvSpPr>
            <p:spPr bwMode="auto">
              <a:xfrm>
                <a:off x="4212" y="5166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80" name="对象 687"/>
              <p:cNvGraphicFramePr>
                <a:graphicFrameLocks noChangeAspect="1"/>
              </p:cNvGraphicFramePr>
              <p:nvPr/>
            </p:nvGraphicFramePr>
            <p:xfrm>
              <a:off x="5510" y="4903"/>
              <a:ext cx="404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41" name="Equation" r:id="rId21" imgW="190417" imgH="203112" progId="Equation.DSMT4">
                      <p:embed/>
                    </p:oleObj>
                  </mc:Choice>
                  <mc:Fallback>
                    <p:oleObj name="Equation" r:id="rId21" imgW="190417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10" y="4903"/>
                            <a:ext cx="404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81" name="Line 126"/>
              <p:cNvSpPr>
                <a:spLocks noChangeShapeType="1"/>
              </p:cNvSpPr>
              <p:nvPr/>
            </p:nvSpPr>
            <p:spPr bwMode="auto">
              <a:xfrm rot="3141173" flipH="1">
                <a:off x="5273" y="4483"/>
                <a:ext cx="100" cy="6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2" name="Line 127"/>
              <p:cNvSpPr>
                <a:spLocks noChangeShapeType="1"/>
              </p:cNvSpPr>
              <p:nvPr/>
            </p:nvSpPr>
            <p:spPr bwMode="auto">
              <a:xfrm rot="3141173" flipH="1">
                <a:off x="5372" y="4366"/>
                <a:ext cx="147" cy="10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3" name="Line 128"/>
              <p:cNvSpPr>
                <a:spLocks noChangeShapeType="1"/>
              </p:cNvSpPr>
              <p:nvPr/>
            </p:nvSpPr>
            <p:spPr bwMode="auto">
              <a:xfrm rot="3141173" flipH="1">
                <a:off x="5441" y="4381"/>
                <a:ext cx="147" cy="1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4" name="Line 129"/>
              <p:cNvSpPr>
                <a:spLocks noChangeShapeType="1"/>
              </p:cNvSpPr>
              <p:nvPr/>
            </p:nvSpPr>
            <p:spPr bwMode="auto">
              <a:xfrm rot="3141173" flipH="1">
                <a:off x="5259" y="5002"/>
                <a:ext cx="66" cy="5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5" name="Line 130"/>
              <p:cNvSpPr>
                <a:spLocks noChangeShapeType="1"/>
              </p:cNvSpPr>
              <p:nvPr/>
            </p:nvSpPr>
            <p:spPr bwMode="auto">
              <a:xfrm rot="3141173" flipH="1">
                <a:off x="5933" y="4646"/>
                <a:ext cx="51" cy="4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6" name="Line 131"/>
              <p:cNvSpPr>
                <a:spLocks noChangeShapeType="1"/>
              </p:cNvSpPr>
              <p:nvPr/>
            </p:nvSpPr>
            <p:spPr bwMode="auto">
              <a:xfrm rot="3141173" flipV="1">
                <a:off x="5598" y="4500"/>
                <a:ext cx="154" cy="13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7" name="Line 132"/>
              <p:cNvSpPr>
                <a:spLocks noChangeShapeType="1"/>
              </p:cNvSpPr>
              <p:nvPr/>
            </p:nvSpPr>
            <p:spPr bwMode="auto">
              <a:xfrm rot="3141173" flipV="1">
                <a:off x="5675" y="4619"/>
                <a:ext cx="140" cy="13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8" name="Line 133"/>
              <p:cNvSpPr>
                <a:spLocks noChangeShapeType="1"/>
              </p:cNvSpPr>
              <p:nvPr/>
            </p:nvSpPr>
            <p:spPr bwMode="auto">
              <a:xfrm rot="3141173" flipV="1">
                <a:off x="5803" y="4799"/>
                <a:ext cx="110" cy="11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89" name="Line 134"/>
              <p:cNvSpPr>
                <a:spLocks noChangeShapeType="1"/>
              </p:cNvSpPr>
              <p:nvPr/>
            </p:nvSpPr>
            <p:spPr bwMode="auto">
              <a:xfrm rot="3141173" flipV="1">
                <a:off x="5931" y="5035"/>
                <a:ext cx="70" cy="7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0" name="Line 135"/>
              <p:cNvSpPr>
                <a:spLocks noChangeShapeType="1"/>
              </p:cNvSpPr>
              <p:nvPr/>
            </p:nvSpPr>
            <p:spPr bwMode="auto">
              <a:xfrm>
                <a:off x="4395" y="5816"/>
                <a:ext cx="248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1" name="Line 136"/>
              <p:cNvSpPr>
                <a:spLocks noChangeShapeType="1"/>
              </p:cNvSpPr>
              <p:nvPr/>
            </p:nvSpPr>
            <p:spPr bwMode="auto">
              <a:xfrm flipV="1">
                <a:off x="4785" y="4271"/>
                <a:ext cx="1" cy="18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92" name="对象 699"/>
              <p:cNvGraphicFramePr>
                <a:graphicFrameLocks noChangeAspect="1"/>
              </p:cNvGraphicFramePr>
              <p:nvPr/>
            </p:nvGraphicFramePr>
            <p:xfrm>
              <a:off x="4464" y="5839"/>
              <a:ext cx="274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42" name="Equation" r:id="rId22" imgW="126835" imgH="139518" progId="Equation.DSMT4">
                      <p:embed/>
                    </p:oleObj>
                  </mc:Choice>
                  <mc:Fallback>
                    <p:oleObj name="Equation" r:id="rId22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5839"/>
                            <a:ext cx="274" cy="2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93" name="对象 700"/>
              <p:cNvGraphicFramePr>
                <a:graphicFrameLocks noChangeAspect="1"/>
              </p:cNvGraphicFramePr>
              <p:nvPr/>
            </p:nvGraphicFramePr>
            <p:xfrm>
              <a:off x="6574" y="5812"/>
              <a:ext cx="315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43" name="Equation" r:id="rId23" imgW="126835" imgH="139518" progId="Equation.DSMT4">
                      <p:embed/>
                    </p:oleObj>
                  </mc:Choice>
                  <mc:Fallback>
                    <p:oleObj name="Equation" r:id="rId23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4" y="5812"/>
                            <a:ext cx="315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94" name="对象 701"/>
              <p:cNvGraphicFramePr>
                <a:graphicFrameLocks noChangeAspect="1"/>
              </p:cNvGraphicFramePr>
              <p:nvPr/>
            </p:nvGraphicFramePr>
            <p:xfrm>
              <a:off x="4500" y="4310"/>
              <a:ext cx="284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44" name="Equation" r:id="rId24" imgW="114201" imgH="139579" progId="Equation.DSMT4">
                      <p:embed/>
                    </p:oleObj>
                  </mc:Choice>
                  <mc:Fallback>
                    <p:oleObj name="Equation" r:id="rId24" imgW="114201" imgH="13957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0" y="4310"/>
                            <a:ext cx="284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4" name="Group 121"/>
            <p:cNvGrpSpPr>
              <a:grpSpLocks noChangeAspect="1"/>
            </p:cNvGrpSpPr>
            <p:nvPr/>
          </p:nvGrpSpPr>
          <p:grpSpPr bwMode="auto">
            <a:xfrm>
              <a:off x="6416213" y="3105662"/>
              <a:ext cx="2206110" cy="1500480"/>
              <a:chOff x="4212" y="4271"/>
              <a:chExt cx="2759" cy="1876"/>
            </a:xfrm>
          </p:grpSpPr>
          <p:sp>
            <p:nvSpPr>
              <p:cNvPr id="9259" name="AutoShape 122"/>
              <p:cNvSpPr>
                <a:spLocks noChangeAspect="1" noChangeArrowheads="1"/>
              </p:cNvSpPr>
              <p:nvPr/>
            </p:nvSpPr>
            <p:spPr bwMode="auto">
              <a:xfrm>
                <a:off x="4212" y="4271"/>
                <a:ext cx="2759" cy="1876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60" name="Freeform 123"/>
              <p:cNvSpPr>
                <a:spLocks/>
              </p:cNvSpPr>
              <p:nvPr/>
            </p:nvSpPr>
            <p:spPr bwMode="auto">
              <a:xfrm rot="3545104">
                <a:off x="5111" y="4420"/>
                <a:ext cx="1056" cy="1441"/>
              </a:xfrm>
              <a:custGeom>
                <a:avLst/>
                <a:gdLst>
                  <a:gd name="T0" fmla="*/ 475 w 1108"/>
                  <a:gd name="T1" fmla="*/ 26 h 1602"/>
                  <a:gd name="T2" fmla="*/ 152 w 1108"/>
                  <a:gd name="T3" fmla="*/ 213 h 1602"/>
                  <a:gd name="T4" fmla="*/ 0 w 1108"/>
                  <a:gd name="T5" fmla="*/ 631 h 1602"/>
                  <a:gd name="T6" fmla="*/ 152 w 1108"/>
                  <a:gd name="T7" fmla="*/ 934 h 1602"/>
                  <a:gd name="T8" fmla="*/ 626 w 1108"/>
                  <a:gd name="T9" fmla="*/ 991 h 1602"/>
                  <a:gd name="T10" fmla="*/ 873 w 1108"/>
                  <a:gd name="T11" fmla="*/ 588 h 1602"/>
                  <a:gd name="T12" fmla="*/ 873 w 1108"/>
                  <a:gd name="T13" fmla="*/ 243 h 1602"/>
                  <a:gd name="T14" fmla="*/ 702 w 1108"/>
                  <a:gd name="T15" fmla="*/ 55 h 1602"/>
                  <a:gd name="T16" fmla="*/ 475 w 1108"/>
                  <a:gd name="T17" fmla="*/ 26 h 160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1108" h="1602">
                    <a:moveTo>
                      <a:pt x="575" y="40"/>
                    </a:moveTo>
                    <a:cubicBezTo>
                      <a:pt x="464" y="80"/>
                      <a:pt x="280" y="172"/>
                      <a:pt x="184" y="326"/>
                    </a:cubicBezTo>
                    <a:cubicBezTo>
                      <a:pt x="88" y="480"/>
                      <a:pt x="0" y="781"/>
                      <a:pt x="0" y="964"/>
                    </a:cubicBezTo>
                    <a:cubicBezTo>
                      <a:pt x="0" y="1147"/>
                      <a:pt x="58" y="1334"/>
                      <a:pt x="184" y="1426"/>
                    </a:cubicBezTo>
                    <a:cubicBezTo>
                      <a:pt x="310" y="1518"/>
                      <a:pt x="613" y="1602"/>
                      <a:pt x="759" y="1514"/>
                    </a:cubicBezTo>
                    <a:cubicBezTo>
                      <a:pt x="905" y="1426"/>
                      <a:pt x="1008" y="1089"/>
                      <a:pt x="1058" y="898"/>
                    </a:cubicBezTo>
                    <a:cubicBezTo>
                      <a:pt x="1108" y="707"/>
                      <a:pt x="1092" y="506"/>
                      <a:pt x="1058" y="370"/>
                    </a:cubicBezTo>
                    <a:cubicBezTo>
                      <a:pt x="1024" y="234"/>
                      <a:pt x="931" y="139"/>
                      <a:pt x="851" y="84"/>
                    </a:cubicBezTo>
                    <a:cubicBezTo>
                      <a:pt x="771" y="29"/>
                      <a:pt x="686" y="0"/>
                      <a:pt x="575" y="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0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1" name="Line 124"/>
              <p:cNvSpPr>
                <a:spLocks noChangeShapeType="1"/>
              </p:cNvSpPr>
              <p:nvPr/>
            </p:nvSpPr>
            <p:spPr bwMode="auto">
              <a:xfrm>
                <a:off x="4212" y="5166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62" name="对象 706"/>
              <p:cNvGraphicFramePr>
                <a:graphicFrameLocks noChangeAspect="1"/>
              </p:cNvGraphicFramePr>
              <p:nvPr/>
            </p:nvGraphicFramePr>
            <p:xfrm>
              <a:off x="5510" y="4903"/>
              <a:ext cx="404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45" name="Equation" r:id="rId25" imgW="190417" imgH="203112" progId="Equation.DSMT4">
                      <p:embed/>
                    </p:oleObj>
                  </mc:Choice>
                  <mc:Fallback>
                    <p:oleObj name="Equation" r:id="rId25" imgW="190417" imgH="203112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10" y="4903"/>
                            <a:ext cx="404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63" name="Line 126"/>
              <p:cNvSpPr>
                <a:spLocks noChangeShapeType="1"/>
              </p:cNvSpPr>
              <p:nvPr/>
            </p:nvSpPr>
            <p:spPr bwMode="auto">
              <a:xfrm rot="3141173" flipH="1">
                <a:off x="5273" y="4483"/>
                <a:ext cx="100" cy="6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4" name="Line 127"/>
              <p:cNvSpPr>
                <a:spLocks noChangeShapeType="1"/>
              </p:cNvSpPr>
              <p:nvPr/>
            </p:nvSpPr>
            <p:spPr bwMode="auto">
              <a:xfrm rot="3141173" flipH="1">
                <a:off x="5372" y="4366"/>
                <a:ext cx="147" cy="10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5" name="Line 128"/>
              <p:cNvSpPr>
                <a:spLocks noChangeShapeType="1"/>
              </p:cNvSpPr>
              <p:nvPr/>
            </p:nvSpPr>
            <p:spPr bwMode="auto">
              <a:xfrm rot="3141173" flipH="1">
                <a:off x="5441" y="4381"/>
                <a:ext cx="147" cy="1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6" name="Line 129"/>
              <p:cNvSpPr>
                <a:spLocks noChangeShapeType="1"/>
              </p:cNvSpPr>
              <p:nvPr/>
            </p:nvSpPr>
            <p:spPr bwMode="auto">
              <a:xfrm rot="3141173" flipH="1">
                <a:off x="5259" y="5002"/>
                <a:ext cx="66" cy="55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7" name="Line 130"/>
              <p:cNvSpPr>
                <a:spLocks noChangeShapeType="1"/>
              </p:cNvSpPr>
              <p:nvPr/>
            </p:nvSpPr>
            <p:spPr bwMode="auto">
              <a:xfrm rot="3141173" flipH="1">
                <a:off x="5933" y="4646"/>
                <a:ext cx="51" cy="4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8" name="Line 131"/>
              <p:cNvSpPr>
                <a:spLocks noChangeShapeType="1"/>
              </p:cNvSpPr>
              <p:nvPr/>
            </p:nvSpPr>
            <p:spPr bwMode="auto">
              <a:xfrm rot="3141173" flipV="1">
                <a:off x="5598" y="4500"/>
                <a:ext cx="154" cy="135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69" name="Line 132"/>
              <p:cNvSpPr>
                <a:spLocks noChangeShapeType="1"/>
              </p:cNvSpPr>
              <p:nvPr/>
            </p:nvSpPr>
            <p:spPr bwMode="auto">
              <a:xfrm rot="3141173" flipV="1">
                <a:off x="5675" y="4619"/>
                <a:ext cx="140" cy="13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0" name="Line 133"/>
              <p:cNvSpPr>
                <a:spLocks noChangeShapeType="1"/>
              </p:cNvSpPr>
              <p:nvPr/>
            </p:nvSpPr>
            <p:spPr bwMode="auto">
              <a:xfrm rot="3141173" flipV="1">
                <a:off x="5803" y="4799"/>
                <a:ext cx="110" cy="112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1" name="Line 134"/>
              <p:cNvSpPr>
                <a:spLocks noChangeShapeType="1"/>
              </p:cNvSpPr>
              <p:nvPr/>
            </p:nvSpPr>
            <p:spPr bwMode="auto">
              <a:xfrm rot="3141173" flipV="1">
                <a:off x="5931" y="5035"/>
                <a:ext cx="70" cy="75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2" name="Line 135"/>
              <p:cNvSpPr>
                <a:spLocks noChangeShapeType="1"/>
              </p:cNvSpPr>
              <p:nvPr/>
            </p:nvSpPr>
            <p:spPr bwMode="auto">
              <a:xfrm>
                <a:off x="4395" y="5816"/>
                <a:ext cx="248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73" name="Line 136"/>
              <p:cNvSpPr>
                <a:spLocks noChangeShapeType="1"/>
              </p:cNvSpPr>
              <p:nvPr/>
            </p:nvSpPr>
            <p:spPr bwMode="auto">
              <a:xfrm flipV="1">
                <a:off x="4785" y="4271"/>
                <a:ext cx="1" cy="18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74" name="对象 718"/>
              <p:cNvGraphicFramePr>
                <a:graphicFrameLocks noChangeAspect="1"/>
              </p:cNvGraphicFramePr>
              <p:nvPr/>
            </p:nvGraphicFramePr>
            <p:xfrm>
              <a:off x="4464" y="5839"/>
              <a:ext cx="274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46" name="Equation" r:id="rId26" imgW="126835" imgH="139518" progId="Equation.DSMT4">
                      <p:embed/>
                    </p:oleObj>
                  </mc:Choice>
                  <mc:Fallback>
                    <p:oleObj name="Equation" r:id="rId26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5839"/>
                            <a:ext cx="274" cy="29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75" name="对象 719"/>
              <p:cNvGraphicFramePr>
                <a:graphicFrameLocks noChangeAspect="1"/>
              </p:cNvGraphicFramePr>
              <p:nvPr/>
            </p:nvGraphicFramePr>
            <p:xfrm>
              <a:off x="6574" y="5812"/>
              <a:ext cx="315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47" name="Equation" r:id="rId27" imgW="126835" imgH="139518" progId="Equation.DSMT4">
                      <p:embed/>
                    </p:oleObj>
                  </mc:Choice>
                  <mc:Fallback>
                    <p:oleObj name="Equation" r:id="rId27" imgW="126835" imgH="13951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4" y="5812"/>
                            <a:ext cx="315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76" name="对象 720"/>
              <p:cNvGraphicFramePr>
                <a:graphicFrameLocks noChangeAspect="1"/>
              </p:cNvGraphicFramePr>
              <p:nvPr/>
            </p:nvGraphicFramePr>
            <p:xfrm>
              <a:off x="4500" y="4310"/>
              <a:ext cx="284" cy="3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48" name="Equation" r:id="rId28" imgW="114201" imgH="139579" progId="Equation.DSMT4">
                      <p:embed/>
                    </p:oleObj>
                  </mc:Choice>
                  <mc:Fallback>
                    <p:oleObj name="Equation" r:id="rId28" imgW="114201" imgH="13957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00" y="4310"/>
                            <a:ext cx="284" cy="31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5" name="Group 55"/>
            <p:cNvGrpSpPr>
              <a:grpSpLocks noChangeAspect="1"/>
            </p:cNvGrpSpPr>
            <p:nvPr/>
          </p:nvGrpSpPr>
          <p:grpSpPr bwMode="auto">
            <a:xfrm>
              <a:off x="160903" y="3365962"/>
              <a:ext cx="825482" cy="1278894"/>
              <a:chOff x="3711" y="9240"/>
              <a:chExt cx="944" cy="1661"/>
            </a:xfrm>
          </p:grpSpPr>
          <p:sp>
            <p:nvSpPr>
              <p:cNvPr id="9254" name="AutoShape 56"/>
              <p:cNvSpPr>
                <a:spLocks noChangeAspect="1" noChangeArrowheads="1"/>
              </p:cNvSpPr>
              <p:nvPr/>
            </p:nvSpPr>
            <p:spPr bwMode="auto">
              <a:xfrm>
                <a:off x="3711" y="9240"/>
                <a:ext cx="845" cy="1661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55" name="Line 57"/>
              <p:cNvSpPr>
                <a:spLocks noChangeShapeType="1"/>
              </p:cNvSpPr>
              <p:nvPr/>
            </p:nvSpPr>
            <p:spPr bwMode="auto">
              <a:xfrm>
                <a:off x="3711" y="10389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6" name="Line 58"/>
              <p:cNvSpPr>
                <a:spLocks noChangeShapeType="1"/>
              </p:cNvSpPr>
              <p:nvPr/>
            </p:nvSpPr>
            <p:spPr bwMode="auto">
              <a:xfrm flipV="1">
                <a:off x="4262" y="9761"/>
                <a:ext cx="1" cy="9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7" name="Line 59"/>
              <p:cNvSpPr>
                <a:spLocks noChangeShapeType="1"/>
              </p:cNvSpPr>
              <p:nvPr/>
            </p:nvSpPr>
            <p:spPr bwMode="auto">
              <a:xfrm>
                <a:off x="3905" y="9761"/>
                <a:ext cx="351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58" name="对象 732"/>
              <p:cNvGraphicFramePr>
                <a:graphicFrameLocks noChangeAspect="1"/>
              </p:cNvGraphicFramePr>
              <p:nvPr/>
            </p:nvGraphicFramePr>
            <p:xfrm>
              <a:off x="3936" y="9339"/>
              <a:ext cx="719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49" name="Equation" r:id="rId29" imgW="304536" imgH="164957" progId="Equation.DSMT4">
                      <p:embed/>
                    </p:oleObj>
                  </mc:Choice>
                  <mc:Fallback>
                    <p:oleObj name="Equation" r:id="rId29" imgW="304536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9339"/>
                            <a:ext cx="719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6" name="Group 55"/>
            <p:cNvGrpSpPr>
              <a:grpSpLocks noChangeAspect="1"/>
            </p:cNvGrpSpPr>
            <p:nvPr/>
          </p:nvGrpSpPr>
          <p:grpSpPr bwMode="auto">
            <a:xfrm>
              <a:off x="2434687" y="3622258"/>
              <a:ext cx="1241717" cy="1397638"/>
              <a:chOff x="3235" y="9240"/>
              <a:chExt cx="1420" cy="1661"/>
            </a:xfrm>
          </p:grpSpPr>
          <p:sp>
            <p:nvSpPr>
              <p:cNvPr id="9249" name="AutoShape 56"/>
              <p:cNvSpPr>
                <a:spLocks noChangeAspect="1" noChangeArrowheads="1"/>
              </p:cNvSpPr>
              <p:nvPr/>
            </p:nvSpPr>
            <p:spPr bwMode="auto">
              <a:xfrm>
                <a:off x="3711" y="9240"/>
                <a:ext cx="845" cy="1661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50" name="Line 57"/>
              <p:cNvSpPr>
                <a:spLocks noChangeShapeType="1"/>
              </p:cNvSpPr>
              <p:nvPr/>
            </p:nvSpPr>
            <p:spPr bwMode="auto">
              <a:xfrm>
                <a:off x="3711" y="10389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1" name="Line 58"/>
              <p:cNvSpPr>
                <a:spLocks noChangeShapeType="1"/>
              </p:cNvSpPr>
              <p:nvPr/>
            </p:nvSpPr>
            <p:spPr bwMode="auto">
              <a:xfrm flipH="1" flipV="1">
                <a:off x="4263" y="9761"/>
                <a:ext cx="2" cy="60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52" name="Line 59"/>
              <p:cNvSpPr>
                <a:spLocks noChangeShapeType="1"/>
              </p:cNvSpPr>
              <p:nvPr/>
            </p:nvSpPr>
            <p:spPr bwMode="auto">
              <a:xfrm>
                <a:off x="3235" y="9755"/>
                <a:ext cx="1035" cy="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53" name="对象 756"/>
              <p:cNvGraphicFramePr>
                <a:graphicFrameLocks noChangeAspect="1"/>
              </p:cNvGraphicFramePr>
              <p:nvPr/>
            </p:nvGraphicFramePr>
            <p:xfrm>
              <a:off x="3936" y="9339"/>
              <a:ext cx="719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50" name="Equation" r:id="rId31" imgW="304536" imgH="164957" progId="Equation.DSMT4">
                      <p:embed/>
                    </p:oleObj>
                  </mc:Choice>
                  <mc:Fallback>
                    <p:oleObj name="Equation" r:id="rId31" imgW="304536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9339"/>
                            <a:ext cx="719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7" name="Group 55"/>
            <p:cNvGrpSpPr>
              <a:grpSpLocks noChangeAspect="1"/>
            </p:cNvGrpSpPr>
            <p:nvPr/>
          </p:nvGrpSpPr>
          <p:grpSpPr bwMode="auto">
            <a:xfrm>
              <a:off x="4511159" y="3452436"/>
              <a:ext cx="2060208" cy="1278894"/>
              <a:chOff x="2299" y="9240"/>
              <a:chExt cx="2356" cy="1661"/>
            </a:xfrm>
          </p:grpSpPr>
          <p:sp>
            <p:nvSpPr>
              <p:cNvPr id="9244" name="AutoShape 56"/>
              <p:cNvSpPr>
                <a:spLocks noChangeAspect="1" noChangeArrowheads="1"/>
              </p:cNvSpPr>
              <p:nvPr/>
            </p:nvSpPr>
            <p:spPr bwMode="auto">
              <a:xfrm>
                <a:off x="3711" y="9240"/>
                <a:ext cx="845" cy="1661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45" name="Line 57"/>
              <p:cNvSpPr>
                <a:spLocks noChangeShapeType="1"/>
              </p:cNvSpPr>
              <p:nvPr/>
            </p:nvSpPr>
            <p:spPr bwMode="auto">
              <a:xfrm>
                <a:off x="3711" y="10389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6" name="Line 58"/>
              <p:cNvSpPr>
                <a:spLocks noChangeShapeType="1"/>
              </p:cNvSpPr>
              <p:nvPr/>
            </p:nvSpPr>
            <p:spPr bwMode="auto">
              <a:xfrm flipV="1">
                <a:off x="4262" y="9761"/>
                <a:ext cx="1" cy="99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7" name="Line 59"/>
              <p:cNvSpPr>
                <a:spLocks noChangeShapeType="1"/>
              </p:cNvSpPr>
              <p:nvPr/>
            </p:nvSpPr>
            <p:spPr bwMode="auto">
              <a:xfrm>
                <a:off x="2299" y="9755"/>
                <a:ext cx="1957" cy="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48" name="对象 769"/>
              <p:cNvGraphicFramePr>
                <a:graphicFrameLocks noChangeAspect="1"/>
              </p:cNvGraphicFramePr>
              <p:nvPr/>
            </p:nvGraphicFramePr>
            <p:xfrm>
              <a:off x="3936" y="9339"/>
              <a:ext cx="719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51" name="Equation" r:id="rId32" imgW="304536" imgH="164957" progId="Equation.DSMT4">
                      <p:embed/>
                    </p:oleObj>
                  </mc:Choice>
                  <mc:Fallback>
                    <p:oleObj name="Equation" r:id="rId32" imgW="304536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9339"/>
                            <a:ext cx="719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38" name="Group 55"/>
            <p:cNvGrpSpPr>
              <a:grpSpLocks noChangeAspect="1"/>
            </p:cNvGrpSpPr>
            <p:nvPr/>
          </p:nvGrpSpPr>
          <p:grpSpPr bwMode="auto">
            <a:xfrm>
              <a:off x="6748395" y="2904593"/>
              <a:ext cx="1857335" cy="1701599"/>
              <a:chOff x="2531" y="9240"/>
              <a:chExt cx="2124" cy="2210"/>
            </a:xfrm>
          </p:grpSpPr>
          <p:sp>
            <p:nvSpPr>
              <p:cNvPr id="9239" name="AutoShape 56"/>
              <p:cNvSpPr>
                <a:spLocks noChangeAspect="1" noChangeArrowheads="1"/>
              </p:cNvSpPr>
              <p:nvPr/>
            </p:nvSpPr>
            <p:spPr bwMode="auto">
              <a:xfrm>
                <a:off x="3711" y="9240"/>
                <a:ext cx="845" cy="1661"/>
              </a:xfrm>
              <a:prstGeom prst="rect">
                <a:avLst/>
              </a:prstGeom>
              <a:noFill/>
              <a:ln w="1270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rgbClr val="000066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40" name="Line 57"/>
              <p:cNvSpPr>
                <a:spLocks noChangeShapeType="1"/>
              </p:cNvSpPr>
              <p:nvPr/>
            </p:nvSpPr>
            <p:spPr bwMode="auto">
              <a:xfrm>
                <a:off x="3711" y="10389"/>
                <a:ext cx="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1" name="Line 58"/>
              <p:cNvSpPr>
                <a:spLocks noChangeShapeType="1"/>
              </p:cNvSpPr>
              <p:nvPr/>
            </p:nvSpPr>
            <p:spPr bwMode="auto">
              <a:xfrm flipV="1">
                <a:off x="4256" y="9761"/>
                <a:ext cx="7" cy="168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42" name="Line 59"/>
              <p:cNvSpPr>
                <a:spLocks noChangeShapeType="1"/>
              </p:cNvSpPr>
              <p:nvPr/>
            </p:nvSpPr>
            <p:spPr bwMode="auto">
              <a:xfrm flipV="1">
                <a:off x="2531" y="9762"/>
                <a:ext cx="1725" cy="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9243" name="对象 781"/>
              <p:cNvGraphicFramePr>
                <a:graphicFrameLocks noChangeAspect="1"/>
              </p:cNvGraphicFramePr>
              <p:nvPr/>
            </p:nvGraphicFramePr>
            <p:xfrm>
              <a:off x="3936" y="9339"/>
              <a:ext cx="719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652" name="Equation" r:id="rId33" imgW="304536" imgH="164957" progId="Equation.DSMT4">
                      <p:embed/>
                    </p:oleObj>
                  </mc:Choice>
                  <mc:Fallback>
                    <p:oleObj name="Equation" r:id="rId33" imgW="304536" imgH="164957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9339"/>
                            <a:ext cx="719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  <p:extLst>
      <p:ext uri="{BB962C8B-B14F-4D97-AF65-F5344CB8AC3E}">
        <p14:creationId xmlns:p14="http://schemas.microsoft.com/office/powerpoint/2010/main" val="1146311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71363"/>
              </p:ext>
            </p:extLst>
          </p:nvPr>
        </p:nvGraphicFramePr>
        <p:xfrm>
          <a:off x="963833" y="1372051"/>
          <a:ext cx="4515406" cy="97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4" name="Document" r:id="rId3" imgW="2091756" imgH="451816" progId="Word.Document.8">
                  <p:embed/>
                </p:oleObj>
              </mc:Choice>
              <mc:Fallback>
                <p:oleObj name="Document" r:id="rId3" imgW="2091756" imgH="4518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833" y="1372051"/>
                        <a:ext cx="4515406" cy="97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675708"/>
              </p:ext>
            </p:extLst>
          </p:nvPr>
        </p:nvGraphicFramePr>
        <p:xfrm>
          <a:off x="963833" y="2074212"/>
          <a:ext cx="4305195" cy="9327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5" name="Document" r:id="rId5" imgW="1976187" imgH="428415" progId="Word.Document.8">
                  <p:embed/>
                </p:oleObj>
              </mc:Choice>
              <mc:Fallback>
                <p:oleObj name="Document" r:id="rId5" imgW="1976187" imgH="4284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833" y="2074212"/>
                        <a:ext cx="4305195" cy="9327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335794"/>
              </p:ext>
            </p:extLst>
          </p:nvPr>
        </p:nvGraphicFramePr>
        <p:xfrm>
          <a:off x="761999" y="682119"/>
          <a:ext cx="7161985" cy="991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6" name="Document" r:id="rId7" imgW="3349976" imgH="463016" progId="Word.Document.8">
                  <p:embed/>
                </p:oleObj>
              </mc:Choice>
              <mc:Fallback>
                <p:oleObj name="Document" r:id="rId7" imgW="3349976" imgH="4630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999" y="682119"/>
                        <a:ext cx="7161985" cy="991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1581264"/>
              </p:ext>
            </p:extLst>
          </p:nvPr>
        </p:nvGraphicFramePr>
        <p:xfrm>
          <a:off x="2333252" y="3093525"/>
          <a:ext cx="2479675" cy="209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37" name="Document" r:id="rId9" imgW="1445508" imgH="1219364" progId="Word.Document.8">
                  <p:embed/>
                </p:oleObj>
              </mc:Choice>
              <mc:Fallback>
                <p:oleObj name="Document" r:id="rId9" imgW="1445508" imgH="12193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252" y="3093525"/>
                        <a:ext cx="2479675" cy="209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22" name="Group 17"/>
          <p:cNvGrpSpPr>
            <a:grpSpLocks noChangeAspect="1"/>
          </p:cNvGrpSpPr>
          <p:nvPr/>
        </p:nvGrpSpPr>
        <p:grpSpPr bwMode="auto">
          <a:xfrm>
            <a:off x="4795464" y="3058600"/>
            <a:ext cx="2328862" cy="2041525"/>
            <a:chOff x="3711" y="9152"/>
            <a:chExt cx="1995" cy="1749"/>
          </a:xfrm>
        </p:grpSpPr>
        <p:sp>
          <p:nvSpPr>
            <p:cNvPr id="10273" name="AutoShape 18"/>
            <p:cNvSpPr>
              <a:spLocks noChangeAspect="1" noChangeArrowheads="1"/>
            </p:cNvSpPr>
            <p:nvPr/>
          </p:nvSpPr>
          <p:spPr bwMode="auto">
            <a:xfrm>
              <a:off x="3711" y="9240"/>
              <a:ext cx="1995" cy="1661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74" name="Line 19"/>
            <p:cNvSpPr>
              <a:spLocks noChangeShapeType="1"/>
            </p:cNvSpPr>
            <p:nvPr/>
          </p:nvSpPr>
          <p:spPr bwMode="auto">
            <a:xfrm>
              <a:off x="3711" y="1038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75" name="对象 8"/>
            <p:cNvGraphicFramePr>
              <a:graphicFrameLocks noChangeAspect="1"/>
            </p:cNvGraphicFramePr>
            <p:nvPr/>
          </p:nvGraphicFramePr>
          <p:xfrm>
            <a:off x="4413" y="10471"/>
            <a:ext cx="235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8" name="Equation" r:id="rId11" imgW="126835" imgH="139518" progId="Equation.DSMT4">
                    <p:embed/>
                  </p:oleObj>
                </mc:Choice>
                <mc:Fallback>
                  <p:oleObj name="Equation" r:id="rId11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3" y="10471"/>
                          <a:ext cx="235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6" name="对象 9"/>
            <p:cNvGraphicFramePr>
              <a:graphicFrameLocks noChangeAspect="1"/>
            </p:cNvGraphicFramePr>
            <p:nvPr/>
          </p:nvGraphicFramePr>
          <p:xfrm>
            <a:off x="5317" y="10476"/>
            <a:ext cx="270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39" name="Equation" r:id="rId13" imgW="126835" imgH="139518" progId="Equation.DSMT4">
                    <p:embed/>
                  </p:oleObj>
                </mc:Choice>
                <mc:Fallback>
                  <p:oleObj name="Equation" r:id="rId13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7" y="10476"/>
                          <a:ext cx="270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7" name="Line 22"/>
            <p:cNvSpPr>
              <a:spLocks noChangeShapeType="1"/>
            </p:cNvSpPr>
            <p:nvPr/>
          </p:nvSpPr>
          <p:spPr bwMode="auto">
            <a:xfrm flipV="1">
              <a:off x="4630" y="9250"/>
              <a:ext cx="1" cy="1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78" name="对象 11"/>
            <p:cNvGraphicFramePr>
              <a:graphicFrameLocks noChangeAspect="1"/>
            </p:cNvGraphicFramePr>
            <p:nvPr/>
          </p:nvGraphicFramePr>
          <p:xfrm>
            <a:off x="4668" y="9636"/>
            <a:ext cx="231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0" name="Equation" r:id="rId15" imgW="139579" imgH="164957" progId="Equation.DSMT4">
                    <p:embed/>
                  </p:oleObj>
                </mc:Choice>
                <mc:Fallback>
                  <p:oleObj name="Equation" r:id="rId15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68" y="9636"/>
                          <a:ext cx="231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79" name="Line 24"/>
            <p:cNvSpPr>
              <a:spLocks noChangeShapeType="1"/>
            </p:cNvSpPr>
            <p:nvPr/>
          </p:nvSpPr>
          <p:spPr bwMode="auto">
            <a:xfrm>
              <a:off x="3845" y="10457"/>
              <a:ext cx="1522" cy="1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Line 25"/>
            <p:cNvSpPr>
              <a:spLocks noChangeShapeType="1"/>
            </p:cNvSpPr>
            <p:nvPr/>
          </p:nvSpPr>
          <p:spPr bwMode="auto">
            <a:xfrm flipV="1">
              <a:off x="4262" y="9761"/>
              <a:ext cx="1" cy="9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Line 26"/>
            <p:cNvSpPr>
              <a:spLocks noChangeShapeType="1"/>
            </p:cNvSpPr>
            <p:nvPr/>
          </p:nvSpPr>
          <p:spPr bwMode="auto">
            <a:xfrm flipV="1">
              <a:off x="4630" y="9827"/>
              <a:ext cx="646" cy="63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82" name="对象 15"/>
            <p:cNvGraphicFramePr>
              <a:graphicFrameLocks noChangeAspect="1"/>
            </p:cNvGraphicFramePr>
            <p:nvPr/>
          </p:nvGraphicFramePr>
          <p:xfrm>
            <a:off x="4013" y="10484"/>
            <a:ext cx="25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1" name="Equation" r:id="rId17" imgW="126835" imgH="139518" progId="Equation.DSMT4">
                    <p:embed/>
                  </p:oleObj>
                </mc:Choice>
                <mc:Fallback>
                  <p:oleObj name="Equation" r:id="rId17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13" y="10484"/>
                          <a:ext cx="25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3" name="对象 16"/>
            <p:cNvGraphicFramePr>
              <a:graphicFrameLocks noChangeAspect="1"/>
            </p:cNvGraphicFramePr>
            <p:nvPr/>
          </p:nvGraphicFramePr>
          <p:xfrm>
            <a:off x="4306" y="9152"/>
            <a:ext cx="294" cy="3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2" name="Equation" r:id="rId19" imgW="101424" imgH="126780" progId="Equation.DSMT4">
                    <p:embed/>
                  </p:oleObj>
                </mc:Choice>
                <mc:Fallback>
                  <p:oleObj name="Equation" r:id="rId19" imgW="101424" imgH="1267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6" y="9152"/>
                          <a:ext cx="294" cy="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4" name="Line 29"/>
            <p:cNvSpPr>
              <a:spLocks noChangeShapeType="1"/>
            </p:cNvSpPr>
            <p:nvPr/>
          </p:nvSpPr>
          <p:spPr bwMode="auto">
            <a:xfrm>
              <a:off x="3905" y="9761"/>
              <a:ext cx="35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85" name="对象 18"/>
            <p:cNvGraphicFramePr>
              <a:graphicFrameLocks noChangeAspect="1"/>
            </p:cNvGraphicFramePr>
            <p:nvPr/>
          </p:nvGraphicFramePr>
          <p:xfrm>
            <a:off x="5005" y="9576"/>
            <a:ext cx="62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3" name="Equation" r:id="rId21" imgW="291847" imgH="126890" progId="Equation.DSMT4">
                    <p:embed/>
                  </p:oleObj>
                </mc:Choice>
                <mc:Fallback>
                  <p:oleObj name="Equation" r:id="rId21" imgW="291847" imgH="126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5" y="9576"/>
                          <a:ext cx="62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86" name="对象 19"/>
            <p:cNvGraphicFramePr>
              <a:graphicFrameLocks noChangeAspect="1"/>
            </p:cNvGraphicFramePr>
            <p:nvPr/>
          </p:nvGraphicFramePr>
          <p:xfrm>
            <a:off x="4035" y="9498"/>
            <a:ext cx="52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44" name="Equation" r:id="rId23" imgW="304536" imgH="164957" progId="Equation.DSMT4">
                    <p:embed/>
                  </p:oleObj>
                </mc:Choice>
                <mc:Fallback>
                  <p:oleObj name="Equation" r:id="rId23" imgW="304536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5" y="9498"/>
                          <a:ext cx="52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7" name="Oval 32"/>
            <p:cNvSpPr>
              <a:spLocks noChangeArrowheads="1"/>
            </p:cNvSpPr>
            <p:nvPr/>
          </p:nvSpPr>
          <p:spPr bwMode="auto">
            <a:xfrm>
              <a:off x="4608" y="9755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</p:grpSp>
      <p:graphicFrame>
        <p:nvGraphicFramePr>
          <p:cNvPr id="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93698"/>
              </p:ext>
            </p:extLst>
          </p:nvPr>
        </p:nvGraphicFramePr>
        <p:xfrm>
          <a:off x="2981511" y="5039799"/>
          <a:ext cx="10414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5" name="Document" r:id="rId25" imgW="528519" imgH="252009" progId="Word.Document.8">
                  <p:embed/>
                </p:oleObj>
              </mc:Choice>
              <mc:Fallback>
                <p:oleObj name="Document" r:id="rId25" imgW="528519" imgH="2520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511" y="5039799"/>
                        <a:ext cx="10414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2029299"/>
              </p:ext>
            </p:extLst>
          </p:nvPr>
        </p:nvGraphicFramePr>
        <p:xfrm>
          <a:off x="5693989" y="5065200"/>
          <a:ext cx="1041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6" name="Document" r:id="rId27" imgW="528519" imgH="252369" progId="Word.Document.8">
                  <p:embed/>
                </p:oleObj>
              </mc:Choice>
              <mc:Fallback>
                <p:oleObj name="Document" r:id="rId27" imgW="528519" imgH="2523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3989" y="5065200"/>
                        <a:ext cx="10414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4107564"/>
              </p:ext>
            </p:extLst>
          </p:nvPr>
        </p:nvGraphicFramePr>
        <p:xfrm>
          <a:off x="8167314" y="5039799"/>
          <a:ext cx="1041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7" name="Document" r:id="rId29" imgW="528519" imgH="252369" progId="Word.Document.8">
                  <p:embed/>
                </p:oleObj>
              </mc:Choice>
              <mc:Fallback>
                <p:oleObj name="Document" r:id="rId29" imgW="528519" imgH="2523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314" y="5039799"/>
                        <a:ext cx="10414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8545545"/>
              </p:ext>
            </p:extLst>
          </p:nvPr>
        </p:nvGraphicFramePr>
        <p:xfrm>
          <a:off x="4475163" y="2090737"/>
          <a:ext cx="7540286" cy="1097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8" name="Document" r:id="rId31" imgW="3653474" imgH="531318" progId="Word.Document.8">
                  <p:embed/>
                </p:oleObj>
              </mc:Choice>
              <mc:Fallback>
                <p:oleObj name="Document" r:id="rId31" imgW="3653474" imgH="5313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5163" y="2090737"/>
                        <a:ext cx="7540286" cy="1097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266793"/>
              </p:ext>
            </p:extLst>
          </p:nvPr>
        </p:nvGraphicFramePr>
        <p:xfrm>
          <a:off x="4933951" y="1350079"/>
          <a:ext cx="5187247" cy="9643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49" name="Document" r:id="rId33" imgW="2434862" imgH="451816" progId="Word.Document.8">
                  <p:embed/>
                </p:oleObj>
              </mc:Choice>
              <mc:Fallback>
                <p:oleObj name="Document" r:id="rId33" imgW="2434862" imgH="4518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3951" y="1350079"/>
                        <a:ext cx="5187247" cy="9643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70"/>
          <p:cNvGrpSpPr>
            <a:grpSpLocks noChangeAspect="1"/>
          </p:cNvGrpSpPr>
          <p:nvPr/>
        </p:nvGrpSpPr>
        <p:grpSpPr bwMode="auto">
          <a:xfrm>
            <a:off x="7075114" y="2982400"/>
            <a:ext cx="2743200" cy="2132013"/>
            <a:chOff x="7616" y="8571"/>
            <a:chExt cx="2205" cy="1712"/>
          </a:xfrm>
        </p:grpSpPr>
        <p:sp>
          <p:nvSpPr>
            <p:cNvPr id="10253" name="AutoShape 71"/>
            <p:cNvSpPr>
              <a:spLocks noChangeAspect="1" noChangeArrowheads="1"/>
            </p:cNvSpPr>
            <p:nvPr/>
          </p:nvSpPr>
          <p:spPr bwMode="auto">
            <a:xfrm>
              <a:off x="7971" y="8571"/>
              <a:ext cx="1850" cy="1712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0254" name="Line 72"/>
            <p:cNvSpPr>
              <a:spLocks noChangeShapeType="1"/>
            </p:cNvSpPr>
            <p:nvPr/>
          </p:nvSpPr>
          <p:spPr bwMode="auto">
            <a:xfrm>
              <a:off x="7616" y="9737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55" name="对象 11"/>
            <p:cNvGraphicFramePr>
              <a:graphicFrameLocks noChangeAspect="1"/>
            </p:cNvGraphicFramePr>
            <p:nvPr/>
          </p:nvGraphicFramePr>
          <p:xfrm>
            <a:off x="8121" y="9871"/>
            <a:ext cx="153" cy="1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0" name="Equation" r:id="rId35" imgW="152202" imgH="177569" progId="Equation.DSMT4">
                    <p:embed/>
                  </p:oleObj>
                </mc:Choice>
                <mc:Fallback>
                  <p:oleObj name="Equation" r:id="rId35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1" y="9871"/>
                          <a:ext cx="153" cy="1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6" name="对象 12"/>
            <p:cNvGraphicFramePr>
              <a:graphicFrameLocks noChangeAspect="1"/>
            </p:cNvGraphicFramePr>
            <p:nvPr/>
          </p:nvGraphicFramePr>
          <p:xfrm>
            <a:off x="9429" y="9851"/>
            <a:ext cx="25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1" name="Equation" r:id="rId37" imgW="126835" imgH="139518" progId="Equation.DSMT4">
                    <p:embed/>
                  </p:oleObj>
                </mc:Choice>
                <mc:Fallback>
                  <p:oleObj name="Equation" r:id="rId37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9" y="9851"/>
                          <a:ext cx="256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7" name="Line 75"/>
            <p:cNvSpPr>
              <a:spLocks noChangeShapeType="1"/>
            </p:cNvSpPr>
            <p:nvPr/>
          </p:nvSpPr>
          <p:spPr bwMode="auto">
            <a:xfrm flipV="1">
              <a:off x="8307" y="8695"/>
              <a:ext cx="1" cy="150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58" name="对象 14"/>
            <p:cNvGraphicFramePr>
              <a:graphicFrameLocks noChangeAspect="1"/>
            </p:cNvGraphicFramePr>
            <p:nvPr/>
          </p:nvGraphicFramePr>
          <p:xfrm>
            <a:off x="8089" y="9140"/>
            <a:ext cx="21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2" name="Equation" r:id="rId39" imgW="139579" imgH="164957" progId="Equation.DSMT4">
                    <p:embed/>
                  </p:oleObj>
                </mc:Choice>
                <mc:Fallback>
                  <p:oleObj name="Equation" r:id="rId39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9" y="9140"/>
                          <a:ext cx="21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9" name="Line 77"/>
            <p:cNvSpPr>
              <a:spLocks noChangeShapeType="1"/>
            </p:cNvSpPr>
            <p:nvPr/>
          </p:nvSpPr>
          <p:spPr bwMode="auto">
            <a:xfrm>
              <a:off x="7971" y="9836"/>
              <a:ext cx="164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60" name="对象 16"/>
            <p:cNvGraphicFramePr>
              <a:graphicFrameLocks noChangeAspect="1"/>
            </p:cNvGraphicFramePr>
            <p:nvPr/>
          </p:nvGraphicFramePr>
          <p:xfrm>
            <a:off x="9206" y="9193"/>
            <a:ext cx="494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3" name="Equation" r:id="rId41" imgW="304536" imgH="164957" progId="Equation.DSMT4">
                    <p:embed/>
                  </p:oleObj>
                </mc:Choice>
                <mc:Fallback>
                  <p:oleObj name="Equation" r:id="rId41" imgW="304536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06" y="9193"/>
                          <a:ext cx="494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1" name="Line 79"/>
            <p:cNvSpPr>
              <a:spLocks noChangeShapeType="1"/>
            </p:cNvSpPr>
            <p:nvPr/>
          </p:nvSpPr>
          <p:spPr bwMode="auto">
            <a:xfrm>
              <a:off x="7971" y="9372"/>
              <a:ext cx="125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2" name="Line 80"/>
            <p:cNvSpPr>
              <a:spLocks noChangeShapeType="1"/>
            </p:cNvSpPr>
            <p:nvPr/>
          </p:nvSpPr>
          <p:spPr bwMode="auto">
            <a:xfrm flipV="1">
              <a:off x="9223" y="9372"/>
              <a:ext cx="1" cy="7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3" name="Line 81"/>
            <p:cNvSpPr>
              <a:spLocks noChangeShapeType="1"/>
            </p:cNvSpPr>
            <p:nvPr/>
          </p:nvSpPr>
          <p:spPr bwMode="auto">
            <a:xfrm flipH="1">
              <a:off x="8494" y="9390"/>
              <a:ext cx="729" cy="4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4" name="Line 82"/>
            <p:cNvSpPr>
              <a:spLocks noChangeShapeType="1"/>
            </p:cNvSpPr>
            <p:nvPr/>
          </p:nvSpPr>
          <p:spPr bwMode="auto">
            <a:xfrm flipH="1">
              <a:off x="8662" y="9497"/>
              <a:ext cx="561" cy="3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5" name="Line 83"/>
            <p:cNvSpPr>
              <a:spLocks noChangeShapeType="1"/>
            </p:cNvSpPr>
            <p:nvPr/>
          </p:nvSpPr>
          <p:spPr bwMode="auto">
            <a:xfrm flipH="1">
              <a:off x="8831" y="9604"/>
              <a:ext cx="392" cy="2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6" name="Line 84"/>
            <p:cNvSpPr>
              <a:spLocks noChangeShapeType="1"/>
            </p:cNvSpPr>
            <p:nvPr/>
          </p:nvSpPr>
          <p:spPr bwMode="auto">
            <a:xfrm flipH="1">
              <a:off x="9017" y="9711"/>
              <a:ext cx="206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7" name="Line 85"/>
            <p:cNvSpPr>
              <a:spLocks noChangeShapeType="1"/>
            </p:cNvSpPr>
            <p:nvPr/>
          </p:nvSpPr>
          <p:spPr bwMode="auto">
            <a:xfrm flipH="1">
              <a:off x="8326" y="9372"/>
              <a:ext cx="748" cy="4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Line 86"/>
            <p:cNvSpPr>
              <a:spLocks noChangeShapeType="1"/>
            </p:cNvSpPr>
            <p:nvPr/>
          </p:nvSpPr>
          <p:spPr bwMode="auto">
            <a:xfrm flipH="1">
              <a:off x="8569" y="9372"/>
              <a:ext cx="336" cy="1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9" name="Line 87"/>
            <p:cNvSpPr>
              <a:spLocks noChangeShapeType="1"/>
            </p:cNvSpPr>
            <p:nvPr/>
          </p:nvSpPr>
          <p:spPr bwMode="auto">
            <a:xfrm flipV="1">
              <a:off x="8307" y="8836"/>
              <a:ext cx="972" cy="100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270" name="对象 26"/>
            <p:cNvGraphicFramePr>
              <a:graphicFrameLocks noChangeAspect="1"/>
            </p:cNvGraphicFramePr>
            <p:nvPr/>
          </p:nvGraphicFramePr>
          <p:xfrm>
            <a:off x="8986" y="9836"/>
            <a:ext cx="237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4" name="Equation" r:id="rId43" imgW="126835" imgH="139518" progId="Equation.DSMT4">
                    <p:embed/>
                  </p:oleObj>
                </mc:Choice>
                <mc:Fallback>
                  <p:oleObj name="Equation" r:id="rId43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986" y="9836"/>
                          <a:ext cx="237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1" name="对象 27"/>
            <p:cNvGraphicFramePr>
              <a:graphicFrameLocks noChangeAspect="1"/>
            </p:cNvGraphicFramePr>
            <p:nvPr/>
          </p:nvGraphicFramePr>
          <p:xfrm>
            <a:off x="8834" y="8689"/>
            <a:ext cx="589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5" name="Equation" r:id="rId45" imgW="291847" imgH="126890" progId="Equation.DSMT4">
                    <p:embed/>
                  </p:oleObj>
                </mc:Choice>
                <mc:Fallback>
                  <p:oleObj name="Equation" r:id="rId45" imgW="291847" imgH="126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34" y="8689"/>
                          <a:ext cx="589" cy="2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2" name="对象 28"/>
            <p:cNvGraphicFramePr>
              <a:graphicFrameLocks noChangeAspect="1"/>
            </p:cNvGraphicFramePr>
            <p:nvPr/>
          </p:nvGraphicFramePr>
          <p:xfrm>
            <a:off x="8023" y="8620"/>
            <a:ext cx="28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6" name="Equation" r:id="rId47" imgW="101424" imgH="126780" progId="Equation.DSMT4">
                    <p:embed/>
                  </p:oleObj>
                </mc:Choice>
                <mc:Fallback>
                  <p:oleObj name="Equation" r:id="rId47" imgW="101424" imgH="1267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23" y="8620"/>
                          <a:ext cx="283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970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39913652"/>
              </p:ext>
            </p:extLst>
          </p:nvPr>
        </p:nvGraphicFramePr>
        <p:xfrm>
          <a:off x="1023147" y="726571"/>
          <a:ext cx="5552278" cy="1166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2" name="Document" r:id="rId3" imgW="2578152" imgH="541099" progId="Word.Document.8">
                  <p:embed/>
                </p:oleObj>
              </mc:Choice>
              <mc:Fallback>
                <p:oleObj name="Document" r:id="rId3" imgW="2578152" imgH="5410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147" y="726571"/>
                        <a:ext cx="5552278" cy="1166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606733"/>
              </p:ext>
            </p:extLst>
          </p:nvPr>
        </p:nvGraphicFramePr>
        <p:xfrm>
          <a:off x="1112838" y="3203575"/>
          <a:ext cx="10339387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83" name="Document" r:id="rId5" imgW="5014369" imgH="1256399" progId="Word.Document.8">
                  <p:embed/>
                </p:oleObj>
              </mc:Choice>
              <mc:Fallback>
                <p:oleObj name="Document" r:id="rId5" imgW="5014369" imgH="12563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3203575"/>
                        <a:ext cx="10339387" cy="258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46"/>
          <p:cNvGrpSpPr>
            <a:grpSpLocks noChangeAspect="1"/>
          </p:cNvGrpSpPr>
          <p:nvPr/>
        </p:nvGrpSpPr>
        <p:grpSpPr bwMode="auto">
          <a:xfrm>
            <a:off x="6975009" y="830502"/>
            <a:ext cx="2635250" cy="2178050"/>
            <a:chOff x="7625" y="9838"/>
            <a:chExt cx="2126" cy="1754"/>
          </a:xfrm>
        </p:grpSpPr>
        <p:sp>
          <p:nvSpPr>
            <p:cNvPr id="11271" name="AutoShape 47"/>
            <p:cNvSpPr>
              <a:spLocks noChangeAspect="1" noChangeArrowheads="1"/>
            </p:cNvSpPr>
            <p:nvPr/>
          </p:nvSpPr>
          <p:spPr bwMode="auto">
            <a:xfrm>
              <a:off x="7625" y="9951"/>
              <a:ext cx="2126" cy="1641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72" name="Line 48"/>
            <p:cNvSpPr>
              <a:spLocks noChangeShapeType="1"/>
            </p:cNvSpPr>
            <p:nvPr/>
          </p:nvSpPr>
          <p:spPr bwMode="auto">
            <a:xfrm>
              <a:off x="7625" y="11090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3" name="对象 26"/>
            <p:cNvGraphicFramePr>
              <a:graphicFrameLocks noChangeAspect="1"/>
            </p:cNvGraphicFramePr>
            <p:nvPr/>
          </p:nvGraphicFramePr>
          <p:xfrm>
            <a:off x="8153" y="11221"/>
            <a:ext cx="175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4" name="Equation" r:id="rId7" imgW="152202" imgH="177569" progId="Equation.DSMT4">
                    <p:embed/>
                  </p:oleObj>
                </mc:Choice>
                <mc:Fallback>
                  <p:oleObj name="Equation" r:id="rId7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3" y="11221"/>
                          <a:ext cx="175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对象 27"/>
            <p:cNvGraphicFramePr>
              <a:graphicFrameLocks noChangeAspect="1"/>
            </p:cNvGraphicFramePr>
            <p:nvPr/>
          </p:nvGraphicFramePr>
          <p:xfrm>
            <a:off x="9240" y="11195"/>
            <a:ext cx="270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5" name="Equation" r:id="rId9" imgW="126835" imgH="139518" progId="Equation.DSMT4">
                    <p:embed/>
                  </p:oleObj>
                </mc:Choice>
                <mc:Fallback>
                  <p:oleObj name="Equation" r:id="rId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40" y="11195"/>
                          <a:ext cx="270" cy="2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5" name="Line 51"/>
            <p:cNvSpPr>
              <a:spLocks noChangeShapeType="1"/>
            </p:cNvSpPr>
            <p:nvPr/>
          </p:nvSpPr>
          <p:spPr bwMode="auto">
            <a:xfrm flipV="1">
              <a:off x="8354" y="9951"/>
              <a:ext cx="1" cy="15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6" name="对象 29"/>
            <p:cNvGraphicFramePr>
              <a:graphicFrameLocks noChangeAspect="1"/>
            </p:cNvGraphicFramePr>
            <p:nvPr/>
          </p:nvGraphicFramePr>
          <p:xfrm>
            <a:off x="8137" y="10252"/>
            <a:ext cx="231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6" name="Equation" r:id="rId11" imgW="139579" imgH="164957" progId="Equation.DSMT4">
                    <p:embed/>
                  </p:oleObj>
                </mc:Choice>
                <mc:Fallback>
                  <p:oleObj name="Equation" r:id="rId11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37" y="10252"/>
                          <a:ext cx="231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7" name="Line 53"/>
            <p:cNvSpPr>
              <a:spLocks noChangeShapeType="1"/>
            </p:cNvSpPr>
            <p:nvPr/>
          </p:nvSpPr>
          <p:spPr bwMode="auto">
            <a:xfrm flipV="1">
              <a:off x="8039" y="11157"/>
              <a:ext cx="1379" cy="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Line 54"/>
            <p:cNvSpPr>
              <a:spLocks noChangeShapeType="1"/>
            </p:cNvSpPr>
            <p:nvPr/>
          </p:nvSpPr>
          <p:spPr bwMode="auto">
            <a:xfrm flipV="1">
              <a:off x="8846" y="10252"/>
              <a:ext cx="1" cy="12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Line 55"/>
            <p:cNvSpPr>
              <a:spLocks noChangeShapeType="1"/>
            </p:cNvSpPr>
            <p:nvPr/>
          </p:nvSpPr>
          <p:spPr bwMode="auto">
            <a:xfrm flipV="1">
              <a:off x="8354" y="10233"/>
              <a:ext cx="1005" cy="94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80" name="对象 33"/>
            <p:cNvGraphicFramePr>
              <a:graphicFrameLocks noChangeAspect="1"/>
            </p:cNvGraphicFramePr>
            <p:nvPr/>
          </p:nvGraphicFramePr>
          <p:xfrm>
            <a:off x="8827" y="11176"/>
            <a:ext cx="25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7" name="Equation" r:id="rId13" imgW="126835" imgH="139518" progId="Equation.DSMT4">
                    <p:embed/>
                  </p:oleObj>
                </mc:Choice>
                <mc:Fallback>
                  <p:oleObj name="Equation" r:id="rId13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27" y="11176"/>
                          <a:ext cx="25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1" name="对象 34"/>
            <p:cNvGraphicFramePr>
              <a:graphicFrameLocks noChangeAspect="1"/>
            </p:cNvGraphicFramePr>
            <p:nvPr/>
          </p:nvGraphicFramePr>
          <p:xfrm>
            <a:off x="8082" y="9838"/>
            <a:ext cx="253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8" name="Equation" r:id="rId15" imgW="101424" imgH="126780" progId="Equation.DSMT4">
                    <p:embed/>
                  </p:oleObj>
                </mc:Choice>
                <mc:Fallback>
                  <p:oleObj name="Equation" r:id="rId15" imgW="101424" imgH="1267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2" y="9838"/>
                          <a:ext cx="253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2" name="Line 58"/>
            <p:cNvSpPr>
              <a:spLocks noChangeShapeType="1"/>
            </p:cNvSpPr>
            <p:nvPr/>
          </p:nvSpPr>
          <p:spPr bwMode="auto">
            <a:xfrm>
              <a:off x="8039" y="10252"/>
              <a:ext cx="807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83" name="对象 36"/>
            <p:cNvGraphicFramePr>
              <a:graphicFrameLocks noChangeAspect="1"/>
            </p:cNvGraphicFramePr>
            <p:nvPr/>
          </p:nvGraphicFramePr>
          <p:xfrm>
            <a:off x="9103" y="10074"/>
            <a:ext cx="62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89" name="Equation" r:id="rId17" imgW="291847" imgH="126890" progId="Equation.DSMT4">
                    <p:embed/>
                  </p:oleObj>
                </mc:Choice>
                <mc:Fallback>
                  <p:oleObj name="Equation" r:id="rId17" imgW="291847" imgH="12689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03" y="10074"/>
                          <a:ext cx="62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对象 37"/>
            <p:cNvGraphicFramePr>
              <a:graphicFrameLocks noChangeAspect="1"/>
            </p:cNvGraphicFramePr>
            <p:nvPr/>
          </p:nvGraphicFramePr>
          <p:xfrm>
            <a:off x="8610" y="9969"/>
            <a:ext cx="521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0" name="Equation" r:id="rId19" imgW="304536" imgH="164957" progId="Equation.DSMT4">
                    <p:embed/>
                  </p:oleObj>
                </mc:Choice>
                <mc:Fallback>
                  <p:oleObj name="Equation" r:id="rId19" imgW="304536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10" y="9969"/>
                          <a:ext cx="521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5" name="Line 61"/>
            <p:cNvSpPr>
              <a:spLocks noChangeShapeType="1"/>
            </p:cNvSpPr>
            <p:nvPr/>
          </p:nvSpPr>
          <p:spPr bwMode="auto">
            <a:xfrm flipV="1">
              <a:off x="8472" y="10818"/>
              <a:ext cx="374" cy="3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62"/>
            <p:cNvSpPr>
              <a:spLocks noChangeShapeType="1"/>
            </p:cNvSpPr>
            <p:nvPr/>
          </p:nvSpPr>
          <p:spPr bwMode="auto">
            <a:xfrm flipV="1">
              <a:off x="8571" y="10912"/>
              <a:ext cx="275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63"/>
            <p:cNvSpPr>
              <a:spLocks noChangeShapeType="1"/>
            </p:cNvSpPr>
            <p:nvPr/>
          </p:nvSpPr>
          <p:spPr bwMode="auto">
            <a:xfrm flipV="1">
              <a:off x="8669" y="11006"/>
              <a:ext cx="177" cy="17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64"/>
            <p:cNvSpPr>
              <a:spLocks noChangeShapeType="1"/>
            </p:cNvSpPr>
            <p:nvPr/>
          </p:nvSpPr>
          <p:spPr bwMode="auto">
            <a:xfrm flipV="1">
              <a:off x="8768" y="11100"/>
              <a:ext cx="78" cy="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Oval 65"/>
            <p:cNvSpPr>
              <a:spLocks noChangeArrowheads="1"/>
            </p:cNvSpPr>
            <p:nvPr/>
          </p:nvSpPr>
          <p:spPr bwMode="auto">
            <a:xfrm>
              <a:off x="8326" y="10693"/>
              <a:ext cx="28" cy="2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graphicFrame>
          <p:nvGraphicFramePr>
            <p:cNvPr id="11290" name="对象 43"/>
            <p:cNvGraphicFramePr>
              <a:graphicFrameLocks noChangeAspect="1"/>
            </p:cNvGraphicFramePr>
            <p:nvPr/>
          </p:nvGraphicFramePr>
          <p:xfrm>
            <a:off x="8089" y="10635"/>
            <a:ext cx="25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91" name="Equation" r:id="rId21" imgW="126835" imgH="139518" progId="Equation.DSMT4">
                    <p:embed/>
                  </p:oleObj>
                </mc:Choice>
                <mc:Fallback>
                  <p:oleObj name="Equation" r:id="rId21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9" y="10635"/>
                          <a:ext cx="25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91" name="Line 67"/>
            <p:cNvSpPr>
              <a:spLocks noChangeShapeType="1"/>
            </p:cNvSpPr>
            <p:nvPr/>
          </p:nvSpPr>
          <p:spPr bwMode="auto">
            <a:xfrm>
              <a:off x="8342" y="10701"/>
              <a:ext cx="52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7290293"/>
              </p:ext>
            </p:extLst>
          </p:nvPr>
        </p:nvGraphicFramePr>
        <p:xfrm>
          <a:off x="474663" y="1625600"/>
          <a:ext cx="6100762" cy="199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2" name="Document" r:id="rId23" imgW="3011997" imgH="987864" progId="Word.Document.8">
                  <p:embed/>
                </p:oleObj>
              </mc:Choice>
              <mc:Fallback>
                <p:oleObj name="Document" r:id="rId23" imgW="3011997" imgH="98786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663" y="1625600"/>
                        <a:ext cx="6100762" cy="199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792412"/>
              </p:ext>
            </p:extLst>
          </p:nvPr>
        </p:nvGraphicFramePr>
        <p:xfrm>
          <a:off x="8099171" y="3047285"/>
          <a:ext cx="1041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3" name="Document" r:id="rId25" imgW="528519" imgH="252369" progId="Word.Document.8">
                  <p:embed/>
                </p:oleObj>
              </mc:Choice>
              <mc:Fallback>
                <p:oleObj name="Document" r:id="rId25" imgW="528519" imgH="2523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9171" y="3047285"/>
                        <a:ext cx="10414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6F370980-0D96-4D12-B540-148FC58CE249}"/>
              </a:ext>
            </a:extLst>
          </p:cNvPr>
          <p:cNvSpPr txBox="1"/>
          <p:nvPr/>
        </p:nvSpPr>
        <p:spPr>
          <a:xfrm>
            <a:off x="1023147" y="5769429"/>
            <a:ext cx="1028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本质：</a:t>
            </a:r>
            <a:r>
              <a:rPr lang="zh-CN" altLang="en-US" sz="2400" dirty="0"/>
              <a:t>在</a:t>
            </a:r>
            <a:r>
              <a:rPr lang="zh-CN" altLang="en-US" sz="2400" dirty="0">
                <a:solidFill>
                  <a:srgbClr val="FF0000"/>
                </a:solidFill>
              </a:rPr>
              <a:t>全平面内</a:t>
            </a:r>
            <a:r>
              <a:rPr lang="zh-CN" altLang="en-US" sz="2400" dirty="0"/>
              <a:t>结合分布函数</a:t>
            </a:r>
            <a:r>
              <a:rPr lang="zh-CN" altLang="en-US" sz="2400"/>
              <a:t>的</a:t>
            </a:r>
            <a:r>
              <a:rPr lang="zh-CN" altLang="en-US" sz="2400">
                <a:solidFill>
                  <a:srgbClr val="FF0000"/>
                </a:solidFill>
              </a:rPr>
              <a:t>原理图</a:t>
            </a:r>
            <a:r>
              <a:rPr lang="zh-CN" altLang="en-US" sz="2400" dirty="0"/>
              <a:t>和</a:t>
            </a:r>
            <a:r>
              <a:rPr lang="zh-CN" altLang="en-US" sz="2400"/>
              <a:t>概率密度函数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FF0000"/>
                </a:solidFill>
              </a:rPr>
              <a:t>特征图</a:t>
            </a:r>
            <a:r>
              <a:rPr lang="zh-CN" altLang="en-US" sz="2400" dirty="0"/>
              <a:t>进行讨论</a:t>
            </a:r>
          </a:p>
        </p:txBody>
      </p:sp>
    </p:spTree>
    <p:extLst>
      <p:ext uri="{BB962C8B-B14F-4D97-AF65-F5344CB8AC3E}">
        <p14:creationId xmlns:p14="http://schemas.microsoft.com/office/powerpoint/2010/main" val="1343068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236012"/>
              </p:ext>
            </p:extLst>
          </p:nvPr>
        </p:nvGraphicFramePr>
        <p:xfrm>
          <a:off x="1622146" y="781890"/>
          <a:ext cx="7737008" cy="118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4" name="Document" r:id="rId3" imgW="3165597" imgH="486690" progId="Word.Document.8">
                  <p:embed/>
                </p:oleObj>
              </mc:Choice>
              <mc:Fallback>
                <p:oleObj name="Document" r:id="rId3" imgW="3165597" imgH="4866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146" y="781890"/>
                        <a:ext cx="7737008" cy="118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2270078"/>
              </p:ext>
            </p:extLst>
          </p:nvPr>
        </p:nvGraphicFramePr>
        <p:xfrm>
          <a:off x="938213" y="4697413"/>
          <a:ext cx="10620375" cy="17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5" name="Document" r:id="rId5" imgW="4611380" imgH="754558" progId="Word.Document.8">
                  <p:embed/>
                </p:oleObj>
              </mc:Choice>
              <mc:Fallback>
                <p:oleObj name="Document" r:id="rId5" imgW="4611380" imgH="7545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697413"/>
                        <a:ext cx="10620375" cy="173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781207"/>
              </p:ext>
            </p:extLst>
          </p:nvPr>
        </p:nvGraphicFramePr>
        <p:xfrm>
          <a:off x="1622146" y="1376596"/>
          <a:ext cx="75184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6" name="Document" r:id="rId7" imgW="3223364" imgH="305295" progId="Word.Document.8">
                  <p:embed/>
                </p:oleObj>
              </mc:Choice>
              <mc:Fallback>
                <p:oleObj name="Document" r:id="rId7" imgW="3223364" imgH="3052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2146" y="1376596"/>
                        <a:ext cx="75184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1696964"/>
              </p:ext>
            </p:extLst>
          </p:nvPr>
        </p:nvGraphicFramePr>
        <p:xfrm>
          <a:off x="891149" y="1971303"/>
          <a:ext cx="10852150" cy="272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7" name="Document" r:id="rId9" imgW="4685728" imgH="1176593" progId="Word.Document.8">
                  <p:embed/>
                </p:oleObj>
              </mc:Choice>
              <mc:Fallback>
                <p:oleObj name="Document" r:id="rId9" imgW="4685728" imgH="11765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1149" y="1971303"/>
                        <a:ext cx="10852150" cy="272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756313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18</Words>
  <Application>Microsoft Office PowerPoint</Application>
  <PresentationFormat>宽屏</PresentationFormat>
  <Paragraphs>2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微软雅黑</vt:lpstr>
      <vt:lpstr>Arial</vt:lpstr>
      <vt:lpstr>Garamond</vt:lpstr>
      <vt:lpstr>Office 主题​​</vt:lpstr>
      <vt:lpstr>Document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Li X</cp:lastModifiedBy>
  <cp:revision>72</cp:revision>
  <dcterms:created xsi:type="dcterms:W3CDTF">2019-06-19T02:08:00Z</dcterms:created>
  <dcterms:modified xsi:type="dcterms:W3CDTF">2021-12-07T08:59:28Z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