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7" r:id="rId17"/>
    <p:sldId id="276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52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6.wmf"/><Relationship Id="rId12" Type="http://schemas.openxmlformats.org/officeDocument/2006/relationships/image" Target="../media/image67.wmf"/><Relationship Id="rId2" Type="http://schemas.openxmlformats.org/officeDocument/2006/relationships/image" Target="../media/image62.emf"/><Relationship Id="rId16" Type="http://schemas.openxmlformats.org/officeDocument/2006/relationships/image" Target="../media/image71.emf"/><Relationship Id="rId1" Type="http://schemas.openxmlformats.org/officeDocument/2006/relationships/image" Target="../media/image61.e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image" Target="../media/image56.wmf"/><Relationship Id="rId4" Type="http://schemas.openxmlformats.org/officeDocument/2006/relationships/image" Target="../media/image64.emf"/><Relationship Id="rId9" Type="http://schemas.openxmlformats.org/officeDocument/2006/relationships/image" Target="../media/image55.wmf"/><Relationship Id="rId1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e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emf"/><Relationship Id="rId10" Type="http://schemas.openxmlformats.org/officeDocument/2006/relationships/image" Target="../media/image56.wmf"/><Relationship Id="rId4" Type="http://schemas.openxmlformats.org/officeDocument/2006/relationships/image" Target="../media/image50.emf"/><Relationship Id="rId9" Type="http://schemas.openxmlformats.org/officeDocument/2006/relationships/image" Target="../media/image55.wmf"/><Relationship Id="rId14" Type="http://schemas.openxmlformats.org/officeDocument/2006/relationships/image" Target="../media/image6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54.wmf"/><Relationship Id="rId26" Type="http://schemas.openxmlformats.org/officeDocument/2006/relationships/image" Target="../media/image67.wmf"/><Relationship Id="rId39" Type="http://schemas.openxmlformats.org/officeDocument/2006/relationships/image" Target="../media/image70.emf"/><Relationship Id="rId21" Type="http://schemas.openxmlformats.org/officeDocument/2006/relationships/oleObject" Target="../embeddings/oleObject71.bin"/><Relationship Id="rId34" Type="http://schemas.openxmlformats.org/officeDocument/2006/relationships/oleObject" Target="../embeddings/oleObject8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75.bin"/><Relationship Id="rId41" Type="http://schemas.openxmlformats.org/officeDocument/2006/relationships/image" Target="../media/image7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57.wmf"/><Relationship Id="rId32" Type="http://schemas.openxmlformats.org/officeDocument/2006/relationships/oleObject" Target="../embeddings/oleObject78.bin"/><Relationship Id="rId37" Type="http://schemas.openxmlformats.org/officeDocument/2006/relationships/image" Target="../media/image69.wmf"/><Relationship Id="rId40" Type="http://schemas.openxmlformats.org/officeDocument/2006/relationships/oleObject" Target="../embeddings/oleObject84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68.emf"/><Relationship Id="rId36" Type="http://schemas.openxmlformats.org/officeDocument/2006/relationships/oleObject" Target="../embeddings/oleObject82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74.bin"/><Relationship Id="rId30" Type="http://schemas.openxmlformats.org/officeDocument/2006/relationships/oleObject" Target="../embeddings/oleObject76.bin"/><Relationship Id="rId35" Type="http://schemas.openxmlformats.org/officeDocument/2006/relationships/oleObject" Target="../embeddings/oleObject81.bin"/><Relationship Id="rId8" Type="http://schemas.openxmlformats.org/officeDocument/2006/relationships/image" Target="../media/image63.emf"/><Relationship Id="rId3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9.bin"/><Relationship Id="rId38" Type="http://schemas.openxmlformats.org/officeDocument/2006/relationships/oleObject" Target="../embeddings/oleObject8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oleObject" Target="../embeddings/oleObject116.bin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17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1.png"/><Relationship Id="rId10" Type="http://schemas.openxmlformats.org/officeDocument/2006/relationships/image" Target="../media/image17.emf"/><Relationship Id="rId19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4.wmf"/><Relationship Id="rId26" Type="http://schemas.openxmlformats.org/officeDocument/2006/relationships/oleObject" Target="../embeddings/oleObject54.bin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9.w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7.wmf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oleObject" Target="../embeddings/oleObject56.bin"/><Relationship Id="rId36" Type="http://schemas.openxmlformats.org/officeDocument/2006/relationships/image" Target="../media/image60.emf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55.bin"/><Relationship Id="rId30" Type="http://schemas.openxmlformats.org/officeDocument/2006/relationships/oleObject" Target="../embeddings/oleObject58.bin"/><Relationship Id="rId35" Type="http://schemas.openxmlformats.org/officeDocument/2006/relationships/oleObject" Target="../embeddings/oleObject61.bin"/><Relationship Id="rId8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3482"/>
              </p:ext>
            </p:extLst>
          </p:nvPr>
        </p:nvGraphicFramePr>
        <p:xfrm>
          <a:off x="1753720" y="960251"/>
          <a:ext cx="78565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Document" r:id="rId3" imgW="3459832" imgH="252658" progId="Word.Document.8">
                  <p:embed/>
                </p:oleObj>
              </mc:Choice>
              <mc:Fallback>
                <p:oleObj name="Document" r:id="rId3" imgW="3459832" imgH="252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720" y="960251"/>
                        <a:ext cx="78565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269755"/>
              </p:ext>
            </p:extLst>
          </p:nvPr>
        </p:nvGraphicFramePr>
        <p:xfrm>
          <a:off x="759945" y="1346014"/>
          <a:ext cx="101123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Document" r:id="rId5" imgW="4433950" imgH="341870" progId="Word.Document.8">
                  <p:embed/>
                </p:oleObj>
              </mc:Choice>
              <mc:Fallback>
                <p:oleObj name="Document" r:id="rId5" imgW="4433950" imgH="341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45" y="1346014"/>
                        <a:ext cx="101123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66394"/>
              </p:ext>
            </p:extLst>
          </p:nvPr>
        </p:nvGraphicFramePr>
        <p:xfrm>
          <a:off x="1464888" y="4508687"/>
          <a:ext cx="6411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Document" r:id="rId7" imgW="2737644" imgH="367933" progId="Word.Document.8">
                  <p:embed/>
                </p:oleObj>
              </mc:Choice>
              <mc:Fallback>
                <p:oleObj name="Document" r:id="rId7" imgW="2737644" imgH="367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888" y="4508687"/>
                        <a:ext cx="6411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72082"/>
              </p:ext>
            </p:extLst>
          </p:nvPr>
        </p:nvGraphicFramePr>
        <p:xfrm>
          <a:off x="807944" y="3270904"/>
          <a:ext cx="8128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Document" r:id="rId9" imgW="3462532" imgH="606001" progId="Word.Document.8">
                  <p:embed/>
                </p:oleObj>
              </mc:Choice>
              <mc:Fallback>
                <p:oleObj name="Document" r:id="rId9" imgW="3462532" imgH="6060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44" y="3270904"/>
                        <a:ext cx="8128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48136"/>
              </p:ext>
            </p:extLst>
          </p:nvPr>
        </p:nvGraphicFramePr>
        <p:xfrm>
          <a:off x="759945" y="1946883"/>
          <a:ext cx="109728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Document" r:id="rId11" imgW="4846636" imgH="548933" progId="Word.Document.8">
                  <p:embed/>
                </p:oleObj>
              </mc:Choice>
              <mc:Fallback>
                <p:oleObj name="Document" r:id="rId11" imgW="4846636" imgH="548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45" y="1946883"/>
                        <a:ext cx="109728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3569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18862"/>
              </p:ext>
            </p:extLst>
          </p:nvPr>
        </p:nvGraphicFramePr>
        <p:xfrm>
          <a:off x="1392869" y="2715789"/>
          <a:ext cx="78359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" name="Document" r:id="rId3" imgW="3608909" imgH="344532" progId="Word.Document.8">
                  <p:embed/>
                </p:oleObj>
              </mc:Choice>
              <mc:Fallback>
                <p:oleObj name="Document" r:id="rId3" imgW="3608909" imgH="344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869" y="2715789"/>
                        <a:ext cx="78359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09255"/>
              </p:ext>
            </p:extLst>
          </p:nvPr>
        </p:nvGraphicFramePr>
        <p:xfrm>
          <a:off x="752851" y="867729"/>
          <a:ext cx="9533613" cy="195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" name="Document" r:id="rId5" imgW="4623592" imgH="949040" progId="Word.Document.8">
                  <p:embed/>
                </p:oleObj>
              </mc:Choice>
              <mc:Fallback>
                <p:oleObj name="Document" r:id="rId5" imgW="4623592" imgH="949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51" y="867729"/>
                        <a:ext cx="9533613" cy="195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58399"/>
              </p:ext>
            </p:extLst>
          </p:nvPr>
        </p:nvGraphicFramePr>
        <p:xfrm>
          <a:off x="1367671" y="3429066"/>
          <a:ext cx="36925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" name="Document" r:id="rId7" imgW="1631349" imgH="231508" progId="Word.Document.8">
                  <p:embed/>
                </p:oleObj>
              </mc:Choice>
              <mc:Fallback>
                <p:oleObj name="Document" r:id="rId7" imgW="1631349" imgH="231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71" y="3429066"/>
                        <a:ext cx="36925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42916"/>
              </p:ext>
            </p:extLst>
          </p:nvPr>
        </p:nvGraphicFramePr>
        <p:xfrm>
          <a:off x="1336021" y="4035220"/>
          <a:ext cx="4230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" name="Document" r:id="rId9" imgW="1804469" imgH="405139" progId="Word.Document.8">
                  <p:embed/>
                </p:oleObj>
              </mc:Choice>
              <mc:Fallback>
                <p:oleObj name="Document" r:id="rId9" imgW="1804469" imgH="4051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021" y="4035220"/>
                        <a:ext cx="42306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58881"/>
              </p:ext>
            </p:extLst>
          </p:nvPr>
        </p:nvGraphicFramePr>
        <p:xfrm>
          <a:off x="744538" y="4663742"/>
          <a:ext cx="81788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" name="Document" r:id="rId11" imgW="3608909" imgH="692305" progId="Word.Document.8">
                  <p:embed/>
                </p:oleObj>
              </mc:Choice>
              <mc:Fallback>
                <p:oleObj name="Document" r:id="rId11" imgW="3608909" imgH="6923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663742"/>
                        <a:ext cx="81788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8923338" y="891886"/>
            <a:ext cx="2333625" cy="2300287"/>
            <a:chOff x="0" y="0"/>
            <a:chExt cx="2211" cy="2300"/>
          </a:xfrm>
        </p:grpSpPr>
        <p:sp>
          <p:nvSpPr>
            <p:cNvPr id="13357" name="Picture 6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211" cy="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3358" name="对象 7"/>
            <p:cNvGraphicFramePr>
              <a:graphicFrameLocks noChangeAspect="1"/>
            </p:cNvGraphicFramePr>
            <p:nvPr/>
          </p:nvGraphicFramePr>
          <p:xfrm>
            <a:off x="275" y="559"/>
            <a:ext cx="14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9" name="Equation" r:id="rId13" imgW="114102" imgH="126780" progId="Equation.DSMT4">
                    <p:embed/>
                  </p:oleObj>
                </mc:Choice>
                <mc:Fallback>
                  <p:oleObj name="Equation" r:id="rId13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559"/>
                          <a:ext cx="14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对象 8"/>
            <p:cNvGraphicFramePr>
              <a:graphicFrameLocks noChangeAspect="1"/>
            </p:cNvGraphicFramePr>
            <p:nvPr/>
          </p:nvGraphicFramePr>
          <p:xfrm>
            <a:off x="1630" y="1825"/>
            <a:ext cx="1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0" name="Equation" r:id="rId15" imgW="88707" imgH="164742" progId="Equation.DSMT4">
                    <p:embed/>
                  </p:oleObj>
                </mc:Choice>
                <mc:Fallback>
                  <p:oleObj name="Equation" r:id="rId15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1825"/>
                          <a:ext cx="1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对象 9"/>
            <p:cNvGraphicFramePr>
              <a:graphicFrameLocks noChangeAspect="1"/>
            </p:cNvGraphicFramePr>
            <p:nvPr/>
          </p:nvGraphicFramePr>
          <p:xfrm>
            <a:off x="117" y="1900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900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1" name="对象 10"/>
            <p:cNvGraphicFramePr>
              <a:graphicFrameLocks noChangeAspect="1"/>
            </p:cNvGraphicFramePr>
            <p:nvPr/>
          </p:nvGraphicFramePr>
          <p:xfrm>
            <a:off x="1995" y="1889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2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889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2" name="对象 11"/>
            <p:cNvGraphicFramePr>
              <a:graphicFrameLocks noChangeAspect="1"/>
            </p:cNvGraphicFramePr>
            <p:nvPr/>
          </p:nvGraphicFramePr>
          <p:xfrm>
            <a:off x="125" y="520"/>
            <a:ext cx="15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3" name="Equation" r:id="rId21" imgW="88707" imgH="164742" progId="Equation.DSMT4">
                    <p:embed/>
                  </p:oleObj>
                </mc:Choice>
                <mc:Fallback>
                  <p:oleObj name="Equation" r:id="rId21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520"/>
                          <a:ext cx="15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 flipV="1">
              <a:off x="350" y="375"/>
              <a:ext cx="1" cy="17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>
              <a:off x="131" y="1856"/>
              <a:ext cx="20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 flipV="1">
              <a:off x="1586" y="633"/>
              <a:ext cx="1" cy="1224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66" name="对象 15"/>
            <p:cNvGraphicFramePr>
              <a:graphicFrameLocks noChangeAspect="1"/>
            </p:cNvGraphicFramePr>
            <p:nvPr/>
          </p:nvGraphicFramePr>
          <p:xfrm>
            <a:off x="131" y="246"/>
            <a:ext cx="23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4" name="Equation" r:id="rId23" imgW="139579" imgH="164957" progId="Equation.DSMT4">
                    <p:embed/>
                  </p:oleObj>
                </mc:Choice>
                <mc:Fallback>
                  <p:oleObj name="Equation" r:id="rId23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246"/>
                          <a:ext cx="23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7" name="Line 77"/>
            <p:cNvSpPr>
              <a:spLocks noChangeShapeType="1"/>
            </p:cNvSpPr>
            <p:nvPr/>
          </p:nvSpPr>
          <p:spPr bwMode="auto">
            <a:xfrm flipH="1">
              <a:off x="350" y="633"/>
              <a:ext cx="1223" cy="1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368" name="AutoShape 81"/>
            <p:cNvCxnSpPr>
              <a:cxnSpLocks noChangeShapeType="1"/>
              <a:stCxn id="13367" idx="1"/>
              <a:endCxn id="13365" idx="0"/>
            </p:cNvCxnSpPr>
            <p:nvPr/>
          </p:nvCxnSpPr>
          <p:spPr bwMode="auto">
            <a:xfrm>
              <a:off x="351" y="634"/>
              <a:ext cx="1235" cy="1223"/>
            </a:xfrm>
            <a:prstGeom prst="straightConnector1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3369" name="对象 36"/>
            <p:cNvGraphicFramePr>
              <a:graphicFrameLocks noChangeAspect="1"/>
            </p:cNvGraphicFramePr>
            <p:nvPr/>
          </p:nvGraphicFramePr>
          <p:xfrm>
            <a:off x="751" y="1803"/>
            <a:ext cx="3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5" name="Equation" r:id="rId25" imgW="304536" imgH="164957" progId="Equation.DSMT4">
                    <p:embed/>
                  </p:oleObj>
                </mc:Choice>
                <mc:Fallback>
                  <p:oleObj name="Equation" r:id="rId25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803"/>
                          <a:ext cx="31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625"/>
              </p:ext>
            </p:extLst>
          </p:nvPr>
        </p:nvGraphicFramePr>
        <p:xfrm>
          <a:off x="4930778" y="3995211"/>
          <a:ext cx="6324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6" name="Document" r:id="rId27" imgW="2682280" imgH="355171" progId="Word.Document.8">
                  <p:embed/>
                </p:oleObj>
              </mc:Choice>
              <mc:Fallback>
                <p:oleObj name="Document" r:id="rId27" imgW="2682280" imgH="355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8" y="3995211"/>
                        <a:ext cx="63246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Group 64"/>
          <p:cNvGrpSpPr>
            <a:grpSpLocks/>
          </p:cNvGrpSpPr>
          <p:nvPr/>
        </p:nvGrpSpPr>
        <p:grpSpPr bwMode="auto">
          <a:xfrm>
            <a:off x="8923338" y="891886"/>
            <a:ext cx="2333625" cy="2300287"/>
            <a:chOff x="0" y="0"/>
            <a:chExt cx="2211" cy="2300"/>
          </a:xfrm>
        </p:grpSpPr>
        <p:sp>
          <p:nvSpPr>
            <p:cNvPr id="13323" name="Picture 6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211" cy="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3324" name="对象 7"/>
            <p:cNvGraphicFramePr>
              <a:graphicFrameLocks noChangeAspect="1"/>
            </p:cNvGraphicFramePr>
            <p:nvPr/>
          </p:nvGraphicFramePr>
          <p:xfrm>
            <a:off x="275" y="559"/>
            <a:ext cx="14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7" name="Equation" r:id="rId29" imgW="114102" imgH="126780" progId="Equation.DSMT4">
                    <p:embed/>
                  </p:oleObj>
                </mc:Choice>
                <mc:Fallback>
                  <p:oleObj name="Equation" r:id="rId29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559"/>
                          <a:ext cx="14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8"/>
            <p:cNvGraphicFramePr>
              <a:graphicFrameLocks noChangeAspect="1"/>
            </p:cNvGraphicFramePr>
            <p:nvPr/>
          </p:nvGraphicFramePr>
          <p:xfrm>
            <a:off x="1630" y="1825"/>
            <a:ext cx="1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8" name="Equation" r:id="rId30" imgW="88707" imgH="164742" progId="Equation.DSMT4">
                    <p:embed/>
                  </p:oleObj>
                </mc:Choice>
                <mc:Fallback>
                  <p:oleObj name="Equation" r:id="rId30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1825"/>
                          <a:ext cx="1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对象 9"/>
            <p:cNvGraphicFramePr>
              <a:graphicFrameLocks noChangeAspect="1"/>
            </p:cNvGraphicFramePr>
            <p:nvPr/>
          </p:nvGraphicFramePr>
          <p:xfrm>
            <a:off x="117" y="1900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9" name="Equation" r:id="rId31" imgW="152202" imgH="177569" progId="Equation.DSMT4">
                    <p:embed/>
                  </p:oleObj>
                </mc:Choice>
                <mc:Fallback>
                  <p:oleObj name="Equation" r:id="rId31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900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对象 10"/>
            <p:cNvGraphicFramePr>
              <a:graphicFrameLocks noChangeAspect="1"/>
            </p:cNvGraphicFramePr>
            <p:nvPr/>
          </p:nvGraphicFramePr>
          <p:xfrm>
            <a:off x="1995" y="1889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0" name="Equation" r:id="rId32" imgW="126835" imgH="139518" progId="Equation.DSMT4">
                    <p:embed/>
                  </p:oleObj>
                </mc:Choice>
                <mc:Fallback>
                  <p:oleObj name="Equation" r:id="rId3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889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对象 11"/>
            <p:cNvGraphicFramePr>
              <a:graphicFrameLocks noChangeAspect="1"/>
            </p:cNvGraphicFramePr>
            <p:nvPr/>
          </p:nvGraphicFramePr>
          <p:xfrm>
            <a:off x="125" y="520"/>
            <a:ext cx="15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1" name="Equation" r:id="rId33" imgW="88707" imgH="164742" progId="Equation.DSMT4">
                    <p:embed/>
                  </p:oleObj>
                </mc:Choice>
                <mc:Fallback>
                  <p:oleObj name="Equation" r:id="rId33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520"/>
                          <a:ext cx="15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72"/>
            <p:cNvSpPr>
              <a:spLocks noChangeShapeType="1"/>
            </p:cNvSpPr>
            <p:nvPr/>
          </p:nvSpPr>
          <p:spPr bwMode="auto">
            <a:xfrm flipV="1">
              <a:off x="350" y="375"/>
              <a:ext cx="1" cy="17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73"/>
            <p:cNvSpPr>
              <a:spLocks noChangeShapeType="1"/>
            </p:cNvSpPr>
            <p:nvPr/>
          </p:nvSpPr>
          <p:spPr bwMode="auto">
            <a:xfrm>
              <a:off x="131" y="1856"/>
              <a:ext cx="20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74"/>
            <p:cNvSpPr>
              <a:spLocks noChangeShapeType="1"/>
            </p:cNvSpPr>
            <p:nvPr/>
          </p:nvSpPr>
          <p:spPr bwMode="auto">
            <a:xfrm flipV="1">
              <a:off x="1586" y="633"/>
              <a:ext cx="1" cy="1224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2" name="对象 15"/>
            <p:cNvGraphicFramePr>
              <a:graphicFrameLocks noChangeAspect="1"/>
            </p:cNvGraphicFramePr>
            <p:nvPr/>
          </p:nvGraphicFramePr>
          <p:xfrm>
            <a:off x="131" y="246"/>
            <a:ext cx="23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2" name="Equation" r:id="rId34" imgW="139579" imgH="164957" progId="Equation.DSMT4">
                    <p:embed/>
                  </p:oleObj>
                </mc:Choice>
                <mc:Fallback>
                  <p:oleObj name="Equation" r:id="rId3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246"/>
                          <a:ext cx="23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77"/>
            <p:cNvSpPr>
              <a:spLocks noChangeShapeType="1"/>
            </p:cNvSpPr>
            <p:nvPr/>
          </p:nvSpPr>
          <p:spPr bwMode="auto">
            <a:xfrm flipH="1">
              <a:off x="350" y="633"/>
              <a:ext cx="1223" cy="1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334" name="AutoShape 81"/>
            <p:cNvCxnSpPr>
              <a:cxnSpLocks noChangeShapeType="1"/>
              <a:stCxn id="13333" idx="1"/>
              <a:endCxn id="13331" idx="0"/>
            </p:cNvCxnSpPr>
            <p:nvPr/>
          </p:nvCxnSpPr>
          <p:spPr bwMode="auto">
            <a:xfrm>
              <a:off x="351" y="634"/>
              <a:ext cx="1235" cy="1223"/>
            </a:xfrm>
            <a:prstGeom prst="straightConnector1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5" name="AutoShape 82"/>
            <p:cNvCxnSpPr>
              <a:cxnSpLocks noChangeShapeType="1"/>
            </p:cNvCxnSpPr>
            <p:nvPr/>
          </p:nvCxnSpPr>
          <p:spPr bwMode="auto">
            <a:xfrm>
              <a:off x="657" y="375"/>
              <a:ext cx="1235" cy="1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6" name="Line 83"/>
            <p:cNvSpPr>
              <a:spLocks noChangeShapeType="1"/>
            </p:cNvSpPr>
            <p:nvPr/>
          </p:nvSpPr>
          <p:spPr bwMode="auto">
            <a:xfrm flipH="1">
              <a:off x="1044" y="1061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84"/>
            <p:cNvSpPr>
              <a:spLocks noChangeShapeType="1"/>
            </p:cNvSpPr>
            <p:nvPr/>
          </p:nvSpPr>
          <p:spPr bwMode="auto">
            <a:xfrm flipH="1">
              <a:off x="1284" y="1301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85"/>
            <p:cNvSpPr>
              <a:spLocks noChangeShapeType="1"/>
            </p:cNvSpPr>
            <p:nvPr/>
          </p:nvSpPr>
          <p:spPr bwMode="auto">
            <a:xfrm flipH="1">
              <a:off x="685" y="702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86"/>
            <p:cNvSpPr>
              <a:spLocks noChangeShapeType="1"/>
            </p:cNvSpPr>
            <p:nvPr/>
          </p:nvSpPr>
          <p:spPr bwMode="auto">
            <a:xfrm flipH="1">
              <a:off x="738" y="766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87"/>
            <p:cNvSpPr>
              <a:spLocks noChangeShapeType="1"/>
            </p:cNvSpPr>
            <p:nvPr/>
          </p:nvSpPr>
          <p:spPr bwMode="auto">
            <a:xfrm flipH="1">
              <a:off x="927" y="946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88"/>
            <p:cNvSpPr>
              <a:spLocks noChangeShapeType="1"/>
            </p:cNvSpPr>
            <p:nvPr/>
          </p:nvSpPr>
          <p:spPr bwMode="auto">
            <a:xfrm flipH="1">
              <a:off x="984" y="1005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89"/>
            <p:cNvSpPr>
              <a:spLocks noChangeShapeType="1"/>
            </p:cNvSpPr>
            <p:nvPr/>
          </p:nvSpPr>
          <p:spPr bwMode="auto">
            <a:xfrm flipH="1">
              <a:off x="1109" y="1123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90"/>
            <p:cNvSpPr>
              <a:spLocks noChangeShapeType="1"/>
            </p:cNvSpPr>
            <p:nvPr/>
          </p:nvSpPr>
          <p:spPr bwMode="auto">
            <a:xfrm flipH="1">
              <a:off x="1222" y="1236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91"/>
            <p:cNvSpPr>
              <a:spLocks noChangeShapeType="1"/>
            </p:cNvSpPr>
            <p:nvPr/>
          </p:nvSpPr>
          <p:spPr bwMode="auto">
            <a:xfrm flipH="1">
              <a:off x="1159" y="1180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92"/>
            <p:cNvSpPr>
              <a:spLocks noChangeShapeType="1"/>
            </p:cNvSpPr>
            <p:nvPr/>
          </p:nvSpPr>
          <p:spPr bwMode="auto">
            <a:xfrm flipH="1">
              <a:off x="864" y="883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93"/>
            <p:cNvSpPr>
              <a:spLocks noChangeShapeType="1"/>
            </p:cNvSpPr>
            <p:nvPr/>
          </p:nvSpPr>
          <p:spPr bwMode="auto">
            <a:xfrm flipH="1">
              <a:off x="796" y="830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94"/>
            <p:cNvSpPr>
              <a:spLocks noChangeShapeType="1"/>
            </p:cNvSpPr>
            <p:nvPr/>
          </p:nvSpPr>
          <p:spPr bwMode="auto">
            <a:xfrm flipH="1">
              <a:off x="612" y="649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95"/>
            <p:cNvSpPr>
              <a:spLocks noChangeShapeType="1"/>
            </p:cNvSpPr>
            <p:nvPr/>
          </p:nvSpPr>
          <p:spPr bwMode="auto">
            <a:xfrm flipH="1">
              <a:off x="556" y="633"/>
              <a:ext cx="24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96"/>
            <p:cNvSpPr>
              <a:spLocks noChangeShapeType="1"/>
            </p:cNvSpPr>
            <p:nvPr/>
          </p:nvSpPr>
          <p:spPr bwMode="auto">
            <a:xfrm flipH="1">
              <a:off x="1339" y="1416"/>
              <a:ext cx="24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97"/>
            <p:cNvSpPr>
              <a:spLocks noChangeShapeType="1"/>
            </p:cNvSpPr>
            <p:nvPr/>
          </p:nvSpPr>
          <p:spPr bwMode="auto">
            <a:xfrm flipH="1">
              <a:off x="502" y="634"/>
              <a:ext cx="155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98"/>
            <p:cNvSpPr>
              <a:spLocks noChangeShapeType="1"/>
            </p:cNvSpPr>
            <p:nvPr/>
          </p:nvSpPr>
          <p:spPr bwMode="auto">
            <a:xfrm flipH="1">
              <a:off x="1411" y="1534"/>
              <a:ext cx="155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99"/>
            <p:cNvSpPr>
              <a:spLocks noChangeShapeType="1"/>
            </p:cNvSpPr>
            <p:nvPr/>
          </p:nvSpPr>
          <p:spPr bwMode="auto">
            <a:xfrm flipH="1">
              <a:off x="439" y="633"/>
              <a:ext cx="117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00"/>
            <p:cNvSpPr>
              <a:spLocks noChangeShapeType="1"/>
            </p:cNvSpPr>
            <p:nvPr/>
          </p:nvSpPr>
          <p:spPr bwMode="auto">
            <a:xfrm flipH="1">
              <a:off x="1456" y="1631"/>
              <a:ext cx="127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101"/>
            <p:cNvSpPr>
              <a:spLocks noChangeShapeType="1"/>
            </p:cNvSpPr>
            <p:nvPr/>
          </p:nvSpPr>
          <p:spPr bwMode="auto">
            <a:xfrm flipV="1">
              <a:off x="920" y="633"/>
              <a:ext cx="1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5" name="对象 36"/>
            <p:cNvGraphicFramePr>
              <a:graphicFrameLocks noChangeAspect="1"/>
            </p:cNvGraphicFramePr>
            <p:nvPr/>
          </p:nvGraphicFramePr>
          <p:xfrm>
            <a:off x="751" y="1803"/>
            <a:ext cx="3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3" name="Equation" r:id="rId35" imgW="304536" imgH="164957" progId="Equation.DSMT4">
                    <p:embed/>
                  </p:oleObj>
                </mc:Choice>
                <mc:Fallback>
                  <p:oleObj name="Equation" r:id="rId35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803"/>
                          <a:ext cx="31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对象 37"/>
            <p:cNvGraphicFramePr>
              <a:graphicFrameLocks noChangeAspect="1"/>
            </p:cNvGraphicFramePr>
            <p:nvPr/>
          </p:nvGraphicFramePr>
          <p:xfrm>
            <a:off x="463" y="165"/>
            <a:ext cx="59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4" name="Equation" r:id="rId36" imgW="571252" imgH="165028" progId="Equation.DSMT4">
                    <p:embed/>
                  </p:oleObj>
                </mc:Choice>
                <mc:Fallback>
                  <p:oleObj name="Equation" r:id="rId36" imgW="571252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165"/>
                          <a:ext cx="59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56185"/>
              </p:ext>
            </p:extLst>
          </p:nvPr>
        </p:nvGraphicFramePr>
        <p:xfrm>
          <a:off x="8029412" y="3416201"/>
          <a:ext cx="23987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" name="Document" r:id="rId38" imgW="1021838" imgH="246247" progId="Word.Document.8">
                  <p:embed/>
                </p:oleObj>
              </mc:Choice>
              <mc:Fallback>
                <p:oleObj name="Document" r:id="rId38" imgW="1021838" imgH="2462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412" y="3416201"/>
                        <a:ext cx="23987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55622"/>
              </p:ext>
            </p:extLst>
          </p:nvPr>
        </p:nvGraphicFramePr>
        <p:xfrm>
          <a:off x="4695864" y="3397151"/>
          <a:ext cx="3765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6" name="Document" r:id="rId40" imgW="1662956" imgH="263143" progId="Word.Document.8">
                  <p:embed/>
                </p:oleObj>
              </mc:Choice>
              <mc:Fallback>
                <p:oleObj name="Document" r:id="rId40" imgW="1662956" imgH="263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64" y="3397151"/>
                        <a:ext cx="3765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7969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95012"/>
              </p:ext>
            </p:extLst>
          </p:nvPr>
        </p:nvGraphicFramePr>
        <p:xfrm>
          <a:off x="620713" y="740569"/>
          <a:ext cx="11031538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Document" r:id="rId3" imgW="4608507" imgH="946164" progId="Word.Document.8">
                  <p:embed/>
                </p:oleObj>
              </mc:Choice>
              <mc:Fallback>
                <p:oleObj name="Document" r:id="rId3" imgW="4608507" imgH="946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740569"/>
                        <a:ext cx="11031538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96943"/>
              </p:ext>
            </p:extLst>
          </p:nvPr>
        </p:nvGraphicFramePr>
        <p:xfrm>
          <a:off x="735013" y="2600325"/>
          <a:ext cx="110220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Document" r:id="rId5" imgW="4606352" imgH="906980" progId="Word.Document.8">
                  <p:embed/>
                </p:oleObj>
              </mc:Choice>
              <mc:Fallback>
                <p:oleObj name="Document" r:id="rId5" imgW="4606352" imgH="906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600325"/>
                        <a:ext cx="11022012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71750" y="5249863"/>
          <a:ext cx="60658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Document" r:id="rId7" imgW="2543230" imgH="355333" progId="Word.Document.8">
                  <p:embed/>
                </p:oleObj>
              </mc:Choice>
              <mc:Fallback>
                <p:oleObj name="Document" r:id="rId7" imgW="2543230" imgH="355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249863"/>
                        <a:ext cx="606583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flipV="1">
            <a:off x="6873970" y="3954124"/>
            <a:ext cx="844922" cy="1055233"/>
          </a:xfrm>
          <a:prstGeom prst="straightConnector1">
            <a:avLst/>
          </a:prstGeom>
          <a:noFill/>
          <a:ln w="38100" algn="ctr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 flipV="1">
            <a:off x="5071502" y="3954124"/>
            <a:ext cx="878915" cy="1002508"/>
          </a:xfrm>
          <a:prstGeom prst="straightConnector1">
            <a:avLst/>
          </a:prstGeom>
          <a:noFill/>
          <a:ln w="38100" algn="ctr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4414"/>
              </p:ext>
            </p:extLst>
          </p:nvPr>
        </p:nvGraphicFramePr>
        <p:xfrm>
          <a:off x="4181942" y="4729245"/>
          <a:ext cx="35369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Document" r:id="rId9" imgW="1481216" imgH="331445" progId="Word.Document.8">
                  <p:embed/>
                </p:oleObj>
              </mc:Choice>
              <mc:Fallback>
                <p:oleObj name="Document" r:id="rId9" imgW="1481216" imgH="331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942" y="4729245"/>
                        <a:ext cx="35369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9933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75043"/>
              </p:ext>
            </p:extLst>
          </p:nvPr>
        </p:nvGraphicFramePr>
        <p:xfrm>
          <a:off x="855663" y="1742982"/>
          <a:ext cx="103187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Document" r:id="rId3" imgW="4555709" imgH="670439" progId="Word.Document.8">
                  <p:embed/>
                </p:oleObj>
              </mc:Choice>
              <mc:Fallback>
                <p:oleObj name="Document" r:id="rId3" imgW="4555709" imgH="670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42982"/>
                        <a:ext cx="103187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7313"/>
              </p:ext>
            </p:extLst>
          </p:nvPr>
        </p:nvGraphicFramePr>
        <p:xfrm>
          <a:off x="855663" y="806450"/>
          <a:ext cx="109648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Document" r:id="rId5" imgW="4875011" imgH="477755" progId="Word.Document.8">
                  <p:embed/>
                </p:oleObj>
              </mc:Choice>
              <mc:Fallback>
                <p:oleObj name="Document" r:id="rId5" imgW="4875011" imgH="4777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806450"/>
                        <a:ext cx="109648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55113"/>
              </p:ext>
            </p:extLst>
          </p:nvPr>
        </p:nvGraphicFramePr>
        <p:xfrm>
          <a:off x="5992813" y="5391897"/>
          <a:ext cx="5289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Document" r:id="rId7" imgW="2425114" imgH="269614" progId="Word.Document.8">
                  <p:embed/>
                </p:oleObj>
              </mc:Choice>
              <mc:Fallback>
                <p:oleObj name="Document" r:id="rId7" imgW="2425114" imgH="2696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391897"/>
                        <a:ext cx="52895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1935"/>
              </p:ext>
            </p:extLst>
          </p:nvPr>
        </p:nvGraphicFramePr>
        <p:xfrm>
          <a:off x="766763" y="3217863"/>
          <a:ext cx="7273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Document" r:id="rId9" imgW="3299333" imgH="290823" progId="Word.Document.8">
                  <p:embed/>
                </p:oleObj>
              </mc:Choice>
              <mc:Fallback>
                <p:oleObj name="Document" r:id="rId9" imgW="3299333" imgH="2908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217863"/>
                        <a:ext cx="72739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06270"/>
              </p:ext>
            </p:extLst>
          </p:nvPr>
        </p:nvGraphicFramePr>
        <p:xfrm>
          <a:off x="470928" y="3756352"/>
          <a:ext cx="1164039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Document" r:id="rId11" imgW="5457316" imgH="517320" progId="Word.Document.8">
                  <p:embed/>
                </p:oleObj>
              </mc:Choice>
              <mc:Fallback>
                <p:oleObj name="Document" r:id="rId11" imgW="5457316" imgH="517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28" y="3756352"/>
                        <a:ext cx="1164039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41383"/>
              </p:ext>
            </p:extLst>
          </p:nvPr>
        </p:nvGraphicFramePr>
        <p:xfrm>
          <a:off x="10128250" y="4851144"/>
          <a:ext cx="23082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Document" r:id="rId13" imgW="1048416" imgH="361642" progId="Word.Document.8">
                  <p:embed/>
                </p:oleObj>
              </mc:Choice>
              <mc:Fallback>
                <p:oleObj name="Document" r:id="rId13" imgW="1048416" imgH="3616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0" y="4851144"/>
                        <a:ext cx="23082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56683"/>
              </p:ext>
            </p:extLst>
          </p:nvPr>
        </p:nvGraphicFramePr>
        <p:xfrm>
          <a:off x="976220" y="5036086"/>
          <a:ext cx="54689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Document" r:id="rId15" imgW="2480785" imgH="581646" progId="Word.Document.8">
                  <p:embed/>
                </p:oleObj>
              </mc:Choice>
              <mc:Fallback>
                <p:oleObj name="Document" r:id="rId15" imgW="2480785" imgH="581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220" y="5036086"/>
                        <a:ext cx="546893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965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163983"/>
              </p:ext>
            </p:extLst>
          </p:nvPr>
        </p:nvGraphicFramePr>
        <p:xfrm>
          <a:off x="552450" y="798512"/>
          <a:ext cx="112299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Document" r:id="rId3" imgW="4982043" imgH="525926" progId="Word.Document.8">
                  <p:embed/>
                </p:oleObj>
              </mc:Choice>
              <mc:Fallback>
                <p:oleObj name="Document" r:id="rId3" imgW="4982043" imgH="52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798512"/>
                        <a:ext cx="1122997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21532"/>
              </p:ext>
            </p:extLst>
          </p:nvPr>
        </p:nvGraphicFramePr>
        <p:xfrm>
          <a:off x="552450" y="3240884"/>
          <a:ext cx="8039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Document" r:id="rId5" imgW="3687955" imgH="286150" progId="Word.Document.8">
                  <p:embed/>
                </p:oleObj>
              </mc:Choice>
              <mc:Fallback>
                <p:oleObj name="Document" r:id="rId5" imgW="3687955" imgH="286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240884"/>
                        <a:ext cx="80391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42951"/>
              </p:ext>
            </p:extLst>
          </p:nvPr>
        </p:nvGraphicFramePr>
        <p:xfrm>
          <a:off x="590550" y="4471988"/>
          <a:ext cx="11087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Document" r:id="rId7" imgW="5000002" imgH="502560" progId="Word.Document.8">
                  <p:embed/>
                </p:oleObj>
              </mc:Choice>
              <mc:Fallback>
                <p:oleObj name="Document" r:id="rId7" imgW="5000002" imgH="50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471988"/>
                        <a:ext cx="110871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52717"/>
              </p:ext>
            </p:extLst>
          </p:nvPr>
        </p:nvGraphicFramePr>
        <p:xfrm>
          <a:off x="1147763" y="1890713"/>
          <a:ext cx="108108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Document" r:id="rId9" imgW="4816107" imgH="278241" progId="Word.Document.8">
                  <p:embed/>
                </p:oleObj>
              </mc:Choice>
              <mc:Fallback>
                <p:oleObj name="Document" r:id="rId9" imgW="4816107" imgH="278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890713"/>
                        <a:ext cx="108108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98608"/>
              </p:ext>
            </p:extLst>
          </p:nvPr>
        </p:nvGraphicFramePr>
        <p:xfrm>
          <a:off x="552450" y="2354263"/>
          <a:ext cx="5197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Document" r:id="rId11" imgW="2322893" imgH="345972" progId="Word.Document.8">
                  <p:embed/>
                </p:oleObj>
              </mc:Choice>
              <mc:Fallback>
                <p:oleObj name="Document" r:id="rId11" imgW="2322893" imgH="345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354263"/>
                        <a:ext cx="51974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64245"/>
              </p:ext>
            </p:extLst>
          </p:nvPr>
        </p:nvGraphicFramePr>
        <p:xfrm>
          <a:off x="2100263" y="5058569"/>
          <a:ext cx="9539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Document" r:id="rId13" imgW="4301058" imgH="268176" progId="Word.Document.8">
                  <p:embed/>
                </p:oleObj>
              </mc:Choice>
              <mc:Fallback>
                <p:oleObj name="Document" r:id="rId13" imgW="4301058" imgH="268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5058569"/>
                        <a:ext cx="9539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73688"/>
              </p:ext>
            </p:extLst>
          </p:nvPr>
        </p:nvGraphicFramePr>
        <p:xfrm>
          <a:off x="6038856" y="3842544"/>
          <a:ext cx="5281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Document" r:id="rId15" imgW="2420804" imgH="314549" progId="Word.Document.8">
                  <p:embed/>
                </p:oleObj>
              </mc:Choice>
              <mc:Fallback>
                <p:oleObj name="Document" r:id="rId15" imgW="2420804" imgH="3145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6" y="3842544"/>
                        <a:ext cx="5281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015357"/>
              </p:ext>
            </p:extLst>
          </p:nvPr>
        </p:nvGraphicFramePr>
        <p:xfrm>
          <a:off x="1147763" y="3842544"/>
          <a:ext cx="5076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Document" r:id="rId17" imgW="2327061" imgH="268535" progId="Word.Document.8">
                  <p:embed/>
                </p:oleObj>
              </mc:Choice>
              <mc:Fallback>
                <p:oleObj name="Document" r:id="rId17" imgW="2327061" imgH="268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842544"/>
                        <a:ext cx="5076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3664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47513"/>
              </p:ext>
            </p:extLst>
          </p:nvPr>
        </p:nvGraphicFramePr>
        <p:xfrm>
          <a:off x="566738" y="695326"/>
          <a:ext cx="106299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Document" r:id="rId3" imgW="4568998" imgH="1859255" progId="Word.Document.8">
                  <p:embed/>
                </p:oleObj>
              </mc:Choice>
              <mc:Fallback>
                <p:oleObj name="Document" r:id="rId3" imgW="4568998" imgH="18592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695326"/>
                        <a:ext cx="106299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07016"/>
              </p:ext>
            </p:extLst>
          </p:nvPr>
        </p:nvGraphicFramePr>
        <p:xfrm>
          <a:off x="392112" y="3005137"/>
          <a:ext cx="261778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Document" r:id="rId5" imgW="1225532" imgH="823567" progId="Word.Document.8">
                  <p:embed/>
                </p:oleObj>
              </mc:Choice>
              <mc:Fallback>
                <p:oleObj name="Document" r:id="rId5" imgW="1225532" imgH="823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" y="3005137"/>
                        <a:ext cx="261778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99848"/>
              </p:ext>
            </p:extLst>
          </p:nvPr>
        </p:nvGraphicFramePr>
        <p:xfrm>
          <a:off x="566738" y="4943475"/>
          <a:ext cx="110871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Document" r:id="rId7" imgW="4759717" imgH="742336" progId="Word.Document.8">
                  <p:embed/>
                </p:oleObj>
              </mc:Choice>
              <mc:Fallback>
                <p:oleObj name="Document" r:id="rId7" imgW="4759717" imgH="742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943475"/>
                        <a:ext cx="110871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2558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94625"/>
              </p:ext>
            </p:extLst>
          </p:nvPr>
        </p:nvGraphicFramePr>
        <p:xfrm>
          <a:off x="1571625" y="790575"/>
          <a:ext cx="96202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Document" r:id="rId3" imgW="4289205" imgH="376021" progId="Word.Document.8">
                  <p:embed/>
                </p:oleObj>
              </mc:Choice>
              <mc:Fallback>
                <p:oleObj name="Document" r:id="rId3" imgW="4289205" imgH="376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790575"/>
                        <a:ext cx="96202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17936"/>
              </p:ext>
            </p:extLst>
          </p:nvPr>
        </p:nvGraphicFramePr>
        <p:xfrm>
          <a:off x="1463675" y="1302544"/>
          <a:ext cx="8534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Document" r:id="rId5" imgW="3814845" imgH="876271" progId="Word.Document.8">
                  <p:embed/>
                </p:oleObj>
              </mc:Choice>
              <mc:Fallback>
                <p:oleObj name="Document" r:id="rId5" imgW="3814845" imgH="876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302544"/>
                        <a:ext cx="8534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9970"/>
              </p:ext>
            </p:extLst>
          </p:nvPr>
        </p:nvGraphicFramePr>
        <p:xfrm>
          <a:off x="1571625" y="3232944"/>
          <a:ext cx="85344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Document" r:id="rId7" imgW="3814534" imgH="922363" progId="Word.Document.8">
                  <p:embed/>
                </p:oleObj>
              </mc:Choice>
              <mc:Fallback>
                <p:oleObj name="Document" r:id="rId7" imgW="3814534" imgH="922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32944"/>
                        <a:ext cx="85344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953"/>
              </p:ext>
            </p:extLst>
          </p:nvPr>
        </p:nvGraphicFramePr>
        <p:xfrm>
          <a:off x="4430713" y="5073651"/>
          <a:ext cx="2505414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Document" r:id="rId9" imgW="1024965" imgH="324730" progId="Word.Document.8">
                  <p:embed/>
                </p:oleObj>
              </mc:Choice>
              <mc:Fallback>
                <p:oleObj name="Document" r:id="rId9" imgW="1024965" imgH="3247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5073651"/>
                        <a:ext cx="2505414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9646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796584"/>
              </p:ext>
            </p:extLst>
          </p:nvPr>
        </p:nvGraphicFramePr>
        <p:xfrm>
          <a:off x="647701" y="866775"/>
          <a:ext cx="110251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Document" r:id="rId3" imgW="5091231" imgH="459421" progId="Word.Document.8">
                  <p:embed/>
                </p:oleObj>
              </mc:Choice>
              <mc:Fallback>
                <p:oleObj name="Document" r:id="rId3" imgW="5091231" imgH="459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1" y="866775"/>
                        <a:ext cx="1102518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20177"/>
              </p:ext>
            </p:extLst>
          </p:nvPr>
        </p:nvGraphicFramePr>
        <p:xfrm>
          <a:off x="1204913" y="1883571"/>
          <a:ext cx="10682288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Document" r:id="rId5" imgW="4818621" imgH="663968" progId="Word.Document.8">
                  <p:embed/>
                </p:oleObj>
              </mc:Choice>
              <mc:Fallback>
                <p:oleObj name="Document" r:id="rId5" imgW="4818621" imgH="6639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883571"/>
                        <a:ext cx="10682288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52108"/>
              </p:ext>
            </p:extLst>
          </p:nvPr>
        </p:nvGraphicFramePr>
        <p:xfrm>
          <a:off x="528638" y="3095625"/>
          <a:ext cx="11034713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Document" r:id="rId7" imgW="4977733" imgH="857371" progId="Word.Document.8">
                  <p:embed/>
                </p:oleObj>
              </mc:Choice>
              <mc:Fallback>
                <p:oleObj name="Document" r:id="rId7" imgW="4977733" imgH="857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095625"/>
                        <a:ext cx="11034713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856404"/>
              </p:ext>
            </p:extLst>
          </p:nvPr>
        </p:nvGraphicFramePr>
        <p:xfrm>
          <a:off x="421482" y="4951413"/>
          <a:ext cx="82296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Document" r:id="rId9" imgW="3737601" imgH="491279" progId="Word.Document.8">
                  <p:embed/>
                </p:oleObj>
              </mc:Choice>
              <mc:Fallback>
                <p:oleObj name="Document" r:id="rId9" imgW="3737601" imgH="491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2" y="4951413"/>
                        <a:ext cx="82296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41430"/>
              </p:ext>
            </p:extLst>
          </p:nvPr>
        </p:nvGraphicFramePr>
        <p:xfrm>
          <a:off x="8277226" y="5272881"/>
          <a:ext cx="3457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Document" r:id="rId11" imgW="1379930" imgH="222881" progId="Word.Document.8">
                  <p:embed/>
                </p:oleObj>
              </mc:Choice>
              <mc:Fallback>
                <p:oleObj name="Document" r:id="rId11" imgW="1379930" imgH="2228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6" y="5272881"/>
                        <a:ext cx="3457575" cy="4857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CC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2347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40984"/>
              </p:ext>
            </p:extLst>
          </p:nvPr>
        </p:nvGraphicFramePr>
        <p:xfrm>
          <a:off x="876300" y="763845"/>
          <a:ext cx="108966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Document" r:id="rId3" imgW="4887582" imgH="1092115" progId="Word.Document.8">
                  <p:embed/>
                </p:oleObj>
              </mc:Choice>
              <mc:Fallback>
                <p:oleObj name="Document" r:id="rId3" imgW="4887582" imgH="109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763845"/>
                        <a:ext cx="108966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76448"/>
              </p:ext>
            </p:extLst>
          </p:nvPr>
        </p:nvGraphicFramePr>
        <p:xfrm>
          <a:off x="876300" y="3197482"/>
          <a:ext cx="106060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Document" r:id="rId5" imgW="4731343" imgH="1113324" progId="Word.Document.8">
                  <p:embed/>
                </p:oleObj>
              </mc:Choice>
              <mc:Fallback>
                <p:oleObj name="Document" r:id="rId5" imgW="4731343" imgH="11133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197482"/>
                        <a:ext cx="106060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6" descr="C:\Users\Ningrj\AppData\Roaming\Tencent\Users\767623779\QQ\WinTemp\RichOle\]J2N%G@`NBACY4C3MQ6KS3J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9" y="4445257"/>
            <a:ext cx="19653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C:\Users\Ningrj\AppData\Roaming\Tencent\Users\767623779\QQ\WinTemp\RichOle\@D6GUN$MV`})FABNQIN{3@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1314" y="2492379"/>
            <a:ext cx="3884612" cy="6672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2560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55452"/>
              </p:ext>
            </p:extLst>
          </p:nvPr>
        </p:nvGraphicFramePr>
        <p:xfrm>
          <a:off x="642938" y="816544"/>
          <a:ext cx="108156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" name="Document" r:id="rId3" imgW="5049926" imgH="890444" progId="Word.Document.8">
                  <p:embed/>
                </p:oleObj>
              </mc:Choice>
              <mc:Fallback>
                <p:oleObj name="Document" r:id="rId3" imgW="5049926" imgH="8904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816544"/>
                        <a:ext cx="108156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429250"/>
              </p:ext>
            </p:extLst>
          </p:nvPr>
        </p:nvGraphicFramePr>
        <p:xfrm>
          <a:off x="1203325" y="2729708"/>
          <a:ext cx="822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" name="Document" r:id="rId5" imgW="3882530" imgH="347772" progId="Word.Document.8">
                  <p:embed/>
                </p:oleObj>
              </mc:Choice>
              <mc:Fallback>
                <p:oleObj name="Document" r:id="rId5" imgW="3882530" imgH="3477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729708"/>
                        <a:ext cx="822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06823"/>
              </p:ext>
            </p:extLst>
          </p:nvPr>
        </p:nvGraphicFramePr>
        <p:xfrm>
          <a:off x="1203325" y="3376612"/>
          <a:ext cx="8128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" name="Document" r:id="rId7" imgW="3582267" imgH="306371" progId="Word.Document.8">
                  <p:embed/>
                </p:oleObj>
              </mc:Choice>
              <mc:Fallback>
                <p:oleObj name="Document" r:id="rId7" imgW="3582267" imgH="306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376612"/>
                        <a:ext cx="8128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1036"/>
              </p:ext>
            </p:extLst>
          </p:nvPr>
        </p:nvGraphicFramePr>
        <p:xfrm>
          <a:off x="1203325" y="3875089"/>
          <a:ext cx="8128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8" name="Document" r:id="rId9" imgW="3582267" imgH="325812" progId="Word.Document.8">
                  <p:embed/>
                </p:oleObj>
              </mc:Choice>
              <mc:Fallback>
                <p:oleObj name="Document" r:id="rId9" imgW="3582267" imgH="3258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875089"/>
                        <a:ext cx="8128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3812"/>
              </p:ext>
            </p:extLst>
          </p:nvPr>
        </p:nvGraphicFramePr>
        <p:xfrm>
          <a:off x="901700" y="4281488"/>
          <a:ext cx="8229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Document" r:id="rId11" imgW="3882530" imgH="304211" progId="Word.Document.8">
                  <p:embed/>
                </p:oleObj>
              </mc:Choice>
              <mc:Fallback>
                <p:oleObj name="Document" r:id="rId11" imgW="3882530" imgH="304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281488"/>
                        <a:ext cx="8229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1375"/>
              </p:ext>
            </p:extLst>
          </p:nvPr>
        </p:nvGraphicFramePr>
        <p:xfrm>
          <a:off x="901700" y="4857752"/>
          <a:ext cx="8229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Document" r:id="rId13" imgW="3882530" imgH="483857" progId="Word.Document.8">
                  <p:embed/>
                </p:oleObj>
              </mc:Choice>
              <mc:Fallback>
                <p:oleObj name="Document" r:id="rId13" imgW="3882530" imgH="483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857752"/>
                        <a:ext cx="8229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97019"/>
              </p:ext>
            </p:extLst>
          </p:nvPr>
        </p:nvGraphicFramePr>
        <p:xfrm>
          <a:off x="6688932" y="2906713"/>
          <a:ext cx="18621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Document" r:id="rId15" imgW="854465" imgH="189808" progId="Word.Document.8">
                  <p:embed/>
                </p:oleObj>
              </mc:Choice>
              <mc:Fallback>
                <p:oleObj name="Document" r:id="rId15" imgW="854465" imgH="189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932" y="2906713"/>
                        <a:ext cx="18621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5627"/>
              </p:ext>
            </p:extLst>
          </p:nvPr>
        </p:nvGraphicFramePr>
        <p:xfrm>
          <a:off x="9991725" y="3441699"/>
          <a:ext cx="15573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name="Document" r:id="rId17" imgW="725882" imgH="271770" progId="Word.Document.8">
                  <p:embed/>
                </p:oleObj>
              </mc:Choice>
              <mc:Fallback>
                <p:oleObj name="Document" r:id="rId17" imgW="725882" imgH="271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725" y="3441699"/>
                        <a:ext cx="15573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5430"/>
              </p:ext>
            </p:extLst>
          </p:nvPr>
        </p:nvGraphicFramePr>
        <p:xfrm>
          <a:off x="9734550" y="3931045"/>
          <a:ext cx="15700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Document" r:id="rId19" imgW="727254" imgH="220688" progId="Word.Document.8">
                  <p:embed/>
                </p:oleObj>
              </mc:Choice>
              <mc:Fallback>
                <p:oleObj name="Document" r:id="rId19" imgW="727254" imgH="220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4550" y="3931045"/>
                        <a:ext cx="15700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0389"/>
              </p:ext>
            </p:extLst>
          </p:nvPr>
        </p:nvGraphicFramePr>
        <p:xfrm>
          <a:off x="7766051" y="4452938"/>
          <a:ext cx="1570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Document" r:id="rId21" imgW="727254" imgH="220688" progId="Word.Document.8">
                  <p:embed/>
                </p:oleObj>
              </mc:Choice>
              <mc:Fallback>
                <p:oleObj name="Document" r:id="rId21" imgW="727254" imgH="220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1" y="4452938"/>
                        <a:ext cx="1570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56314"/>
              </p:ext>
            </p:extLst>
          </p:nvPr>
        </p:nvGraphicFramePr>
        <p:xfrm>
          <a:off x="1203325" y="5607047"/>
          <a:ext cx="10001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Document" r:id="rId23" imgW="4641191" imgH="291902" progId="Word.Document.8">
                  <p:embed/>
                </p:oleObj>
              </mc:Choice>
              <mc:Fallback>
                <p:oleObj name="Document" r:id="rId23" imgW="4641191" imgH="291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607047"/>
                        <a:ext cx="100012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6024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79075"/>
              </p:ext>
            </p:extLst>
          </p:nvPr>
        </p:nvGraphicFramePr>
        <p:xfrm>
          <a:off x="1716182" y="692058"/>
          <a:ext cx="8185345" cy="93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Document" r:id="rId3" imgW="3460218" imgH="396734" progId="Word.Document.8">
                  <p:embed/>
                </p:oleObj>
              </mc:Choice>
              <mc:Fallback>
                <p:oleObj name="Document" r:id="rId3" imgW="3460218" imgH="396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182" y="692058"/>
                        <a:ext cx="8185345" cy="939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232482"/>
              </p:ext>
            </p:extLst>
          </p:nvPr>
        </p:nvGraphicFramePr>
        <p:xfrm>
          <a:off x="896004" y="1511860"/>
          <a:ext cx="10823575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5" imgW="4621796" imgH="2117005" progId="Word.Document.8">
                  <p:embed/>
                </p:oleObj>
              </mc:Choice>
              <mc:Fallback>
                <p:oleObj name="Document" r:id="rId5" imgW="4621796" imgH="2117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004" y="1511860"/>
                        <a:ext cx="10823575" cy="494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6357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066993"/>
              </p:ext>
            </p:extLst>
          </p:nvPr>
        </p:nvGraphicFramePr>
        <p:xfrm>
          <a:off x="709707" y="2838264"/>
          <a:ext cx="6543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Document" r:id="rId3" imgW="3068509" imgH="335532" progId="Word.Document.8">
                  <p:embed/>
                </p:oleObj>
              </mc:Choice>
              <mc:Fallback>
                <p:oleObj name="Document" r:id="rId3" imgW="3068509" imgH="33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07" y="2838264"/>
                        <a:ext cx="65436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277406"/>
              </p:ext>
            </p:extLst>
          </p:nvPr>
        </p:nvGraphicFramePr>
        <p:xfrm>
          <a:off x="1166813" y="651669"/>
          <a:ext cx="10387012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Document" r:id="rId5" imgW="4316143" imgH="1037113" progId="Word.Document.8">
                  <p:embed/>
                </p:oleObj>
              </mc:Choice>
              <mc:Fallback>
                <p:oleObj name="Document" r:id="rId5" imgW="4316143" imgH="1037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651669"/>
                        <a:ext cx="10387012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567830"/>
              </p:ext>
            </p:extLst>
          </p:nvPr>
        </p:nvGraphicFramePr>
        <p:xfrm>
          <a:off x="1244600" y="3585695"/>
          <a:ext cx="109140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Document" r:id="rId7" imgW="5074709" imgH="482069" progId="Word.Document.8">
                  <p:embed/>
                </p:oleObj>
              </mc:Choice>
              <mc:Fallback>
                <p:oleObj name="Document" r:id="rId7" imgW="5074709" imgH="482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85695"/>
                        <a:ext cx="109140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41"/>
              </p:ext>
            </p:extLst>
          </p:nvPr>
        </p:nvGraphicFramePr>
        <p:xfrm>
          <a:off x="1244600" y="4562335"/>
          <a:ext cx="9855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Document" r:id="rId9" imgW="4577977" imgH="337556" progId="Word.Document.8">
                  <p:embed/>
                </p:oleObj>
              </mc:Choice>
              <mc:Fallback>
                <p:oleObj name="Document" r:id="rId9" imgW="4577977" imgH="337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562335"/>
                        <a:ext cx="98552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6947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14961"/>
              </p:ext>
            </p:extLst>
          </p:nvPr>
        </p:nvGraphicFramePr>
        <p:xfrm>
          <a:off x="1021354" y="2184379"/>
          <a:ext cx="8280000" cy="185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Document" r:id="rId3" imgW="3815925" imgH="883112" progId="Word.Document.8">
                  <p:embed/>
                </p:oleObj>
              </mc:Choice>
              <mc:Fallback>
                <p:oleObj name="Document" r:id="rId3" imgW="3815925" imgH="883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354" y="2184379"/>
                        <a:ext cx="8280000" cy="185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497632"/>
              </p:ext>
            </p:extLst>
          </p:nvPr>
        </p:nvGraphicFramePr>
        <p:xfrm>
          <a:off x="1198713" y="956333"/>
          <a:ext cx="7162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Document" r:id="rId5" imgW="3119167" imgH="302326" progId="Word.Document.8">
                  <p:embed/>
                </p:oleObj>
              </mc:Choice>
              <mc:Fallback>
                <p:oleObj name="Document" r:id="rId5" imgW="3119167" imgH="3023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13" y="956333"/>
                        <a:ext cx="7162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09506"/>
              </p:ext>
            </p:extLst>
          </p:nvPr>
        </p:nvGraphicFramePr>
        <p:xfrm>
          <a:off x="549865" y="1802174"/>
          <a:ext cx="8785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Document" r:id="rId7" imgW="3926803" imgH="267816" progId="Word.Document.8">
                  <p:embed/>
                </p:oleObj>
              </mc:Choice>
              <mc:Fallback>
                <p:oleObj name="Document" r:id="rId7" imgW="3926803" imgH="267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865" y="1802174"/>
                        <a:ext cx="8785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00438"/>
              </p:ext>
            </p:extLst>
          </p:nvPr>
        </p:nvGraphicFramePr>
        <p:xfrm>
          <a:off x="1198713" y="5245268"/>
          <a:ext cx="61642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Document" r:id="rId9" imgW="2884492" imgH="522691" progId="Word.Document.8">
                  <p:embed/>
                </p:oleObj>
              </mc:Choice>
              <mc:Fallback>
                <p:oleObj name="Document" r:id="rId9" imgW="2884492" imgH="522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13" y="5245268"/>
                        <a:ext cx="61642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35926"/>
              </p:ext>
            </p:extLst>
          </p:nvPr>
        </p:nvGraphicFramePr>
        <p:xfrm>
          <a:off x="6794611" y="5245652"/>
          <a:ext cx="26574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Document" r:id="rId11" imgW="1244427" imgH="457267" progId="Word.Document.8">
                  <p:embed/>
                </p:oleObj>
              </mc:Choice>
              <mc:Fallback>
                <p:oleObj name="Document" r:id="rId11" imgW="1244427" imgH="457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611" y="5245652"/>
                        <a:ext cx="26574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13611"/>
              </p:ext>
            </p:extLst>
          </p:nvPr>
        </p:nvGraphicFramePr>
        <p:xfrm>
          <a:off x="9194767" y="5245268"/>
          <a:ext cx="25225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Document" r:id="rId13" imgW="1181801" imgH="457267" progId="Word.Document.8">
                  <p:embed/>
                </p:oleObj>
              </mc:Choice>
              <mc:Fallback>
                <p:oleObj name="Document" r:id="rId13" imgW="1181801" imgH="457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767" y="5245268"/>
                        <a:ext cx="25225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 descr="C:\Users\Ningrj\AppData\Roaming\Tencent\Users\767623779\QQ\WinTemp\RichOle\VV$LHM5J~9QGDAB@S586]EQ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64" y="3721793"/>
            <a:ext cx="56403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 descr="C:\Users\Ningrj\AppData\Roaming\Tencent\Users\767623779\QQ\WinTemp\RichOle\IE4W{131C5NJ_34BZ`64YIR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89" y="4188237"/>
            <a:ext cx="571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C:\Users\Ningrj\AppData\Roaming\Tencent\Users\767623779\QQ\WinTemp\RichOle\27$KEYKT[]J)_X}588SMNDB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1" y="4693343"/>
            <a:ext cx="567531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05712"/>
              </p:ext>
            </p:extLst>
          </p:nvPr>
        </p:nvGraphicFramePr>
        <p:xfrm>
          <a:off x="5323677" y="767608"/>
          <a:ext cx="74469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Document" r:id="rId18" imgW="3426120" imgH="584882" progId="Word.Document.8">
                  <p:embed/>
                </p:oleObj>
              </mc:Choice>
              <mc:Fallback>
                <p:oleObj name="Document" r:id="rId18" imgW="3426120" imgH="584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677" y="767608"/>
                        <a:ext cx="744696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5198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066068"/>
              </p:ext>
            </p:extLst>
          </p:nvPr>
        </p:nvGraphicFramePr>
        <p:xfrm>
          <a:off x="1041202" y="1055075"/>
          <a:ext cx="107505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Document" r:id="rId3" imgW="4828678" imgH="310595" progId="Word.Document.8">
                  <p:embed/>
                </p:oleObj>
              </mc:Choice>
              <mc:Fallback>
                <p:oleObj name="Document" r:id="rId3" imgW="4828678" imgH="310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02" y="1055075"/>
                        <a:ext cx="107505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74536"/>
              </p:ext>
            </p:extLst>
          </p:nvPr>
        </p:nvGraphicFramePr>
        <p:xfrm>
          <a:off x="1059396" y="1830834"/>
          <a:ext cx="36163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Document" r:id="rId5" imgW="1644603" imgH="482417" progId="Word.Document.8">
                  <p:embed/>
                </p:oleObj>
              </mc:Choice>
              <mc:Fallback>
                <p:oleObj name="Document" r:id="rId5" imgW="1644603" imgH="48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96" y="1830834"/>
                        <a:ext cx="36163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32312"/>
              </p:ext>
            </p:extLst>
          </p:nvPr>
        </p:nvGraphicFramePr>
        <p:xfrm>
          <a:off x="6969751" y="1569222"/>
          <a:ext cx="43021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Document" r:id="rId7" imgW="1958546" imgH="630023" progId="Word.Document.8">
                  <p:embed/>
                </p:oleObj>
              </mc:Choice>
              <mc:Fallback>
                <p:oleObj name="Document" r:id="rId7" imgW="1958546" imgH="630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751" y="1569222"/>
                        <a:ext cx="43021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742918"/>
              </p:ext>
            </p:extLst>
          </p:nvPr>
        </p:nvGraphicFramePr>
        <p:xfrm>
          <a:off x="6476988" y="2630440"/>
          <a:ext cx="448945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Document" r:id="rId9" imgW="1913903" imgH="630383" progId="Word.Document.8">
                  <p:embed/>
                </p:oleObj>
              </mc:Choice>
              <mc:Fallback>
                <p:oleObj name="Document" r:id="rId9" imgW="1913903" imgH="630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88" y="2630440"/>
                        <a:ext cx="448945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87928"/>
              </p:ext>
            </p:extLst>
          </p:nvPr>
        </p:nvGraphicFramePr>
        <p:xfrm>
          <a:off x="6624097" y="3990364"/>
          <a:ext cx="2641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Document" r:id="rId11" imgW="1203930" imgH="336972" progId="Word.Document.8">
                  <p:embed/>
                </p:oleObj>
              </mc:Choice>
              <mc:Fallback>
                <p:oleObj name="Document" r:id="rId11" imgW="1203930" imgH="336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097" y="3990364"/>
                        <a:ext cx="2641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79279"/>
              </p:ext>
            </p:extLst>
          </p:nvPr>
        </p:nvGraphicFramePr>
        <p:xfrm>
          <a:off x="609289" y="4873219"/>
          <a:ext cx="53705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Document" r:id="rId13" imgW="2441702" imgH="339132" progId="Word.Document.8">
                  <p:embed/>
                </p:oleObj>
              </mc:Choice>
              <mc:Fallback>
                <p:oleObj name="Document" r:id="rId13" imgW="2441702" imgH="339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9" y="4873219"/>
                        <a:ext cx="53705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21423"/>
              </p:ext>
            </p:extLst>
          </p:nvPr>
        </p:nvGraphicFramePr>
        <p:xfrm>
          <a:off x="3838082" y="1595322"/>
          <a:ext cx="39624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Document" r:id="rId15" imgW="1801574" imgH="482417" progId="Word.Document.8">
                  <p:embed/>
                </p:oleObj>
              </mc:Choice>
              <mc:Fallback>
                <p:oleObj name="Document" r:id="rId15" imgW="1801574" imgH="48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082" y="1595322"/>
                        <a:ext cx="39624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04084"/>
              </p:ext>
            </p:extLst>
          </p:nvPr>
        </p:nvGraphicFramePr>
        <p:xfrm>
          <a:off x="3455586" y="2632726"/>
          <a:ext cx="39465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Document" r:id="rId17" imgW="1796534" imgH="630023" progId="Word.Document.8">
                  <p:embed/>
                </p:oleObj>
              </mc:Choice>
              <mc:Fallback>
                <p:oleObj name="Document" r:id="rId17" imgW="1796534" imgH="630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586" y="2632726"/>
                        <a:ext cx="39465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369906"/>
              </p:ext>
            </p:extLst>
          </p:nvPr>
        </p:nvGraphicFramePr>
        <p:xfrm>
          <a:off x="3120390" y="3752239"/>
          <a:ext cx="39370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Document" r:id="rId19" imgW="1670885" imgH="628223" progId="Word.Document.8">
                  <p:embed/>
                </p:oleObj>
              </mc:Choice>
              <mc:Fallback>
                <p:oleObj name="Document" r:id="rId19" imgW="1670885" imgH="6282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390" y="3752239"/>
                        <a:ext cx="39370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4D9A4E5-7556-4CB2-9A41-B5635FFDD1FA}"/>
              </a:ext>
            </a:extLst>
          </p:cNvPr>
          <p:cNvSpPr txBox="1"/>
          <p:nvPr/>
        </p:nvSpPr>
        <p:spPr>
          <a:xfrm>
            <a:off x="4743823" y="4847121"/>
            <a:ext cx="671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结论可推广至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维随机变量的情况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303EC8-FF63-45CB-81F6-F58538E766BD}"/>
              </a:ext>
            </a:extLst>
          </p:cNvPr>
          <p:cNvSpPr txBox="1"/>
          <p:nvPr/>
        </p:nvSpPr>
        <p:spPr>
          <a:xfrm>
            <a:off x="1041202" y="5635845"/>
            <a:ext cx="838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注：二项分布也具有类似的可加性结论（见课本）</a:t>
            </a:r>
          </a:p>
        </p:txBody>
      </p:sp>
    </p:spTree>
    <p:extLst>
      <p:ext uri="{BB962C8B-B14F-4D97-AF65-F5344CB8AC3E}">
        <p14:creationId xmlns:p14="http://schemas.microsoft.com/office/powerpoint/2010/main" val="19977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99516"/>
              </p:ext>
            </p:extLst>
          </p:nvPr>
        </p:nvGraphicFramePr>
        <p:xfrm>
          <a:off x="1372248" y="937047"/>
          <a:ext cx="83756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Document" r:id="rId3" imgW="3676234" imgH="393854" progId="Word.Document.8">
                  <p:embed/>
                </p:oleObj>
              </mc:Choice>
              <mc:Fallback>
                <p:oleObj name="Document" r:id="rId3" imgW="3676234" imgH="393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248" y="937047"/>
                        <a:ext cx="83756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66191"/>
              </p:ext>
            </p:extLst>
          </p:nvPr>
        </p:nvGraphicFramePr>
        <p:xfrm>
          <a:off x="715022" y="1830810"/>
          <a:ext cx="107442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Document" r:id="rId5" imgW="4798508" imgH="573738" progId="Word.Document.8">
                  <p:embed/>
                </p:oleObj>
              </mc:Choice>
              <mc:Fallback>
                <p:oleObj name="Document" r:id="rId5" imgW="4798508" imgH="573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22" y="1830810"/>
                        <a:ext cx="1074420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84147"/>
              </p:ext>
            </p:extLst>
          </p:nvPr>
        </p:nvGraphicFramePr>
        <p:xfrm>
          <a:off x="1376363" y="3000375"/>
          <a:ext cx="103870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Document" r:id="rId7" imgW="4673509" imgH="374868" progId="Word.Document.8">
                  <p:embed/>
                </p:oleObj>
              </mc:Choice>
              <mc:Fallback>
                <p:oleObj name="Document" r:id="rId7" imgW="4673509" imgH="374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000375"/>
                        <a:ext cx="1038701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9920"/>
              </p:ext>
            </p:extLst>
          </p:nvPr>
        </p:nvGraphicFramePr>
        <p:xfrm>
          <a:off x="1371600" y="3595688"/>
          <a:ext cx="9801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Document" r:id="rId9" imgW="4383282" imgH="252433" progId="Word.Document.8">
                  <p:embed/>
                </p:oleObj>
              </mc:Choice>
              <mc:Fallback>
                <p:oleObj name="Document" r:id="rId9" imgW="4383282" imgH="252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95688"/>
                        <a:ext cx="98012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40697"/>
              </p:ext>
            </p:extLst>
          </p:nvPr>
        </p:nvGraphicFramePr>
        <p:xfrm>
          <a:off x="798513" y="4243388"/>
          <a:ext cx="106632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Document" r:id="rId11" imgW="4770011" imgH="530433" progId="Word.Document.8">
                  <p:embed/>
                </p:oleObj>
              </mc:Choice>
              <mc:Fallback>
                <p:oleObj name="Document" r:id="rId11" imgW="4770011" imgH="530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243388"/>
                        <a:ext cx="106632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120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01654"/>
              </p:ext>
            </p:extLst>
          </p:nvPr>
        </p:nvGraphicFramePr>
        <p:xfrm>
          <a:off x="695325" y="2648323"/>
          <a:ext cx="1107281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Document" r:id="rId3" imgW="5139719" imgH="691289" progId="Word.Document.8">
                  <p:embed/>
                </p:oleObj>
              </mc:Choice>
              <mc:Fallback>
                <p:oleObj name="Document" r:id="rId3" imgW="5139719" imgH="691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648323"/>
                        <a:ext cx="1107281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18451"/>
              </p:ext>
            </p:extLst>
          </p:nvPr>
        </p:nvGraphicFramePr>
        <p:xfrm>
          <a:off x="652043" y="805889"/>
          <a:ext cx="1097756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Document" r:id="rId5" imgW="4871419" imgH="754199" progId="Word.Document.8">
                  <p:embed/>
                </p:oleObj>
              </mc:Choice>
              <mc:Fallback>
                <p:oleObj name="Document" r:id="rId5" imgW="4871419" imgH="754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43" y="805889"/>
                        <a:ext cx="10977563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23833"/>
              </p:ext>
            </p:extLst>
          </p:nvPr>
        </p:nvGraphicFramePr>
        <p:xfrm>
          <a:off x="1250858" y="3642096"/>
          <a:ext cx="106092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Document" r:id="rId7" imgW="4992818" imgH="459781" progId="Word.Document.8">
                  <p:embed/>
                </p:oleObj>
              </mc:Choice>
              <mc:Fallback>
                <p:oleObj name="Document" r:id="rId7" imgW="4992818" imgH="459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858" y="3642096"/>
                        <a:ext cx="106092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73435"/>
              </p:ext>
            </p:extLst>
          </p:nvPr>
        </p:nvGraphicFramePr>
        <p:xfrm>
          <a:off x="1250858" y="4593010"/>
          <a:ext cx="44164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Document" r:id="rId9" imgW="2067740" imgH="395793" progId="Word.Document.8">
                  <p:embed/>
                </p:oleObj>
              </mc:Choice>
              <mc:Fallback>
                <p:oleObj name="Document" r:id="rId9" imgW="2067740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858" y="4593010"/>
                        <a:ext cx="44164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20141"/>
              </p:ext>
            </p:extLst>
          </p:nvPr>
        </p:nvGraphicFramePr>
        <p:xfrm>
          <a:off x="5307947" y="4192961"/>
          <a:ext cx="265588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Document" r:id="rId11" imgW="1244164" imgH="791226" progId="Word.Document.8">
                  <p:embed/>
                </p:oleObj>
              </mc:Choice>
              <mc:Fallback>
                <p:oleObj name="Document" r:id="rId11" imgW="1244164" imgH="791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947" y="4192961"/>
                        <a:ext cx="2655887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8894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430288"/>
              </p:ext>
            </p:extLst>
          </p:nvPr>
        </p:nvGraphicFramePr>
        <p:xfrm>
          <a:off x="742764" y="763028"/>
          <a:ext cx="110347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Document" r:id="rId3" imgW="4871778" imgH="654622" progId="Word.Document.8">
                  <p:embed/>
                </p:oleObj>
              </mc:Choice>
              <mc:Fallback>
                <p:oleObj name="Document" r:id="rId3" imgW="4871778" imgH="6546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64" y="763028"/>
                        <a:ext cx="1103471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12941"/>
              </p:ext>
            </p:extLst>
          </p:nvPr>
        </p:nvGraphicFramePr>
        <p:xfrm>
          <a:off x="746125" y="4456113"/>
          <a:ext cx="10795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Document" r:id="rId5" imgW="5117490" imgH="482899" progId="Word.Document.8">
                  <p:embed/>
                </p:oleObj>
              </mc:Choice>
              <mc:Fallback>
                <p:oleObj name="Document" r:id="rId5" imgW="5117490" imgH="482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456113"/>
                        <a:ext cx="10795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515902"/>
              </p:ext>
            </p:extLst>
          </p:nvPr>
        </p:nvGraphicFramePr>
        <p:xfrm>
          <a:off x="693552" y="2939490"/>
          <a:ext cx="109489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Document" r:id="rId7" imgW="4758640" imgH="640602" progId="Word.Document.8">
                  <p:embed/>
                </p:oleObj>
              </mc:Choice>
              <mc:Fallback>
                <p:oleObj name="Document" r:id="rId7" imgW="4758640" imgH="6406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52" y="2939490"/>
                        <a:ext cx="10948987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90478"/>
              </p:ext>
            </p:extLst>
          </p:nvPr>
        </p:nvGraphicFramePr>
        <p:xfrm>
          <a:off x="691964" y="2207653"/>
          <a:ext cx="111363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Document" r:id="rId9" imgW="4917393" imgH="459421" progId="Word.Document.8">
                  <p:embed/>
                </p:oleObj>
              </mc:Choice>
              <mc:Fallback>
                <p:oleObj name="Document" r:id="rId9" imgW="4917393" imgH="459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64" y="2207653"/>
                        <a:ext cx="111363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82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20804"/>
              </p:ext>
            </p:extLst>
          </p:nvPr>
        </p:nvGraphicFramePr>
        <p:xfrm>
          <a:off x="1185428" y="1974752"/>
          <a:ext cx="8243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" name="Document" r:id="rId3" imgW="3640904" imgH="358406" progId="Word.Document.8">
                  <p:embed/>
                </p:oleObj>
              </mc:Choice>
              <mc:Fallback>
                <p:oleObj name="Document" r:id="rId3" imgW="3640904" imgH="3584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28" y="1974752"/>
                        <a:ext cx="8243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13317"/>
              </p:ext>
            </p:extLst>
          </p:nvPr>
        </p:nvGraphicFramePr>
        <p:xfrm>
          <a:off x="566738" y="623888"/>
          <a:ext cx="1105376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" name="Document" r:id="rId5" imgW="4880039" imgH="640602" progId="Word.Document.8">
                  <p:embed/>
                </p:oleObj>
              </mc:Choice>
              <mc:Fallback>
                <p:oleObj name="Document" r:id="rId5" imgW="4880039" imgH="6406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623888"/>
                        <a:ext cx="11053762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82295"/>
              </p:ext>
            </p:extLst>
          </p:nvPr>
        </p:nvGraphicFramePr>
        <p:xfrm>
          <a:off x="554417" y="2724282"/>
          <a:ext cx="8213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" name="Document" r:id="rId7" imgW="3608570" imgH="349294" progId="Word.Document.8">
                  <p:embed/>
                </p:oleObj>
              </mc:Choice>
              <mc:Fallback>
                <p:oleObj name="Document" r:id="rId7" imgW="3608570" imgH="3492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7" y="2724282"/>
                        <a:ext cx="8213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3381"/>
              </p:ext>
            </p:extLst>
          </p:nvPr>
        </p:nvGraphicFramePr>
        <p:xfrm>
          <a:off x="555625" y="3362325"/>
          <a:ext cx="62420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" name="Document" r:id="rId9" imgW="2740824" imgH="505435" progId="Word.Document.8">
                  <p:embed/>
                </p:oleObj>
              </mc:Choice>
              <mc:Fallback>
                <p:oleObj name="Document" r:id="rId9" imgW="2740824" imgH="505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362325"/>
                        <a:ext cx="62420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66349"/>
              </p:ext>
            </p:extLst>
          </p:nvPr>
        </p:nvGraphicFramePr>
        <p:xfrm>
          <a:off x="564403" y="4516902"/>
          <a:ext cx="82137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2" name="Document" r:id="rId11" imgW="3600317" imgH="691289" progId="Word.Document.8">
                  <p:embed/>
                </p:oleObj>
              </mc:Choice>
              <mc:Fallback>
                <p:oleObj name="Document" r:id="rId11" imgW="3600317" imgH="691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03" y="4516902"/>
                        <a:ext cx="82137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9167704" y="1220920"/>
            <a:ext cx="2333625" cy="2300286"/>
            <a:chOff x="6319838" y="782479"/>
            <a:chExt cx="2333625" cy="2300286"/>
          </a:xfrm>
        </p:grpSpPr>
        <p:grpSp>
          <p:nvGrpSpPr>
            <p:cNvPr id="12324" name="Group 64"/>
            <p:cNvGrpSpPr>
              <a:grpSpLocks/>
            </p:cNvGrpSpPr>
            <p:nvPr/>
          </p:nvGrpSpPr>
          <p:grpSpPr bwMode="auto">
            <a:xfrm>
              <a:off x="6319838" y="782479"/>
              <a:ext cx="2333625" cy="2300286"/>
              <a:chOff x="0" y="0"/>
              <a:chExt cx="2211" cy="2300"/>
            </a:xfrm>
          </p:grpSpPr>
          <p:sp>
            <p:nvSpPr>
              <p:cNvPr id="12327" name="Picture 6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211" cy="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2328" name="对象 7"/>
              <p:cNvGraphicFramePr>
                <a:graphicFrameLocks noChangeAspect="1"/>
              </p:cNvGraphicFramePr>
              <p:nvPr/>
            </p:nvGraphicFramePr>
            <p:xfrm>
              <a:off x="275" y="559"/>
              <a:ext cx="144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3" name="Equation" r:id="rId13" imgW="114102" imgH="126780" progId="Equation.DSMT4">
                      <p:embed/>
                    </p:oleObj>
                  </mc:Choice>
                  <mc:Fallback>
                    <p:oleObj name="Equation" r:id="rId13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559"/>
                            <a:ext cx="144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9" name="对象 8"/>
              <p:cNvGraphicFramePr>
                <a:graphicFrameLocks noChangeAspect="1"/>
              </p:cNvGraphicFramePr>
              <p:nvPr/>
            </p:nvGraphicFramePr>
            <p:xfrm>
              <a:off x="1480" y="1862"/>
              <a:ext cx="21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4" name="Equation" r:id="rId15" imgW="126720" imgH="164880" progId="Equation.DSMT4">
                      <p:embed/>
                    </p:oleObj>
                  </mc:Choice>
                  <mc:Fallback>
                    <p:oleObj name="Equation" r:id="rId15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0" y="1862"/>
                            <a:ext cx="212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0" name="对象 9"/>
              <p:cNvGraphicFramePr>
                <a:graphicFrameLocks noChangeAspect="1"/>
              </p:cNvGraphicFramePr>
              <p:nvPr/>
            </p:nvGraphicFramePr>
            <p:xfrm>
              <a:off x="117" y="1900"/>
              <a:ext cx="1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5" name="Equation" r:id="rId17" imgW="152202" imgH="177569" progId="Equation.DSMT4">
                      <p:embed/>
                    </p:oleObj>
                  </mc:Choice>
                  <mc:Fallback>
                    <p:oleObj name="Equation" r:id="rId17" imgW="152202" imgH="1775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" y="1900"/>
                            <a:ext cx="18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1" name="对象 10"/>
              <p:cNvGraphicFramePr>
                <a:graphicFrameLocks noChangeAspect="1"/>
              </p:cNvGraphicFramePr>
              <p:nvPr/>
            </p:nvGraphicFramePr>
            <p:xfrm>
              <a:off x="1995" y="1889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6" name="Equation" r:id="rId19" imgW="126835" imgH="139518" progId="Equation.DSMT4">
                      <p:embed/>
                    </p:oleObj>
                  </mc:Choice>
                  <mc:Fallback>
                    <p:oleObj name="Equation" r:id="rId19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5" y="1889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2" name="对象 11"/>
              <p:cNvGraphicFramePr>
                <a:graphicFrameLocks noChangeAspect="1"/>
              </p:cNvGraphicFramePr>
              <p:nvPr/>
            </p:nvGraphicFramePr>
            <p:xfrm>
              <a:off x="131" y="1062"/>
              <a:ext cx="150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7" name="Equation" r:id="rId21" imgW="88707" imgH="164742" progId="Equation.DSMT4">
                      <p:embed/>
                    </p:oleObj>
                  </mc:Choice>
                  <mc:Fallback>
                    <p:oleObj name="Equation" r:id="rId21" imgW="88707" imgH="16474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" y="1062"/>
                            <a:ext cx="150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3" name="Line 72"/>
              <p:cNvSpPr>
                <a:spLocks noChangeShapeType="1"/>
              </p:cNvSpPr>
              <p:nvPr/>
            </p:nvSpPr>
            <p:spPr bwMode="auto">
              <a:xfrm flipV="1">
                <a:off x="350" y="727"/>
                <a:ext cx="1" cy="1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Line 73"/>
              <p:cNvSpPr>
                <a:spLocks noChangeShapeType="1"/>
              </p:cNvSpPr>
              <p:nvPr/>
            </p:nvSpPr>
            <p:spPr bwMode="auto">
              <a:xfrm>
                <a:off x="131" y="1856"/>
                <a:ext cx="201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Line 74"/>
              <p:cNvSpPr>
                <a:spLocks noChangeShapeType="1"/>
              </p:cNvSpPr>
              <p:nvPr/>
            </p:nvSpPr>
            <p:spPr bwMode="auto">
              <a:xfrm flipV="1">
                <a:off x="1586" y="1222"/>
                <a:ext cx="1" cy="648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36" name="对象 15"/>
              <p:cNvGraphicFramePr>
                <a:graphicFrameLocks noChangeAspect="1"/>
              </p:cNvGraphicFramePr>
              <p:nvPr/>
            </p:nvGraphicFramePr>
            <p:xfrm>
              <a:off x="107" y="723"/>
              <a:ext cx="23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8" name="Equation" r:id="rId23" imgW="139579" imgH="164957" progId="Equation.DSMT4">
                      <p:embed/>
                    </p:oleObj>
                  </mc:Choice>
                  <mc:Fallback>
                    <p:oleObj name="Equation" r:id="rId23" imgW="139579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" y="723"/>
                            <a:ext cx="23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7" name="Line 77"/>
              <p:cNvSpPr>
                <a:spLocks noChangeShapeType="1"/>
              </p:cNvSpPr>
              <p:nvPr/>
            </p:nvSpPr>
            <p:spPr bwMode="auto">
              <a:xfrm flipH="1">
                <a:off x="350" y="1205"/>
                <a:ext cx="1223" cy="1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25" name="Line 77"/>
            <p:cNvSpPr>
              <a:spLocks noChangeShapeType="1"/>
            </p:cNvSpPr>
            <p:nvPr/>
          </p:nvSpPr>
          <p:spPr bwMode="auto">
            <a:xfrm flipH="1">
              <a:off x="6680278" y="2636092"/>
              <a:ext cx="1290829" cy="100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74"/>
            <p:cNvSpPr>
              <a:spLocks noChangeShapeType="1"/>
            </p:cNvSpPr>
            <p:nvPr/>
          </p:nvSpPr>
          <p:spPr bwMode="auto">
            <a:xfrm flipV="1">
              <a:off x="6695582" y="2004631"/>
              <a:ext cx="1055" cy="648081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0785" name="组合 630784"/>
          <p:cNvGrpSpPr>
            <a:grpSpLocks/>
          </p:cNvGrpSpPr>
          <p:nvPr/>
        </p:nvGrpSpPr>
        <p:grpSpPr bwMode="auto">
          <a:xfrm>
            <a:off x="9167704" y="1220920"/>
            <a:ext cx="2333625" cy="2300287"/>
            <a:chOff x="1316890" y="4425362"/>
            <a:chExt cx="2333625" cy="2300287"/>
          </a:xfrm>
        </p:grpSpPr>
        <p:grpSp>
          <p:nvGrpSpPr>
            <p:cNvPr id="12298" name="Group 64"/>
            <p:cNvGrpSpPr>
              <a:grpSpLocks/>
            </p:cNvGrpSpPr>
            <p:nvPr/>
          </p:nvGrpSpPr>
          <p:grpSpPr bwMode="auto">
            <a:xfrm>
              <a:off x="1316890" y="4425362"/>
              <a:ext cx="2333625" cy="2300287"/>
              <a:chOff x="0" y="0"/>
              <a:chExt cx="2211" cy="2300"/>
            </a:xfrm>
          </p:grpSpPr>
          <p:sp>
            <p:nvSpPr>
              <p:cNvPr id="12312" name="Picture 6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211" cy="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2313" name="对象 7"/>
              <p:cNvGraphicFramePr>
                <a:graphicFrameLocks noChangeAspect="1"/>
              </p:cNvGraphicFramePr>
              <p:nvPr/>
            </p:nvGraphicFramePr>
            <p:xfrm>
              <a:off x="275" y="559"/>
              <a:ext cx="144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9" name="Equation" r:id="rId25" imgW="114102" imgH="126780" progId="Equation.DSMT4">
                      <p:embed/>
                    </p:oleObj>
                  </mc:Choice>
                  <mc:Fallback>
                    <p:oleObj name="Equation" r:id="rId25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559"/>
                            <a:ext cx="144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4" name="对象 8"/>
              <p:cNvGraphicFramePr>
                <a:graphicFrameLocks noChangeAspect="1"/>
              </p:cNvGraphicFramePr>
              <p:nvPr/>
            </p:nvGraphicFramePr>
            <p:xfrm>
              <a:off x="1480" y="1862"/>
              <a:ext cx="21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0" name="Equation" r:id="rId26" imgW="126720" imgH="164880" progId="Equation.DSMT4">
                      <p:embed/>
                    </p:oleObj>
                  </mc:Choice>
                  <mc:Fallback>
                    <p:oleObj name="Equation" r:id="rId26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0" y="1862"/>
                            <a:ext cx="212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5" name="对象 9"/>
              <p:cNvGraphicFramePr>
                <a:graphicFrameLocks noChangeAspect="1"/>
              </p:cNvGraphicFramePr>
              <p:nvPr/>
            </p:nvGraphicFramePr>
            <p:xfrm>
              <a:off x="117" y="1900"/>
              <a:ext cx="1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1" name="Equation" r:id="rId27" imgW="152202" imgH="177569" progId="Equation.DSMT4">
                      <p:embed/>
                    </p:oleObj>
                  </mc:Choice>
                  <mc:Fallback>
                    <p:oleObj name="Equation" r:id="rId27" imgW="152202" imgH="1775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" y="1900"/>
                            <a:ext cx="18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6" name="对象 10"/>
              <p:cNvGraphicFramePr>
                <a:graphicFrameLocks noChangeAspect="1"/>
              </p:cNvGraphicFramePr>
              <p:nvPr/>
            </p:nvGraphicFramePr>
            <p:xfrm>
              <a:off x="1995" y="1889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2" name="Equation" r:id="rId28" imgW="126835" imgH="139518" progId="Equation.DSMT4">
                      <p:embed/>
                    </p:oleObj>
                  </mc:Choice>
                  <mc:Fallback>
                    <p:oleObj name="Equation" r:id="rId28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5" y="1889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7" name="对象 11"/>
              <p:cNvGraphicFramePr>
                <a:graphicFrameLocks noChangeAspect="1"/>
              </p:cNvGraphicFramePr>
              <p:nvPr/>
            </p:nvGraphicFramePr>
            <p:xfrm>
              <a:off x="131" y="1062"/>
              <a:ext cx="150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3" name="Equation" r:id="rId29" imgW="88707" imgH="164742" progId="Equation.DSMT4">
                      <p:embed/>
                    </p:oleObj>
                  </mc:Choice>
                  <mc:Fallback>
                    <p:oleObj name="Equation" r:id="rId29" imgW="88707" imgH="16474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" y="1062"/>
                            <a:ext cx="150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8" name="Line 72"/>
              <p:cNvSpPr>
                <a:spLocks noChangeShapeType="1"/>
              </p:cNvSpPr>
              <p:nvPr/>
            </p:nvSpPr>
            <p:spPr bwMode="auto">
              <a:xfrm flipV="1">
                <a:off x="350" y="727"/>
                <a:ext cx="1" cy="1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Line 73"/>
              <p:cNvSpPr>
                <a:spLocks noChangeShapeType="1"/>
              </p:cNvSpPr>
              <p:nvPr/>
            </p:nvSpPr>
            <p:spPr bwMode="auto">
              <a:xfrm>
                <a:off x="131" y="1856"/>
                <a:ext cx="201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Line 74"/>
              <p:cNvSpPr>
                <a:spLocks noChangeShapeType="1"/>
              </p:cNvSpPr>
              <p:nvPr/>
            </p:nvSpPr>
            <p:spPr bwMode="auto">
              <a:xfrm flipV="1">
                <a:off x="1586" y="1198"/>
                <a:ext cx="1" cy="666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21" name="对象 15"/>
              <p:cNvGraphicFramePr>
                <a:graphicFrameLocks noChangeAspect="1"/>
              </p:cNvGraphicFramePr>
              <p:nvPr/>
            </p:nvGraphicFramePr>
            <p:xfrm>
              <a:off x="107" y="723"/>
              <a:ext cx="23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4" name="Equation" r:id="rId30" imgW="139579" imgH="164957" progId="Equation.DSMT4">
                      <p:embed/>
                    </p:oleObj>
                  </mc:Choice>
                  <mc:Fallback>
                    <p:oleObj name="Equation" r:id="rId30" imgW="139579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" y="723"/>
                            <a:ext cx="23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2" name="Line 77"/>
              <p:cNvSpPr>
                <a:spLocks noChangeShapeType="1"/>
              </p:cNvSpPr>
              <p:nvPr/>
            </p:nvSpPr>
            <p:spPr bwMode="auto">
              <a:xfrm flipH="1">
                <a:off x="350" y="1205"/>
                <a:ext cx="1238" cy="1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23" name="对象 36"/>
              <p:cNvGraphicFramePr>
                <a:graphicFrameLocks noChangeAspect="1"/>
              </p:cNvGraphicFramePr>
              <p:nvPr/>
            </p:nvGraphicFramePr>
            <p:xfrm>
              <a:off x="842" y="1889"/>
              <a:ext cx="11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5" name="Equation" r:id="rId31" imgW="114120" imgH="139680" progId="Equation.DSMT4">
                      <p:embed/>
                    </p:oleObj>
                  </mc:Choice>
                  <mc:Fallback>
                    <p:oleObj name="Equation" r:id="rId3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" y="1889"/>
                            <a:ext cx="11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9" name="组合 630783"/>
            <p:cNvGrpSpPr>
              <a:grpSpLocks/>
            </p:cNvGrpSpPr>
            <p:nvPr/>
          </p:nvGrpSpPr>
          <p:grpSpPr bwMode="auto">
            <a:xfrm>
              <a:off x="1677329" y="4933347"/>
              <a:ext cx="1971107" cy="1362248"/>
              <a:chOff x="451844" y="3695871"/>
              <a:chExt cx="1971107" cy="1362248"/>
            </a:xfrm>
          </p:grpSpPr>
          <p:sp>
            <p:nvSpPr>
              <p:cNvPr id="12300" name="Line 77"/>
              <p:cNvSpPr>
                <a:spLocks noChangeShapeType="1"/>
              </p:cNvSpPr>
              <p:nvPr/>
            </p:nvSpPr>
            <p:spPr bwMode="auto">
              <a:xfrm flipH="1">
                <a:off x="451844" y="5041499"/>
                <a:ext cx="1299600" cy="100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Line 74"/>
              <p:cNvSpPr>
                <a:spLocks noChangeShapeType="1"/>
              </p:cNvSpPr>
              <p:nvPr/>
            </p:nvSpPr>
            <p:spPr bwMode="auto">
              <a:xfrm flipV="1">
                <a:off x="467149" y="4410038"/>
                <a:ext cx="1055" cy="648081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任意多边形 5"/>
              <p:cNvSpPr>
                <a:spLocks/>
              </p:cNvSpPr>
              <p:nvPr/>
            </p:nvSpPr>
            <p:spPr bwMode="auto">
              <a:xfrm>
                <a:off x="627996" y="3761295"/>
                <a:ext cx="1794955" cy="1111491"/>
              </a:xfrm>
              <a:custGeom>
                <a:avLst/>
                <a:gdLst>
                  <a:gd name="T0" fmla="*/ 0 w 1794955"/>
                  <a:gd name="T1" fmla="*/ 0 h 1111491"/>
                  <a:gd name="T2" fmla="*/ 428919 w 1794955"/>
                  <a:gd name="T3" fmla="*/ 631596 h 1111491"/>
                  <a:gd name="T4" fmla="*/ 1145356 w 1794955"/>
                  <a:gd name="T5" fmla="*/ 999242 h 1111491"/>
                  <a:gd name="T6" fmla="*/ 1753385 w 1794955"/>
                  <a:gd name="T7" fmla="*/ 1102937 h 1111491"/>
                  <a:gd name="T8" fmla="*/ 1692111 w 1794955"/>
                  <a:gd name="T9" fmla="*/ 1098223 h 1111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94955" h="1111491">
                    <a:moveTo>
                      <a:pt x="0" y="0"/>
                    </a:moveTo>
                    <a:cubicBezTo>
                      <a:pt x="119013" y="232528"/>
                      <a:pt x="238026" y="465056"/>
                      <a:pt x="428919" y="631596"/>
                    </a:cubicBezTo>
                    <a:cubicBezTo>
                      <a:pt x="619812" y="798136"/>
                      <a:pt x="924612" y="920685"/>
                      <a:pt x="1145356" y="999242"/>
                    </a:cubicBezTo>
                    <a:cubicBezTo>
                      <a:pt x="1366100" y="1077799"/>
                      <a:pt x="1662259" y="1086440"/>
                      <a:pt x="1753385" y="1102937"/>
                    </a:cubicBezTo>
                    <a:cubicBezTo>
                      <a:pt x="1844511" y="1119434"/>
                      <a:pt x="1768311" y="1108828"/>
                      <a:pt x="1692111" y="109822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2303" name="Line 101"/>
              <p:cNvSpPr>
                <a:spLocks noChangeShapeType="1"/>
              </p:cNvSpPr>
              <p:nvPr/>
            </p:nvSpPr>
            <p:spPr bwMode="auto">
              <a:xfrm flipV="1">
                <a:off x="1068763" y="4393036"/>
                <a:ext cx="1055" cy="6480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91"/>
              <p:cNvSpPr>
                <a:spLocks noChangeShapeType="1"/>
              </p:cNvSpPr>
              <p:nvPr/>
            </p:nvSpPr>
            <p:spPr bwMode="auto">
              <a:xfrm flipH="1">
                <a:off x="481924" y="4415688"/>
                <a:ext cx="315583" cy="2670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91"/>
              <p:cNvSpPr>
                <a:spLocks noChangeShapeType="1"/>
              </p:cNvSpPr>
              <p:nvPr/>
            </p:nvSpPr>
            <p:spPr bwMode="auto">
              <a:xfrm flipH="1">
                <a:off x="468204" y="4471690"/>
                <a:ext cx="494566" cy="405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91"/>
              <p:cNvSpPr>
                <a:spLocks noChangeShapeType="1"/>
              </p:cNvSpPr>
              <p:nvPr/>
            </p:nvSpPr>
            <p:spPr bwMode="auto">
              <a:xfrm flipH="1">
                <a:off x="507769" y="4521716"/>
                <a:ext cx="672872" cy="502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91"/>
              <p:cNvSpPr>
                <a:spLocks noChangeShapeType="1"/>
              </p:cNvSpPr>
              <p:nvPr/>
            </p:nvSpPr>
            <p:spPr bwMode="auto">
              <a:xfrm flipH="1">
                <a:off x="733126" y="4598445"/>
                <a:ext cx="607306" cy="4388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91"/>
              <p:cNvSpPr>
                <a:spLocks noChangeShapeType="1"/>
              </p:cNvSpPr>
              <p:nvPr/>
            </p:nvSpPr>
            <p:spPr bwMode="auto">
              <a:xfrm flipH="1">
                <a:off x="946572" y="4677269"/>
                <a:ext cx="553651" cy="377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91"/>
              <p:cNvSpPr>
                <a:spLocks noChangeShapeType="1"/>
              </p:cNvSpPr>
              <p:nvPr/>
            </p:nvSpPr>
            <p:spPr bwMode="auto">
              <a:xfrm flipH="1">
                <a:off x="1420411" y="4795544"/>
                <a:ext cx="351067" cy="249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91"/>
              <p:cNvSpPr>
                <a:spLocks noChangeShapeType="1"/>
              </p:cNvSpPr>
              <p:nvPr/>
            </p:nvSpPr>
            <p:spPr bwMode="auto">
              <a:xfrm flipH="1">
                <a:off x="1200197" y="4699317"/>
                <a:ext cx="491286" cy="3387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11" name="对象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9299508"/>
                  </p:ext>
                </p:extLst>
              </p:nvPr>
            </p:nvGraphicFramePr>
            <p:xfrm>
              <a:off x="797507" y="3695871"/>
              <a:ext cx="433387" cy="654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96" name="Equation" r:id="rId33" imgW="393480" imgH="393480" progId="Equation.DSMT4">
                      <p:embed/>
                    </p:oleObj>
                  </mc:Choice>
                  <mc:Fallback>
                    <p:oleObj name="Equation" r:id="rId33" imgW="3934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507" y="3695871"/>
                            <a:ext cx="433387" cy="654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30013"/>
              </p:ext>
            </p:extLst>
          </p:nvPr>
        </p:nvGraphicFramePr>
        <p:xfrm>
          <a:off x="6315171" y="3652741"/>
          <a:ext cx="56038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" name="Document" r:id="rId35" imgW="2459235" imgH="448277" progId="Word.Document.8">
                  <p:embed/>
                </p:oleObj>
              </mc:Choice>
              <mc:Fallback>
                <p:oleObj name="Document" r:id="rId35" imgW="2459235" imgH="448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171" y="3652741"/>
                        <a:ext cx="56038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075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</Words>
  <Application>Microsoft Office PowerPoint</Application>
  <PresentationFormat>宽屏</PresentationFormat>
  <Paragraphs>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69</cp:revision>
  <dcterms:created xsi:type="dcterms:W3CDTF">2019-06-19T02:08:00Z</dcterms:created>
  <dcterms:modified xsi:type="dcterms:W3CDTF">2021-12-16T07:46:31Z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