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64" y="52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2021/12/14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9841703"/>
              </p:ext>
            </p:extLst>
          </p:nvPr>
        </p:nvGraphicFramePr>
        <p:xfrm>
          <a:off x="1562941" y="832317"/>
          <a:ext cx="83820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Document" r:id="rId3" imgW="3837209" imgH="317442" progId="Word.Document.8">
                  <p:embed/>
                </p:oleObj>
              </mc:Choice>
              <mc:Fallback>
                <p:oleObj name="Document" r:id="rId3" imgW="3837209" imgH="3174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941" y="832317"/>
                        <a:ext cx="838200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572796"/>
              </p:ext>
            </p:extLst>
          </p:nvPr>
        </p:nvGraphicFramePr>
        <p:xfrm>
          <a:off x="1296428" y="1654520"/>
          <a:ext cx="8259948" cy="28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Document" r:id="rId5" imgW="3844194" imgH="1314276" progId="Word.Document.8">
                  <p:embed/>
                </p:oleObj>
              </mc:Choice>
              <mc:Fallback>
                <p:oleObj name="Document" r:id="rId5" imgW="3844194" imgH="1314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428" y="1654520"/>
                        <a:ext cx="8259948" cy="28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53782"/>
              </p:ext>
            </p:extLst>
          </p:nvPr>
        </p:nvGraphicFramePr>
        <p:xfrm>
          <a:off x="753595" y="4234984"/>
          <a:ext cx="10871200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Document" r:id="rId7" imgW="5177791" imgH="926752" progId="Word.Document.8">
                  <p:embed/>
                </p:oleObj>
              </mc:Choice>
              <mc:Fallback>
                <p:oleObj name="Document" r:id="rId7" imgW="5177791" imgH="9267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95" y="4234984"/>
                        <a:ext cx="10871200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014800"/>
              </p:ext>
            </p:extLst>
          </p:nvPr>
        </p:nvGraphicFramePr>
        <p:xfrm>
          <a:off x="1296428" y="1157305"/>
          <a:ext cx="5180572" cy="78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Document" r:id="rId9" imgW="2133109" imgH="325334" progId="Word.Document.8">
                  <p:embed/>
                </p:oleObj>
              </mc:Choice>
              <mc:Fallback>
                <p:oleObj name="Document" r:id="rId9" imgW="2133109" imgH="325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428" y="1157305"/>
                        <a:ext cx="5180572" cy="7892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39182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827866"/>
              </p:ext>
            </p:extLst>
          </p:nvPr>
        </p:nvGraphicFramePr>
        <p:xfrm>
          <a:off x="959879" y="1339946"/>
          <a:ext cx="7134225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2788235" imgH="691289" progId="Word.Document.8">
                  <p:embed/>
                </p:oleObj>
              </mc:Choice>
              <mc:Fallback>
                <p:oleObj name="Document" r:id="rId3" imgW="2788235" imgH="6912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879" y="1339946"/>
                        <a:ext cx="7134225" cy="176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140196"/>
              </p:ext>
            </p:extLst>
          </p:nvPr>
        </p:nvGraphicFramePr>
        <p:xfrm>
          <a:off x="846978" y="2257145"/>
          <a:ext cx="10875963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Document" r:id="rId5" imgW="4882553" imgH="1339081" progId="Word.Document.8">
                  <p:embed/>
                </p:oleObj>
              </mc:Choice>
              <mc:Fallback>
                <p:oleObj name="Document" r:id="rId5" imgW="4882553" imgH="13390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978" y="2257145"/>
                        <a:ext cx="10875963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2266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582396"/>
              </p:ext>
            </p:extLst>
          </p:nvPr>
        </p:nvGraphicFramePr>
        <p:xfrm>
          <a:off x="1335275" y="918881"/>
          <a:ext cx="106822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Document" r:id="rId3" imgW="5214785" imgH="708904" progId="Word.Document.8">
                  <p:embed/>
                </p:oleObj>
              </mc:Choice>
              <mc:Fallback>
                <p:oleObj name="Document" r:id="rId3" imgW="5214785" imgH="7089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275" y="918881"/>
                        <a:ext cx="106822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726199"/>
              </p:ext>
            </p:extLst>
          </p:nvPr>
        </p:nvGraphicFramePr>
        <p:xfrm>
          <a:off x="1252538" y="2239963"/>
          <a:ext cx="1048543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Document" r:id="rId5" imgW="5117809" imgH="677988" progId="Word.Document.8">
                  <p:embed/>
                </p:oleObj>
              </mc:Choice>
              <mc:Fallback>
                <p:oleObj name="Document" r:id="rId5" imgW="5117809" imgH="677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2239963"/>
                        <a:ext cx="10485437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24318"/>
              </p:ext>
            </p:extLst>
          </p:nvPr>
        </p:nvGraphicFramePr>
        <p:xfrm>
          <a:off x="1201490" y="3579804"/>
          <a:ext cx="10663238" cy="150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Document" r:id="rId7" imgW="5222687" imgH="743414" progId="Word.Document.8">
                  <p:embed/>
                </p:oleObj>
              </mc:Choice>
              <mc:Fallback>
                <p:oleObj name="Document" r:id="rId7" imgW="5222687" imgH="7434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490" y="3579804"/>
                        <a:ext cx="10663238" cy="150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579826"/>
              </p:ext>
            </p:extLst>
          </p:nvPr>
        </p:nvGraphicFramePr>
        <p:xfrm>
          <a:off x="680291" y="4719825"/>
          <a:ext cx="10885487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9" imgW="5313916" imgH="677988" progId="Word.Document.8">
                  <p:embed/>
                </p:oleObj>
              </mc:Choice>
              <mc:Fallback>
                <p:oleObj name="Document" r:id="rId9" imgW="5313916" imgH="677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91" y="4719825"/>
                        <a:ext cx="10885487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02997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21771"/>
              </p:ext>
            </p:extLst>
          </p:nvPr>
        </p:nvGraphicFramePr>
        <p:xfrm>
          <a:off x="2114550" y="1131888"/>
          <a:ext cx="6880225" cy="170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Document" r:id="rId3" imgW="2788235" imgH="691289" progId="Word.Document.8">
                  <p:embed/>
                </p:oleObj>
              </mc:Choice>
              <mc:Fallback>
                <p:oleObj name="Document" r:id="rId3" imgW="2788235" imgH="6912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131888"/>
                        <a:ext cx="6880225" cy="170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4274174"/>
              </p:ext>
            </p:extLst>
          </p:nvPr>
        </p:nvGraphicFramePr>
        <p:xfrm>
          <a:off x="2114550" y="1930961"/>
          <a:ext cx="8024812" cy="338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Document" r:id="rId5" imgW="3518949" imgH="1488954" progId="Word.Document.8">
                  <p:embed/>
                </p:oleObj>
              </mc:Choice>
              <mc:Fallback>
                <p:oleObj name="Document" r:id="rId5" imgW="3518949" imgH="14889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1930961"/>
                        <a:ext cx="8024812" cy="338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114242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915761"/>
              </p:ext>
            </p:extLst>
          </p:nvPr>
        </p:nvGraphicFramePr>
        <p:xfrm>
          <a:off x="919163" y="947738"/>
          <a:ext cx="10909300" cy="199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ocument" r:id="rId3" imgW="5043102" imgH="926392" progId="Word.Document.8">
                  <p:embed/>
                </p:oleObj>
              </mc:Choice>
              <mc:Fallback>
                <p:oleObj name="Document" r:id="rId3" imgW="5043102" imgH="9263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947738"/>
                        <a:ext cx="10909300" cy="199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5964924"/>
              </p:ext>
            </p:extLst>
          </p:nvPr>
        </p:nvGraphicFramePr>
        <p:xfrm>
          <a:off x="1498974" y="2946400"/>
          <a:ext cx="1040130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Document" r:id="rId5" imgW="4807846" imgH="693446" progId="Word.Document.8">
                  <p:embed/>
                </p:oleObj>
              </mc:Choice>
              <mc:Fallback>
                <p:oleObj name="Document" r:id="rId5" imgW="4807846" imgH="6934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974" y="2946400"/>
                        <a:ext cx="10401300" cy="149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645283"/>
              </p:ext>
            </p:extLst>
          </p:nvPr>
        </p:nvGraphicFramePr>
        <p:xfrm>
          <a:off x="1498974" y="4441825"/>
          <a:ext cx="10575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Document" r:id="rId7" imgW="4888300" imgH="677629" progId="Word.Document.8">
                  <p:embed/>
                </p:oleObj>
              </mc:Choice>
              <mc:Fallback>
                <p:oleObj name="Document" r:id="rId7" imgW="4888300" imgH="6776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974" y="4441825"/>
                        <a:ext cx="1057592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4439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414629"/>
              </p:ext>
            </p:extLst>
          </p:nvPr>
        </p:nvGraphicFramePr>
        <p:xfrm>
          <a:off x="685987" y="539657"/>
          <a:ext cx="10895013" cy="50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Document" r:id="rId3" imgW="4892969" imgH="2282368" progId="Word.Document.8">
                  <p:embed/>
                </p:oleObj>
              </mc:Choice>
              <mc:Fallback>
                <p:oleObj name="Document" r:id="rId3" imgW="4892969" imgH="22823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987" y="539657"/>
                        <a:ext cx="10895013" cy="508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87098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7814636"/>
              </p:ext>
            </p:extLst>
          </p:nvPr>
        </p:nvGraphicFramePr>
        <p:xfrm>
          <a:off x="919163" y="841375"/>
          <a:ext cx="11036300" cy="468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ocument" r:id="rId3" imgW="4845200" imgH="2108378" progId="Word.Document.8">
                  <p:embed/>
                </p:oleObj>
              </mc:Choice>
              <mc:Fallback>
                <p:oleObj name="Document" r:id="rId3" imgW="4845200" imgH="21083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841375"/>
                        <a:ext cx="11036300" cy="468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54878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0</Words>
  <Application>Microsoft Office PowerPoint</Application>
  <PresentationFormat>宽屏</PresentationFormat>
  <Paragraphs>0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微软雅黑</vt:lpstr>
      <vt:lpstr>Arial</vt:lpstr>
      <vt:lpstr>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Li X</cp:lastModifiedBy>
  <cp:revision>44</cp:revision>
  <dcterms:created xsi:type="dcterms:W3CDTF">2019-06-19T02:08:00Z</dcterms:created>
  <dcterms:modified xsi:type="dcterms:W3CDTF">2021-12-14T06:18:57Z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