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76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e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6.emf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807371"/>
              </p:ext>
            </p:extLst>
          </p:nvPr>
        </p:nvGraphicFramePr>
        <p:xfrm>
          <a:off x="1913731" y="470182"/>
          <a:ext cx="83645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Document" r:id="rId3" imgW="3652570" imgH="442691" progId="Word.Document.8">
                  <p:embed/>
                </p:oleObj>
              </mc:Choice>
              <mc:Fallback>
                <p:oleObj name="Document" r:id="rId3" imgW="3652570" imgH="442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731" y="470182"/>
                        <a:ext cx="836453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21315"/>
              </p:ext>
            </p:extLst>
          </p:nvPr>
        </p:nvGraphicFramePr>
        <p:xfrm>
          <a:off x="1639163" y="1255901"/>
          <a:ext cx="3082144" cy="6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Document" r:id="rId5" imgW="1232311" imgH="255594" progId="Word.Document.8">
                  <p:embed/>
                </p:oleObj>
              </mc:Choice>
              <mc:Fallback>
                <p:oleObj name="Document" r:id="rId5" imgW="1232311" imgH="2555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163" y="1255901"/>
                        <a:ext cx="3082144" cy="640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92668"/>
              </p:ext>
            </p:extLst>
          </p:nvPr>
        </p:nvGraphicFramePr>
        <p:xfrm>
          <a:off x="956984" y="3275339"/>
          <a:ext cx="8178052" cy="66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Document" r:id="rId7" imgW="3662018" imgH="295307" progId="Word.Document.8">
                  <p:embed/>
                </p:oleObj>
              </mc:Choice>
              <mc:Fallback>
                <p:oleObj name="Document" r:id="rId7" imgW="3662018" imgH="2953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84" y="3275339"/>
                        <a:ext cx="8178052" cy="661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85204"/>
              </p:ext>
            </p:extLst>
          </p:nvPr>
        </p:nvGraphicFramePr>
        <p:xfrm>
          <a:off x="999472" y="2322807"/>
          <a:ext cx="106060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Document" r:id="rId9" imgW="4873215" imgH="564750" progId="Word.Document.8">
                  <p:embed/>
                </p:oleObj>
              </mc:Choice>
              <mc:Fallback>
                <p:oleObj name="Document" r:id="rId9" imgW="4873215" imgH="564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72" y="2322807"/>
                        <a:ext cx="1060608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10679"/>
              </p:ext>
            </p:extLst>
          </p:nvPr>
        </p:nvGraphicFramePr>
        <p:xfrm>
          <a:off x="1504297" y="3932079"/>
          <a:ext cx="740251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Document" r:id="rId11" imgW="3423606" imgH="761029" progId="Word.Document.8">
                  <p:embed/>
                </p:oleObj>
              </mc:Choice>
              <mc:Fallback>
                <p:oleObj name="Document" r:id="rId11" imgW="3423606" imgH="761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297" y="3932079"/>
                        <a:ext cx="7402512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244165"/>
              </p:ext>
            </p:extLst>
          </p:nvPr>
        </p:nvGraphicFramePr>
        <p:xfrm>
          <a:off x="919163" y="5621564"/>
          <a:ext cx="83645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Document" r:id="rId13" imgW="3653474" imgH="264581" progId="Word.Document.8">
                  <p:embed/>
                </p:oleObj>
              </mc:Choice>
              <mc:Fallback>
                <p:oleObj name="Document" r:id="rId13" imgW="3653474" imgH="264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5621564"/>
                        <a:ext cx="83645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60FB6CD-6508-4325-9E11-E0C14778E4DF}"/>
              </a:ext>
            </a:extLst>
          </p:cNvPr>
          <p:cNvSpPr txBox="1"/>
          <p:nvPr/>
        </p:nvSpPr>
        <p:spPr>
          <a:xfrm>
            <a:off x="1523145" y="1750547"/>
            <a:ext cx="857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方差刻画了随机变量的取值与其均值（期望）之间的偏离程度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82980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410660"/>
              </p:ext>
            </p:extLst>
          </p:nvPr>
        </p:nvGraphicFramePr>
        <p:xfrm>
          <a:off x="1552482" y="960904"/>
          <a:ext cx="103917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Document" r:id="rId3" imgW="4537391" imgH="1092474" progId="Word.Document.8">
                  <p:embed/>
                </p:oleObj>
              </mc:Choice>
              <mc:Fallback>
                <p:oleObj name="Document" r:id="rId3" imgW="4537391" imgH="10924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482" y="960904"/>
                        <a:ext cx="10391775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422472"/>
              </p:ext>
            </p:extLst>
          </p:nvPr>
        </p:nvGraphicFramePr>
        <p:xfrm>
          <a:off x="1552482" y="3114675"/>
          <a:ext cx="105568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5" imgW="4608866" imgH="657138" progId="Word.Document.8">
                  <p:embed/>
                </p:oleObj>
              </mc:Choice>
              <mc:Fallback>
                <p:oleObj name="Document" r:id="rId5" imgW="4608866" imgH="6571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482" y="3114675"/>
                        <a:ext cx="1055687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522400"/>
              </p:ext>
            </p:extLst>
          </p:nvPr>
        </p:nvGraphicFramePr>
        <p:xfrm>
          <a:off x="1552575" y="4305300"/>
          <a:ext cx="94202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7" imgW="4159185" imgH="736584" progId="Word.Document.8">
                  <p:embed/>
                </p:oleObj>
              </mc:Choice>
              <mc:Fallback>
                <p:oleObj name="Document" r:id="rId7" imgW="4159185" imgH="736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305300"/>
                        <a:ext cx="942022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7805178" y="5273582"/>
            <a:ext cx="79057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66914"/>
              </p:ext>
            </p:extLst>
          </p:nvPr>
        </p:nvGraphicFramePr>
        <p:xfrm>
          <a:off x="8664575" y="5070475"/>
          <a:ext cx="1606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9" imgW="714748" imgH="259907" progId="Word.Document.8">
                  <p:embed/>
                </p:oleObj>
              </mc:Choice>
              <mc:Fallback>
                <p:oleObj name="Document" r:id="rId9" imgW="714748" imgH="2599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575" y="5070475"/>
                        <a:ext cx="16065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5092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44428895"/>
              </p:ext>
            </p:extLst>
          </p:nvPr>
        </p:nvGraphicFramePr>
        <p:xfrm>
          <a:off x="692570" y="841097"/>
          <a:ext cx="10787063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Document" r:id="rId3" imgW="5142951" imgH="799853" progId="Word.Document.8">
                  <p:embed/>
                </p:oleObj>
              </mc:Choice>
              <mc:Fallback>
                <p:oleObj name="Document" r:id="rId3" imgW="5142951" imgH="799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0" y="841097"/>
                        <a:ext cx="10787063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65034163"/>
              </p:ext>
            </p:extLst>
          </p:nvPr>
        </p:nvGraphicFramePr>
        <p:xfrm>
          <a:off x="1246750" y="2263497"/>
          <a:ext cx="82264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Document" r:id="rId5" imgW="3859615" imgH="301246" progId="Word.Document.8">
                  <p:embed/>
                </p:oleObj>
              </mc:Choice>
              <mc:Fallback>
                <p:oleObj name="Document" r:id="rId5" imgW="3859615" imgH="3012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750" y="2263497"/>
                        <a:ext cx="82264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78352"/>
              </p:ext>
            </p:extLst>
          </p:nvPr>
        </p:nvGraphicFramePr>
        <p:xfrm>
          <a:off x="692570" y="4379071"/>
          <a:ext cx="1085215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Document" r:id="rId7" imgW="5077942" imgH="611124" progId="Word.Document.8">
                  <p:embed/>
                </p:oleObj>
              </mc:Choice>
              <mc:Fallback>
                <p:oleObj name="Document" r:id="rId7" imgW="5077942" imgH="611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0" y="4379071"/>
                        <a:ext cx="1085215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5143"/>
              </p:ext>
            </p:extLst>
          </p:nvPr>
        </p:nvGraphicFramePr>
        <p:xfrm>
          <a:off x="1795463" y="2898775"/>
          <a:ext cx="81803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Document" r:id="rId9" imgW="3850659" imgH="270692" progId="Word.Document.8">
                  <p:embed/>
                </p:oleObj>
              </mc:Choice>
              <mc:Fallback>
                <p:oleObj name="Document" r:id="rId9" imgW="3850659" imgH="2706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898775"/>
                        <a:ext cx="81803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90198"/>
              </p:ext>
            </p:extLst>
          </p:nvPr>
        </p:nvGraphicFramePr>
        <p:xfrm>
          <a:off x="692570" y="3849593"/>
          <a:ext cx="8229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Document" r:id="rId11" imgW="3859615" imgH="309344" progId="Word.Document.8">
                  <p:embed/>
                </p:oleObj>
              </mc:Choice>
              <mc:Fallback>
                <p:oleObj name="Document" r:id="rId11" imgW="3859615" imgH="309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0" y="3849593"/>
                        <a:ext cx="8229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103733"/>
              </p:ext>
            </p:extLst>
          </p:nvPr>
        </p:nvGraphicFramePr>
        <p:xfrm>
          <a:off x="1746157" y="3418728"/>
          <a:ext cx="81803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Document" r:id="rId13" imgW="3850659" imgH="275365" progId="Word.Document.8">
                  <p:embed/>
                </p:oleObj>
              </mc:Choice>
              <mc:Fallback>
                <p:oleObj name="Document" r:id="rId13" imgW="3850659" imgH="275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157" y="3418728"/>
                        <a:ext cx="81803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22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138805"/>
              </p:ext>
            </p:extLst>
          </p:nvPr>
        </p:nvGraphicFramePr>
        <p:xfrm>
          <a:off x="1224056" y="774725"/>
          <a:ext cx="82851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Document" r:id="rId3" imgW="3934013" imgH="560540" progId="Word.Document.8">
                  <p:embed/>
                </p:oleObj>
              </mc:Choice>
              <mc:Fallback>
                <p:oleObj name="Document" r:id="rId3" imgW="3934013" imgH="560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56" y="774725"/>
                        <a:ext cx="828516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65737407"/>
              </p:ext>
            </p:extLst>
          </p:nvPr>
        </p:nvGraphicFramePr>
        <p:xfrm>
          <a:off x="1229052" y="1463502"/>
          <a:ext cx="8196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Document" r:id="rId5" imgW="3844768" imgH="404630" progId="Word.Document.8">
                  <p:embed/>
                </p:oleObj>
              </mc:Choice>
              <mc:Fallback>
                <p:oleObj name="Document" r:id="rId5" imgW="3844768" imgH="404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052" y="1463502"/>
                        <a:ext cx="8196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02652"/>
              </p:ext>
            </p:extLst>
          </p:nvPr>
        </p:nvGraphicFramePr>
        <p:xfrm>
          <a:off x="671606" y="3447676"/>
          <a:ext cx="109394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Document" r:id="rId7" imgW="5177791" imgH="586320" progId="Word.Document.8">
                  <p:embed/>
                </p:oleObj>
              </mc:Choice>
              <mc:Fallback>
                <p:oleObj name="Document" r:id="rId7" imgW="5177791" imgH="586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06" y="3447676"/>
                        <a:ext cx="1093946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178970"/>
              </p:ext>
            </p:extLst>
          </p:nvPr>
        </p:nvGraphicFramePr>
        <p:xfrm>
          <a:off x="1224056" y="4598614"/>
          <a:ext cx="102901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Document" r:id="rId9" imgW="4841967" imgH="551090" progId="Word.Document.8">
                  <p:embed/>
                </p:oleObj>
              </mc:Choice>
              <mc:Fallback>
                <p:oleObj name="Document" r:id="rId9" imgW="4841967" imgH="551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56" y="4598614"/>
                        <a:ext cx="102901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70028"/>
              </p:ext>
            </p:extLst>
          </p:nvPr>
        </p:nvGraphicFramePr>
        <p:xfrm>
          <a:off x="2570911" y="2118544"/>
          <a:ext cx="81962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Document" r:id="rId11" imgW="3844768" imgH="396262" progId="Word.Document.8">
                  <p:embed/>
                </p:oleObj>
              </mc:Choice>
              <mc:Fallback>
                <p:oleObj name="Document" r:id="rId11" imgW="3844768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911" y="2118544"/>
                        <a:ext cx="81962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44037"/>
              </p:ext>
            </p:extLst>
          </p:nvPr>
        </p:nvGraphicFramePr>
        <p:xfrm>
          <a:off x="673848" y="2701553"/>
          <a:ext cx="45386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Document" r:id="rId13" imgW="2137392" imgH="475893" progId="Word.Document.8">
                  <p:embed/>
                </p:oleObj>
              </mc:Choice>
              <mc:Fallback>
                <p:oleObj name="Document" r:id="rId13" imgW="2137392" imgH="475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48" y="2701553"/>
                        <a:ext cx="45386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40881"/>
              </p:ext>
            </p:extLst>
          </p:nvPr>
        </p:nvGraphicFramePr>
        <p:xfrm>
          <a:off x="671606" y="5663174"/>
          <a:ext cx="6215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Document" r:id="rId15" imgW="2924539" imgH="254277" progId="Word.Document.8">
                  <p:embed/>
                </p:oleObj>
              </mc:Choice>
              <mc:Fallback>
                <p:oleObj name="Document" r:id="rId15" imgW="2924539" imgH="254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06" y="5663174"/>
                        <a:ext cx="62150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0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1581151"/>
              </p:ext>
            </p:extLst>
          </p:nvPr>
        </p:nvGraphicFramePr>
        <p:xfrm>
          <a:off x="768257" y="879476"/>
          <a:ext cx="10907261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Document" r:id="rId3" imgW="5063216" imgH="606810" progId="Word.Document.8">
                  <p:embed/>
                </p:oleObj>
              </mc:Choice>
              <mc:Fallback>
                <p:oleObj name="Document" r:id="rId3" imgW="5063216" imgH="606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257" y="879476"/>
                        <a:ext cx="10907261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83880005"/>
              </p:ext>
            </p:extLst>
          </p:nvPr>
        </p:nvGraphicFramePr>
        <p:xfrm>
          <a:off x="1397000" y="2032000"/>
          <a:ext cx="569753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Document" r:id="rId5" imgW="2731127" imgH="695603" progId="Word.Document.8">
                  <p:embed/>
                </p:oleObj>
              </mc:Choice>
              <mc:Fallback>
                <p:oleObj name="Document" r:id="rId5" imgW="2731127" imgH="6956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032000"/>
                        <a:ext cx="569753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C:\Users\Ningrj\AppData\Roaming\Tencent\Users\767623779\QQ\WinTemp\RichOle\AYNO$Z21}YV@P0%OM(Y)R2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94" y="2101851"/>
            <a:ext cx="233203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05495"/>
              </p:ext>
            </p:extLst>
          </p:nvPr>
        </p:nvGraphicFramePr>
        <p:xfrm>
          <a:off x="727916" y="3117058"/>
          <a:ext cx="79851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Document" r:id="rId8" imgW="3815205" imgH="635423" progId="Word.Document.8">
                  <p:embed/>
                </p:oleObj>
              </mc:Choice>
              <mc:Fallback>
                <p:oleObj name="Document" r:id="rId8" imgW="3815205" imgH="635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16" y="3117058"/>
                        <a:ext cx="798512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2442"/>
              </p:ext>
            </p:extLst>
          </p:nvPr>
        </p:nvGraphicFramePr>
        <p:xfrm>
          <a:off x="727916" y="5376771"/>
          <a:ext cx="29654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Document" r:id="rId10" imgW="1418146" imgH="252009" progId="Word.Document.8">
                  <p:embed/>
                </p:oleObj>
              </mc:Choice>
              <mc:Fallback>
                <p:oleObj name="Document" r:id="rId10" imgW="1418146" imgH="2520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16" y="5376771"/>
                        <a:ext cx="29654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660640"/>
              </p:ext>
            </p:extLst>
          </p:nvPr>
        </p:nvGraphicFramePr>
        <p:xfrm>
          <a:off x="1558179" y="5305333"/>
          <a:ext cx="4470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Document" r:id="rId12" imgW="2135679" imgH="431656" progId="Word.Document.8">
                  <p:embed/>
                </p:oleObj>
              </mc:Choice>
              <mc:Fallback>
                <p:oleObj name="Document" r:id="rId12" imgW="2135679" imgH="431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179" y="5305333"/>
                        <a:ext cx="4470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37054"/>
              </p:ext>
            </p:extLst>
          </p:nvPr>
        </p:nvGraphicFramePr>
        <p:xfrm>
          <a:off x="5550741" y="5148170"/>
          <a:ext cx="35004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Document" r:id="rId14" imgW="1672685" imgH="434176" progId="Word.Document.8">
                  <p:embed/>
                </p:oleObj>
              </mc:Choice>
              <mc:Fallback>
                <p:oleObj name="Document" r:id="rId14" imgW="1672685" imgH="434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741" y="5148170"/>
                        <a:ext cx="35004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511400"/>
              </p:ext>
            </p:extLst>
          </p:nvPr>
        </p:nvGraphicFramePr>
        <p:xfrm>
          <a:off x="1181894" y="4279808"/>
          <a:ext cx="79851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Document" r:id="rId16" imgW="3815205" imgH="489978" progId="Word.Document.8">
                  <p:embed/>
                </p:oleObj>
              </mc:Choice>
              <mc:Fallback>
                <p:oleObj name="Document" r:id="rId16" imgW="3815205" imgH="489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894" y="4279808"/>
                        <a:ext cx="79851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0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43746"/>
              </p:ext>
            </p:extLst>
          </p:nvPr>
        </p:nvGraphicFramePr>
        <p:xfrm>
          <a:off x="1154113" y="871958"/>
          <a:ext cx="6064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Document" r:id="rId3" imgW="2752587" imgH="251038" progId="Word.Document.8">
                  <p:embed/>
                </p:oleObj>
              </mc:Choice>
              <mc:Fallback>
                <p:oleObj name="Document" r:id="rId3" imgW="2752587" imgH="2510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871958"/>
                        <a:ext cx="6064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43110"/>
              </p:ext>
            </p:extLst>
          </p:nvPr>
        </p:nvGraphicFramePr>
        <p:xfrm>
          <a:off x="1154113" y="1347883"/>
          <a:ext cx="605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文档" r:id="rId5" imgW="2755622" imgH="250128" progId="Word.Document.8">
                  <p:embed/>
                </p:oleObj>
              </mc:Choice>
              <mc:Fallback>
                <p:oleObj name="文档" r:id="rId5" imgW="2755622" imgH="250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347883"/>
                        <a:ext cx="605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36534"/>
              </p:ext>
            </p:extLst>
          </p:nvPr>
        </p:nvGraphicFramePr>
        <p:xfrm>
          <a:off x="1154860" y="1916206"/>
          <a:ext cx="10537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Document" r:id="rId7" imgW="4787732" imgH="283633" progId="Word.Document.8">
                  <p:embed/>
                </p:oleObj>
              </mc:Choice>
              <mc:Fallback>
                <p:oleObj name="Document" r:id="rId7" imgW="4787732" imgH="283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1916206"/>
                        <a:ext cx="10537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55385"/>
              </p:ext>
            </p:extLst>
          </p:nvPr>
        </p:nvGraphicFramePr>
        <p:xfrm>
          <a:off x="1154113" y="2440084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文档" r:id="rId9" imgW="2760660" imgH="250128" progId="Word.Document.8">
                  <p:embed/>
                </p:oleObj>
              </mc:Choice>
              <mc:Fallback>
                <p:oleObj name="文档" r:id="rId9" imgW="2760660" imgH="250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40084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83296"/>
              </p:ext>
            </p:extLst>
          </p:nvPr>
        </p:nvGraphicFramePr>
        <p:xfrm>
          <a:off x="1154860" y="2986181"/>
          <a:ext cx="457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Document" r:id="rId11" imgW="2078515" imgH="268176" progId="Word.Document.8">
                  <p:embed/>
                </p:oleObj>
              </mc:Choice>
              <mc:Fallback>
                <p:oleObj name="Document" r:id="rId11" imgW="2078515" imgH="268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2986181"/>
                        <a:ext cx="457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656700"/>
              </p:ext>
            </p:extLst>
          </p:nvPr>
        </p:nvGraphicFramePr>
        <p:xfrm>
          <a:off x="1154113" y="3596575"/>
          <a:ext cx="8413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Document" r:id="rId13" imgW="3798068" imgH="269934" progId="Word.Document.8">
                  <p:embed/>
                </p:oleObj>
              </mc:Choice>
              <mc:Fallback>
                <p:oleObj name="Document" r:id="rId13" imgW="3798068" imgH="2699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596575"/>
                        <a:ext cx="8413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521605"/>
              </p:ext>
            </p:extLst>
          </p:nvPr>
        </p:nvGraphicFramePr>
        <p:xfrm>
          <a:off x="1154114" y="4610350"/>
          <a:ext cx="1084962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Document" r:id="rId15" imgW="5075787" imgH="340432" progId="Word.Document.8">
                  <p:embed/>
                </p:oleObj>
              </mc:Choice>
              <mc:Fallback>
                <p:oleObj name="Document" r:id="rId15" imgW="5075787" imgH="340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4" y="4610350"/>
                        <a:ext cx="1084962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66005"/>
              </p:ext>
            </p:extLst>
          </p:nvPr>
        </p:nvGraphicFramePr>
        <p:xfrm>
          <a:off x="544373" y="4155535"/>
          <a:ext cx="48085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Document" r:id="rId17" imgW="2172977" imgH="187651" progId="Word.Document.8">
                  <p:embed/>
                </p:oleObj>
              </mc:Choice>
              <mc:Fallback>
                <p:oleObj name="Document" r:id="rId17" imgW="2172977" imgH="187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73" y="4155535"/>
                        <a:ext cx="48085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537646"/>
              </p:ext>
            </p:extLst>
          </p:nvPr>
        </p:nvGraphicFramePr>
        <p:xfrm>
          <a:off x="4846265" y="4155535"/>
          <a:ext cx="4295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Document" r:id="rId19" imgW="1941672" imgH="225037" progId="Word.Document.8">
                  <p:embed/>
                </p:oleObj>
              </mc:Choice>
              <mc:Fallback>
                <p:oleObj name="Document" r:id="rId19" imgW="1941672" imgH="225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65" y="4155535"/>
                        <a:ext cx="4295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77696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18441590"/>
              </p:ext>
            </p:extLst>
          </p:nvPr>
        </p:nvGraphicFramePr>
        <p:xfrm>
          <a:off x="544513" y="900113"/>
          <a:ext cx="1089342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Document" r:id="rId3" imgW="4839094" imgH="651027" progId="Word.Document.8">
                  <p:embed/>
                </p:oleObj>
              </mc:Choice>
              <mc:Fallback>
                <p:oleObj name="Document" r:id="rId3" imgW="4839094" imgH="6510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00113"/>
                        <a:ext cx="10893425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20787177"/>
              </p:ext>
            </p:extLst>
          </p:nvPr>
        </p:nvGraphicFramePr>
        <p:xfrm>
          <a:off x="1178672" y="2127343"/>
          <a:ext cx="89677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Document" r:id="rId5" imgW="4443648" imgH="437493" progId="Word.Document.8">
                  <p:embed/>
                </p:oleObj>
              </mc:Choice>
              <mc:Fallback>
                <p:oleObj name="Document" r:id="rId5" imgW="4443648" imgH="4374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672" y="2127343"/>
                        <a:ext cx="89677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62331"/>
              </p:ext>
            </p:extLst>
          </p:nvPr>
        </p:nvGraphicFramePr>
        <p:xfrm>
          <a:off x="546100" y="3730625"/>
          <a:ext cx="1130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Document" r:id="rId7" imgW="5104520" imgH="310235" progId="Word.Document.8">
                  <p:embed/>
                </p:oleObj>
              </mc:Choice>
              <mc:Fallback>
                <p:oleObj name="Document" r:id="rId7" imgW="5104520" imgH="3102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730625"/>
                        <a:ext cx="1130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23445"/>
              </p:ext>
            </p:extLst>
          </p:nvPr>
        </p:nvGraphicFramePr>
        <p:xfrm>
          <a:off x="1124884" y="4416425"/>
          <a:ext cx="8481780" cy="47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Document" r:id="rId9" imgW="3868793" imgH="214327" progId="Word.Document.8">
                  <p:embed/>
                </p:oleObj>
              </mc:Choice>
              <mc:Fallback>
                <p:oleObj name="Document" r:id="rId9" imgW="3868793" imgH="2143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884" y="4416425"/>
                        <a:ext cx="8481780" cy="471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76626"/>
              </p:ext>
            </p:extLst>
          </p:nvPr>
        </p:nvGraphicFramePr>
        <p:xfrm>
          <a:off x="1178672" y="2948829"/>
          <a:ext cx="7595767" cy="84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Document" r:id="rId11" imgW="3836400" imgH="425145" progId="Word.Document.8">
                  <p:embed/>
                </p:oleObj>
              </mc:Choice>
              <mc:Fallback>
                <p:oleObj name="Document" r:id="rId11" imgW="3836400" imgH="425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672" y="2948829"/>
                        <a:ext cx="7595767" cy="84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67343"/>
              </p:ext>
            </p:extLst>
          </p:nvPr>
        </p:nvGraphicFramePr>
        <p:xfrm>
          <a:off x="1584698" y="4962574"/>
          <a:ext cx="81930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Document" r:id="rId13" imgW="3843287" imgH="457216" progId="Word.Document.8">
                  <p:embed/>
                </p:oleObj>
              </mc:Choice>
              <mc:Fallback>
                <p:oleObj name="Document" r:id="rId13" imgW="3843287" imgH="4572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98" y="4962574"/>
                        <a:ext cx="81930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659838"/>
              </p:ext>
            </p:extLst>
          </p:nvPr>
        </p:nvGraphicFramePr>
        <p:xfrm>
          <a:off x="3135032" y="5529781"/>
          <a:ext cx="68532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Document" r:id="rId15" imgW="3215400" imgH="259209" progId="Word.Document.8">
                  <p:embed/>
                </p:oleObj>
              </mc:Choice>
              <mc:Fallback>
                <p:oleObj name="Document" r:id="rId15" imgW="3215400" imgH="2592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32" y="5529781"/>
                        <a:ext cx="68532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2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3913151"/>
              </p:ext>
            </p:extLst>
          </p:nvPr>
        </p:nvGraphicFramePr>
        <p:xfrm>
          <a:off x="850900" y="798513"/>
          <a:ext cx="11069638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Document" r:id="rId3" imgW="4949359" imgH="948680" progId="Word.Document.8">
                  <p:embed/>
                </p:oleObj>
              </mc:Choice>
              <mc:Fallback>
                <p:oleObj name="Document" r:id="rId3" imgW="4949359" imgH="948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798513"/>
                        <a:ext cx="11069638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36152678"/>
              </p:ext>
            </p:extLst>
          </p:nvPr>
        </p:nvGraphicFramePr>
        <p:xfrm>
          <a:off x="1475723" y="2730501"/>
          <a:ext cx="82121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Document" r:id="rId5" imgW="3854486" imgH="460507" progId="Word.Document.8">
                  <p:embed/>
                </p:oleObj>
              </mc:Choice>
              <mc:Fallback>
                <p:oleObj name="Document" r:id="rId5" imgW="3854486" imgH="460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23" y="2730501"/>
                        <a:ext cx="82121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903880"/>
              </p:ext>
            </p:extLst>
          </p:nvPr>
        </p:nvGraphicFramePr>
        <p:xfrm>
          <a:off x="3344865" y="4678177"/>
          <a:ext cx="4624760" cy="4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Document" r:id="rId7" imgW="1761364" imgH="178156" progId="Word.Document.8">
                  <p:embed/>
                </p:oleObj>
              </mc:Choice>
              <mc:Fallback>
                <p:oleObj name="Document" r:id="rId7" imgW="1761364" imgH="1781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5" y="4678177"/>
                        <a:ext cx="4624760" cy="4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88641"/>
              </p:ext>
            </p:extLst>
          </p:nvPr>
        </p:nvGraphicFramePr>
        <p:xfrm>
          <a:off x="1301750" y="3589338"/>
          <a:ext cx="37639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Document" r:id="rId9" imgW="1783278" imgH="457984" progId="Word.Document.8">
                  <p:embed/>
                </p:oleObj>
              </mc:Choice>
              <mc:Fallback>
                <p:oleObj name="Document" r:id="rId9" imgW="1783278" imgH="457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589338"/>
                        <a:ext cx="376396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981200" y="5214939"/>
          <a:ext cx="79581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Document" r:id="rId11" imgW="3557821" imgH="460777" progId="Word.Document.8">
                  <p:embed/>
                </p:oleObj>
              </mc:Choice>
              <mc:Fallback>
                <p:oleObj name="Document" r:id="rId11" imgW="3557821" imgH="460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14939"/>
                        <a:ext cx="79581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92626" y="798513"/>
            <a:ext cx="1276350" cy="463846"/>
          </a:xfrm>
          <a:prstGeom prst="rect">
            <a:avLst/>
          </a:prstGeom>
          <a:noFill/>
          <a:ln w="31750" algn="ctr">
            <a:solidFill>
              <a:srgbClr val="CC0099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  <p:cxnSp>
        <p:nvCxnSpPr>
          <p:cNvPr id="8" name="直接箭头连接符 7"/>
          <p:cNvCxnSpPr>
            <a:cxnSpLocks noChangeShapeType="1"/>
            <a:stCxn id="6" idx="2"/>
          </p:cNvCxnSpPr>
          <p:nvPr/>
        </p:nvCxnSpPr>
        <p:spPr bwMode="auto">
          <a:xfrm flipH="1">
            <a:off x="3980329" y="1262359"/>
            <a:ext cx="2650472" cy="2753829"/>
          </a:xfrm>
          <a:prstGeom prst="straightConnector1">
            <a:avLst/>
          </a:prstGeom>
          <a:noFill/>
          <a:ln w="31750" algn="ctr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30150"/>
              </p:ext>
            </p:extLst>
          </p:nvPr>
        </p:nvGraphicFramePr>
        <p:xfrm>
          <a:off x="4335182" y="3582989"/>
          <a:ext cx="6273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Document" r:id="rId13" imgW="2953453" imgH="456546" progId="Word.Document.8">
                  <p:embed/>
                </p:oleObj>
              </mc:Choice>
              <mc:Fallback>
                <p:oleObj name="Document" r:id="rId13" imgW="2953453" imgH="456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182" y="3582989"/>
                        <a:ext cx="6273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02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Office 主题​​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Li X</cp:lastModifiedBy>
  <cp:revision>56</cp:revision>
  <dcterms:created xsi:type="dcterms:W3CDTF">2019-06-19T02:08:00Z</dcterms:created>
  <dcterms:modified xsi:type="dcterms:W3CDTF">2021-12-20T14:00:35Z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