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6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ype="http://schemas.openxmlformats.org/officeDocument/2006/relationships/presProps" Target="presProps.xml"/>  <Relationship Id="rId13" Type="http://schemas.openxmlformats.org/officeDocument/2006/relationships/viewProps" Target="viewProps.xml"/>  <Relationship Id="rId14" Type="http://schemas.openxmlformats.org/officeDocument/2006/relationships/theme" Target="theme/theme1.xml"/>  <Relationship Id="rId15" Type="http://schemas.openxmlformats.org/officeDocument/2006/relationships/tableStyles" Target="tableStyles.xml"/>  <Relationship Id="rId16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e7e88dd4-25a3-44c9-ab3b-b9273008f53c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af473b41-7d8e-48ea-80fc-d76ff6c4c1ca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4125c660-4c84-4177-925f-aed948788017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1fdea60d-6ee0-4d31-8d4b-6233800aa18b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f5707444-5dfc-4e25-802b-8f020c95313e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757c6929-0d6f-409e-a007-1b47ea79a852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761f44de-702e-425a-bdca-86f4119d06ef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e01774c3-ec01-4cac-918b-8e494d4d77d3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f28bed9f-ba9d-438d-9900-2a8410876d4c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46978bd8-f69d-45d1-9be8-53428c64c5dd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2023-12-09T18:30:48.871Z</dcterms:created>
  <dcterms:modified xsi:type="dcterms:W3CDTF">2023-12-09T18:30:48.871Z</dcterms:modified>
</cp:coreProperties>
</file>