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9556A-2DB3-4732-8D5B-F7234EE580CB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3835-204B-45BB-8C84-48BAD217A6A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42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03835-204B-45BB-8C84-48BAD217A6AE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490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C807C0-A493-9961-8DDE-2348A0D8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AAC41F2-F321-F72C-7637-82A87B3B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86E6CB-A815-E71F-0A0F-F504F3D5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4DF506-C28B-0C90-A8C8-B5639EC9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8D9639-91AE-576C-79AA-833A5EF2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8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8FDC9-48A0-13FB-8BB8-1BFE984B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D9A91A1-ED7D-1FD3-4182-F963404B9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DF2A99-CCDF-4767-1C1F-10070B37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4F9685-1163-A414-7FC0-75BF1324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BD2546-C0C4-6A27-2992-5A288C27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259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550DA3-77D1-25CA-8484-FC0CF877E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677BAD-1EC0-539E-7104-815EFAA0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449209-93CB-16F3-D8C6-F407C03D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216B43-6290-278D-FB6E-A44D93B9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E619D7-E6A7-C660-B951-F43F1753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92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C1C5EF-DDC3-E0D2-EC05-A00CF672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16F4D0-A2E4-77ED-05B8-FDA1C54A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743389-3F15-482B-1827-BE0F5C75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5A8871-78F5-9B7B-1B4C-3873AC4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25538C-C4BF-FB91-4BB3-C91DD9E4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5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64D37-2C2E-F906-001E-13F94E3A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C8431C-8F6A-601E-2BCF-450A8A5E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AD5EC2-3BD7-E7AC-7A4D-020F2651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A4C789-13DF-CDBD-BF14-39376188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32E2DA-BE18-6D0B-8701-389F5150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55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9E4AFA-E587-9B82-85CD-DF7F388E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18A1FB-AEE2-6F65-E3CA-FD61D6B5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445D849-FF75-F1E6-C5F7-24331962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85C8B45-1002-27DE-4018-3EAA92FC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6B4DDC-4E2B-2612-28B9-9FC84E2A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0217FCB-AF8C-4B91-D524-AED61A1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248367-5F35-34A1-108F-6DBDAD17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D624AB-C499-D093-CBC2-6B4471EA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1AB1BFC-0DC8-7C4B-AA7E-E3A3FA157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E42530-224B-B6F7-77FC-272521645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5334C4-DF22-E484-4CC9-D1AC5B039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A614CD5-880A-0D44-9209-8A95FE9D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9AD8794-646A-555C-AF39-0B5A7A74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DFC38A2-1607-6F09-5C12-57B5FDAC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0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4A68B-0180-662B-51F7-8631CD2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7D1CC05-4BB0-6FFD-F0BD-4A3A3094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959E714-BE9C-A5BA-E9CE-102B208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4167DE-D65D-8223-0945-954C941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83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A9C6449-5C91-AA08-4EFC-6BF568FD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40C3477-C2B4-9DD4-AB0D-9EAAEED6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1F8FB1-FBDD-634C-6872-B146E99D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1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D1898A-60CF-74EA-6937-81CB7F0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BF897A-7ED6-D8AB-B3AA-0E183D08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1B6F411-683D-E707-9595-C79A3AA2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3365E25-E040-32DC-0DB2-81F543F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04F25E-1D60-0D05-5060-D970BF04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3FDDD95-C4A4-B1FE-3FB1-55770223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92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3BAA20-5DD8-EEE2-A2E0-39665333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DF26B54-8308-A9DA-0BF6-DA366D80B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6FEFB26-F9D1-4ABF-9FBC-3D3EA8B3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7422A9-0BDD-2A2E-0E1F-D989E2BD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B0D6F9F-BCB2-D434-5C62-1325C297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3D8FF89-E2FD-BB91-BEC0-EF2F9E39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89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63EC65-E0E2-E4E3-2FCE-A5A98E00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E66EB9-2A1B-174E-C131-DE305BD9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9697DB-77B9-5922-538F-7B95AFAA3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2C0BA-EDAF-49EC-81B7-0A8CB0751338}" type="datetimeFigureOut">
              <a:rPr lang="cs-CZ" smtClean="0"/>
              <a:t>31.10.2024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335F8B-2DB6-ECA0-2508-051629DF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239812-E6BD-5A26-8B4E-97020B616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C4D79-42AB-4DDA-85E7-696914B10C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449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thumbs-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868925-C2D2-73A6-9B71-4A11A1CC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Trosky </a:t>
            </a:r>
            <a:r>
              <a:rPr lang="cs-CZ" b="0" i="0" u="none" strike="noStrike" dirty="0">
                <a:effectLst/>
                <a:latin typeface="Google Sans"/>
              </a:rPr>
              <a:t>🗿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5CDF23-F7F0-8521-33C2-DE4A04A29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Marek Haruda, Martin Kos, Matyáš Tachovský, Patrik Kříž, Jan Kudláček, Filip Macek</a:t>
            </a:r>
          </a:p>
        </p:txBody>
      </p:sp>
    </p:spTree>
    <p:extLst>
      <p:ext uri="{BB962C8B-B14F-4D97-AF65-F5344CB8AC3E}">
        <p14:creationId xmlns:p14="http://schemas.microsoft.com/office/powerpoint/2010/main" val="340762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EFB02-3B8E-A0D1-F661-4935CCC3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Troskopis</a:t>
            </a:r>
            <a:r>
              <a:rPr lang="cs-CZ" dirty="0"/>
              <a:t> </a:t>
            </a:r>
            <a:r>
              <a:rPr lang="cs-CZ" b="0" i="0" u="none" strike="noStrike" dirty="0">
                <a:effectLst/>
                <a:latin typeface="Google Sans"/>
              </a:rPr>
              <a:t>📰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A9DC01-BEBD-F3D7-67B9-2C2373C6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Časopis</a:t>
            </a:r>
          </a:p>
          <a:p>
            <a:r>
              <a:rPr lang="cs-CZ" dirty="0"/>
              <a:t>Redakční systém</a:t>
            </a:r>
          </a:p>
          <a:p>
            <a:r>
              <a:rPr lang="cs-CZ" dirty="0"/>
              <a:t>Uživatelský přístup</a:t>
            </a:r>
          </a:p>
          <a:p>
            <a:r>
              <a:rPr lang="cs-CZ" dirty="0"/>
              <a:t>Tematicky specifické vydání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10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EFE5C-8816-DDF9-C676-76B3454E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Vyhotovené úkoly ✅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49ACD6-2764-535D-F2F5-2FB1418F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Uživatelsky přívětivé rozhraní hlavní stránky</a:t>
            </a:r>
          </a:p>
          <a:p>
            <a:r>
              <a:rPr lang="cs-CZ" dirty="0"/>
              <a:t>DOD </a:t>
            </a:r>
            <a:r>
              <a:rPr lang="en-US" dirty="0"/>
              <a:t>&amp;</a:t>
            </a:r>
            <a:r>
              <a:rPr lang="cs-CZ" dirty="0"/>
              <a:t> DOR analýza</a:t>
            </a:r>
          </a:p>
          <a:p>
            <a:r>
              <a:rPr lang="cs-CZ" dirty="0"/>
              <a:t>Plán prvního sprintu</a:t>
            </a:r>
          </a:p>
          <a:p>
            <a:r>
              <a:rPr lang="cs-CZ" dirty="0"/>
              <a:t>Business model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9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C545B-74E1-4DF7-0914-674DDFA7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Rozpracované úkoly </a:t>
            </a:r>
            <a:r>
              <a:rPr lang="cs-CZ" b="0" i="0" strike="noStrike" dirty="0">
                <a:effectLst/>
                <a:latin typeface="Google Sans"/>
              </a:rPr>
              <a:t>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B91EDF-48D6-7790-0A2B-539BB801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 verze uživatelské a administrátorské dokumentace</a:t>
            </a:r>
          </a:p>
          <a:p>
            <a:r>
              <a:rPr lang="cs-CZ" dirty="0"/>
              <a:t>UI </a:t>
            </a:r>
            <a:r>
              <a:rPr lang="en-US" dirty="0"/>
              <a:t>&amp; UX</a:t>
            </a:r>
          </a:p>
          <a:p>
            <a:r>
              <a:rPr lang="cs-CZ" dirty="0"/>
              <a:t>Databáze</a:t>
            </a:r>
          </a:p>
          <a:p>
            <a:r>
              <a:rPr lang="cs-CZ" dirty="0"/>
              <a:t>Návrh přihlašovacího systému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130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4C309E-1725-8EE8-3729-7528C184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Týmová spolupráce 🤼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0EB07D-A0A1-4ACB-8525-A4D123EE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ScrumDesk</a:t>
            </a:r>
            <a:endParaRPr lang="cs-CZ" dirty="0"/>
          </a:p>
          <a:p>
            <a:r>
              <a:rPr lang="cs-CZ" dirty="0"/>
              <a:t>GitHub</a:t>
            </a:r>
          </a:p>
          <a:p>
            <a:r>
              <a:rPr lang="cs-CZ" dirty="0"/>
              <a:t>Teams</a:t>
            </a:r>
          </a:p>
          <a:p>
            <a:r>
              <a:rPr lang="cs-CZ" dirty="0" err="1"/>
              <a:t>Discord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Průběh - </a:t>
            </a:r>
            <a:r>
              <a:rPr lang="cs-CZ" b="0" i="0" u="none" strike="noStrike" dirty="0">
                <a:effectLst/>
                <a:latin typeface="Google Sans"/>
              </a:rPr>
              <a:t>👍</a:t>
            </a:r>
            <a:endParaRPr lang="cs-CZ" b="0" i="0" u="none" strike="noStrike" dirty="0">
              <a:effectLst/>
              <a:latin typeface="Google Sans"/>
              <a:hlinkClick r:id="rId2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35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2AC11-FE60-8948-7A0C-31E827BC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 🏛️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B23393-BDC8-B569-A1A3-32FE22E3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Jsme spokojeni 🥳</a:t>
            </a:r>
          </a:p>
          <a:p>
            <a:pPr lvl="1"/>
            <a:r>
              <a:rPr lang="cs-CZ" dirty="0"/>
              <a:t>Plán na první sprint</a:t>
            </a:r>
          </a:p>
          <a:p>
            <a:pPr lvl="1"/>
            <a:r>
              <a:rPr lang="cs-CZ" dirty="0"/>
              <a:t>Rozhraní hlavní stránky</a:t>
            </a:r>
          </a:p>
          <a:p>
            <a:pPr marL="0" indent="0">
              <a:buNone/>
            </a:pPr>
            <a:r>
              <a:rPr lang="cs-CZ" dirty="0"/>
              <a:t>Chceme vylepšit 😡</a:t>
            </a:r>
          </a:p>
          <a:p>
            <a:pPr lvl="1"/>
            <a:r>
              <a:rPr lang="cs-CZ" dirty="0"/>
              <a:t>Včasné plnění testů</a:t>
            </a:r>
          </a:p>
          <a:p>
            <a:pPr lvl="1"/>
            <a:r>
              <a:rPr lang="cs-CZ" dirty="0"/>
              <a:t>Včasné plnění úkolů</a:t>
            </a:r>
          </a:p>
          <a:p>
            <a:pPr lvl="1"/>
            <a:r>
              <a:rPr lang="cs-CZ" dirty="0"/>
              <a:t>Zvýšení aktivity v </a:t>
            </a:r>
            <a:r>
              <a:rPr lang="cs-CZ" dirty="0" err="1"/>
              <a:t>teamsech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89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005111-1221-EB6F-F3D3-28A0C6CC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Dotazy ❓❗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A4201A-64AE-2307-CE2B-355A3DD4B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72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7CD37E-0F99-278A-3D5C-E911A46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D29FD9-B81A-0837-CE5C-6BBF8BCB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emojidb.org</a:t>
            </a:r>
          </a:p>
          <a:p>
            <a:r>
              <a:rPr lang="cs-CZ" dirty="0"/>
              <a:t>emjipedia.org</a:t>
            </a:r>
          </a:p>
        </p:txBody>
      </p:sp>
    </p:spTree>
    <p:extLst>
      <p:ext uri="{BB962C8B-B14F-4D97-AF65-F5344CB8AC3E}">
        <p14:creationId xmlns:p14="http://schemas.microsoft.com/office/powerpoint/2010/main" val="19014754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108</Words>
  <Application>Microsoft Office PowerPoint</Application>
  <PresentationFormat>Širokoúhlá obrazovka</PresentationFormat>
  <Paragraphs>36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Motiv Office</vt:lpstr>
      <vt:lpstr>Trosky 🗿</vt:lpstr>
      <vt:lpstr>Troskopis 📰</vt:lpstr>
      <vt:lpstr>Vyhotovené úkoly ✅</vt:lpstr>
      <vt:lpstr>Rozpracované úkoly 😭</vt:lpstr>
      <vt:lpstr>Týmová spolupráce 🤼</vt:lpstr>
      <vt:lpstr>Retrospektiva 🏛️</vt:lpstr>
      <vt:lpstr>Dotazy ❓❗</vt:lpstr>
      <vt:lpstr>Zdroje 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Haruda</dc:creator>
  <cp:lastModifiedBy>Marek Haruda</cp:lastModifiedBy>
  <cp:revision>1</cp:revision>
  <dcterms:created xsi:type="dcterms:W3CDTF">2024-10-31T11:30:01Z</dcterms:created>
  <dcterms:modified xsi:type="dcterms:W3CDTF">2024-10-31T12:11:02Z</dcterms:modified>
</cp:coreProperties>
</file>