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0" r:id="rId4"/>
    <p:sldId id="265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4468850" y="2483252"/>
            <a:ext cx="709748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Mid Project</a:t>
            </a:r>
            <a:endParaRPr lang="en-US" altLang="ko-KR" sz="7200" b="1" i="1" kern="0" dirty="0">
              <a:ln w="12700">
                <a:solidFill>
                  <a:srgbClr val="A4C0BD"/>
                </a:solidFill>
              </a:ln>
              <a:solidFill>
                <a:prstClr val="white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prstClr val="white"/>
                </a:solidFill>
              </a:rPr>
              <a:t>Durable Rules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를 이용한 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Tube 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분류</a:t>
            </a:r>
            <a:endParaRPr lang="en-US" altLang="ko-KR" sz="20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0A9AF59-362C-4412-948B-DC2C356DEA69}"/>
              </a:ext>
            </a:extLst>
          </p:cNvPr>
          <p:cNvSpPr/>
          <p:nvPr/>
        </p:nvSpPr>
        <p:spPr>
          <a:xfrm>
            <a:off x="132496" y="323454"/>
            <a:ext cx="35205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ko-KR" altLang="en-US" sz="1400" b="1" dirty="0" smtClean="0">
                <a:solidFill>
                  <a:srgbClr val="FF9999"/>
                </a:solidFill>
              </a:rPr>
              <a:t>산업인공지능학과 </a:t>
            </a:r>
            <a:r>
              <a:rPr lang="en-US" altLang="ko-KR" sz="1400" dirty="0" smtClean="0">
                <a:solidFill>
                  <a:srgbClr val="FF9999"/>
                </a:solidFill>
              </a:rPr>
              <a:t>2020254005 </a:t>
            </a:r>
            <a:r>
              <a:rPr lang="ko-KR" altLang="en-US" sz="1400" dirty="0" err="1" smtClean="0">
                <a:solidFill>
                  <a:srgbClr val="FF9999"/>
                </a:solidFill>
              </a:rPr>
              <a:t>김성웅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Result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754417" y="2678429"/>
            <a:ext cx="458993" cy="5486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348438" y="2931983"/>
            <a:ext cx="3549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5 Result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Sample Number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Part, Type Result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디버그 출력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55" y="1096962"/>
            <a:ext cx="8210550" cy="159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963" y="3227069"/>
            <a:ext cx="37719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Process Summary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7" r="29294"/>
          <a:stretch/>
        </p:blipFill>
        <p:spPr>
          <a:xfrm>
            <a:off x="2083397" y="1562100"/>
            <a:ext cx="3399414" cy="3857625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6111136" y="2189616"/>
            <a:ext cx="32674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Tube Sorting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형태의 병원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Blood Test Sample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에러 검출 및 분류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56" y="1011219"/>
            <a:ext cx="9648967" cy="5593976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Process Summary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31851" y="4545540"/>
            <a:ext cx="392302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Flow Chart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검사 단계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 Test1 ~ Test 5)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최초 분류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단계별 검사 수행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분류 및 결과 출력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Explanation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434498" y="2662005"/>
            <a:ext cx="3151487" cy="17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1 (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혈액량 검사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혈액량이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이하 혹은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이상이면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Error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분류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 외에는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Pass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분류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" y="1876697"/>
            <a:ext cx="7458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Explanation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208588" y="2403822"/>
            <a:ext cx="35495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2, 3, 4 (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라벨 검사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DB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검사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Cap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검사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2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라벨이 제대로 부착되어 있다면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Pass,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아니라면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Error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3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Barcode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결과가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있다면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Pass,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아니라면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Error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4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Tube Cap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제대로 존재하면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Pass,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아니라면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Error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2" y="895348"/>
            <a:ext cx="6903781" cy="59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Explanation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208588" y="2403822"/>
            <a:ext cx="3549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5 ( Tube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분류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5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Cap Color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및 길이에 따라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Type1~Type6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까지 분류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16247"/>
            <a:ext cx="6679870" cy="60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Explanation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348438" y="2931983"/>
            <a:ext cx="3549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결과출력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결과에 따라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Error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Pass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 혹은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분류 결과를 출력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9" y="2403822"/>
            <a:ext cx="7787632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Result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348438" y="2931983"/>
            <a:ext cx="3549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1 Result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Sample Number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Part, Test Result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디버그 출력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67" y="1617533"/>
            <a:ext cx="5829300" cy="131445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3550024" y="3205779"/>
            <a:ext cx="458993" cy="5486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4" y="3869280"/>
            <a:ext cx="4572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Result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550024" y="3205779"/>
            <a:ext cx="458993" cy="5486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2" y="831850"/>
            <a:ext cx="6457950" cy="2200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57" y="3928073"/>
            <a:ext cx="4352925" cy="292992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83DB2D2-F97A-49B5-B014-F5A8AF862F17}"/>
              </a:ext>
            </a:extLst>
          </p:cNvPr>
          <p:cNvSpPr/>
          <p:nvPr/>
        </p:nvSpPr>
        <p:spPr>
          <a:xfrm>
            <a:off x="8348438" y="2931983"/>
            <a:ext cx="3549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2,3,4 Result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Sample Number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Part, Test Result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디버그 출력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202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28</cp:revision>
  <dcterms:created xsi:type="dcterms:W3CDTF">2020-10-21T01:06:35Z</dcterms:created>
  <dcterms:modified xsi:type="dcterms:W3CDTF">2021-03-31T04:15:48Z</dcterms:modified>
</cp:coreProperties>
</file>