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7" r:id="rId4"/>
    <p:sldId id="265" r:id="rId5"/>
    <p:sldId id="278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Mi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ni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err="1" smtClean="0">
                <a:solidFill>
                  <a:prstClr val="white"/>
                </a:solidFill>
              </a:rPr>
              <a:t>ResNet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Model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을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이용한 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Tube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분류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Data Set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34873" y="1252995"/>
            <a:ext cx="32674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A1 Tube Image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37667" y="3962066"/>
            <a:ext cx="3267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B1 Tube Image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3" y="1747105"/>
            <a:ext cx="1710723" cy="962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71" y="1747105"/>
            <a:ext cx="1710723" cy="962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69" y="1747105"/>
            <a:ext cx="1710724" cy="962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68" y="1747105"/>
            <a:ext cx="1710723" cy="9625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67" y="1747105"/>
            <a:ext cx="1710724" cy="9625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3" y="2919463"/>
            <a:ext cx="1710723" cy="9625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71" y="2919463"/>
            <a:ext cx="1710723" cy="9625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69" y="2919462"/>
            <a:ext cx="1710724" cy="9625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67" y="2919462"/>
            <a:ext cx="1710724" cy="96251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67" y="2919462"/>
            <a:ext cx="1710724" cy="9625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2" y="4503817"/>
            <a:ext cx="1710723" cy="9625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71" y="4503817"/>
            <a:ext cx="1710723" cy="9625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69" y="4503817"/>
            <a:ext cx="1710724" cy="9625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67" y="4503816"/>
            <a:ext cx="1710724" cy="9625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65" y="4503815"/>
            <a:ext cx="1710726" cy="9625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2" y="5676175"/>
            <a:ext cx="1710723" cy="9625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69" y="5676174"/>
            <a:ext cx="1710725" cy="9625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68" y="5697474"/>
            <a:ext cx="1710725" cy="96251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67" y="5697474"/>
            <a:ext cx="1710724" cy="96251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65" y="5703405"/>
            <a:ext cx="1710726" cy="9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Data Set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3707546"/>
            <a:ext cx="1628775" cy="55245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428155" y="1090093"/>
            <a:ext cx="5240511" cy="2429195"/>
            <a:chOff x="3165822" y="1013252"/>
            <a:chExt cx="6630800" cy="2882553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134" y="1013252"/>
              <a:ext cx="6492488" cy="2778124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3165822" y="3519288"/>
              <a:ext cx="1498386" cy="3765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194407" y="1013252"/>
              <a:ext cx="591670" cy="3007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55" y="4059669"/>
            <a:ext cx="5240511" cy="218107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922547" y="4006574"/>
            <a:ext cx="467614" cy="253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37806" y="6040420"/>
            <a:ext cx="1274566" cy="337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434498" y="2662005"/>
            <a:ext cx="3151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Train, Test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분류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이미지 데이터에서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Train Data 160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Test Data 40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개로 분류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26" y="1562100"/>
            <a:ext cx="5095658" cy="41735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050297" y="2431484"/>
            <a:ext cx="315148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원본 이미지 출력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분류된 데이터 셋에 저장된 원본 이미지를 로드 하여 제대로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라벨링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되어 있는지 확인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4292806" y="5157315"/>
            <a:ext cx="3151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ResNet18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 출력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ResNet18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모델을 가져와서 학습 후 결과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2" y="1008085"/>
            <a:ext cx="4502486" cy="3877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72" y="1008085"/>
            <a:ext cx="4606927" cy="39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050297" y="2431484"/>
            <a:ext cx="315148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Loss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Epoch 14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 일 경우 가장 높은 정확도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후 학습은 오버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피팅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발생 한 것으로 예측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 사용한 모델의 수정이 어려울 경우 데이터 양을 더 늘리는 방식으로 해결 필요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97" y="1559094"/>
            <a:ext cx="3028549" cy="4722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2" y="1562100"/>
            <a:ext cx="3705032" cy="471959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84202" y="2243738"/>
            <a:ext cx="2520363" cy="1029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110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31</cp:revision>
  <dcterms:created xsi:type="dcterms:W3CDTF">2020-10-21T01:06:35Z</dcterms:created>
  <dcterms:modified xsi:type="dcterms:W3CDTF">2021-05-26T12:48:56Z</dcterms:modified>
</cp:coreProperties>
</file>