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6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4468850" y="2483252"/>
            <a:ext cx="709748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Mid Project</a:t>
            </a:r>
            <a:endParaRPr lang="en-US" altLang="ko-KR" sz="7200" b="1" i="1" kern="0" dirty="0">
              <a:ln w="12700">
                <a:solidFill>
                  <a:srgbClr val="A4C0BD"/>
                </a:solidFill>
              </a:ln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prstClr val="white"/>
                </a:solidFill>
              </a:rPr>
              <a:t>이송 컨베이어 장비 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Log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데이터를 통한 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병원 환자 추이 분석</a:t>
            </a:r>
            <a:endParaRPr lang="en-US" altLang="ko-KR" sz="20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0A9AF59-362C-4412-948B-DC2C356DEA69}"/>
              </a:ext>
            </a:extLst>
          </p:cNvPr>
          <p:cNvSpPr/>
          <p:nvPr/>
        </p:nvSpPr>
        <p:spPr>
          <a:xfrm>
            <a:off x="132496" y="323454"/>
            <a:ext cx="35205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ko-KR" altLang="en-US" sz="1400" b="1" dirty="0" smtClean="0">
                <a:solidFill>
                  <a:srgbClr val="FF9999"/>
                </a:solidFill>
              </a:rPr>
              <a:t>산업인공지능학과 </a:t>
            </a:r>
            <a:r>
              <a:rPr lang="en-US" altLang="ko-KR" sz="1400" dirty="0" smtClean="0">
                <a:solidFill>
                  <a:srgbClr val="FF9999"/>
                </a:solidFill>
              </a:rPr>
              <a:t>2020254005 </a:t>
            </a:r>
            <a:r>
              <a:rPr lang="ko-KR" altLang="en-US" sz="1400" dirty="0" err="1" smtClean="0">
                <a:solidFill>
                  <a:srgbClr val="FF9999"/>
                </a:solidFill>
              </a:rPr>
              <a:t>김성웅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2143216" y="2446984"/>
            <a:ext cx="7097486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72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72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72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분석의 필요성 및 목적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59209" y="1774801"/>
            <a:ext cx="10271168" cy="646331"/>
            <a:chOff x="959209" y="1774801"/>
            <a:chExt cx="9691619" cy="64633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7460CCFE-A843-415F-B1B1-77174C7CAD3D}"/>
                </a:ext>
              </a:extLst>
            </p:cNvPr>
            <p:cNvSpPr/>
            <p:nvPr/>
          </p:nvSpPr>
          <p:spPr>
            <a:xfrm>
              <a:off x="959209" y="1896951"/>
              <a:ext cx="135495" cy="125032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23492" y="1774801"/>
              <a:ext cx="9427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채혈 </a:t>
              </a:r>
              <a:r>
                <a:rPr lang="ko-KR" altLang="en-US" dirty="0" err="1" smtClean="0"/>
                <a:t>검사량</a:t>
              </a:r>
              <a:r>
                <a:rPr lang="ko-KR" altLang="en-US" dirty="0" smtClean="0"/>
                <a:t> 증가 및 감소 추이를 분석하여 병원 운영에 관한 활용 데이터로 사용하고자 함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59209" y="2480993"/>
            <a:ext cx="9691619" cy="369332"/>
            <a:chOff x="959209" y="1774801"/>
            <a:chExt cx="9691619" cy="36933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7460CCFE-A843-415F-B1B1-77174C7CAD3D}"/>
                </a:ext>
              </a:extLst>
            </p:cNvPr>
            <p:cNvSpPr/>
            <p:nvPr/>
          </p:nvSpPr>
          <p:spPr>
            <a:xfrm>
              <a:off x="959209" y="1896951"/>
              <a:ext cx="135495" cy="125032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23492" y="1774801"/>
              <a:ext cx="942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날짜 및 시간대 별 채혈 </a:t>
              </a:r>
              <a:r>
                <a:rPr lang="ko-KR" altLang="en-US" dirty="0" err="1" smtClean="0"/>
                <a:t>검사량</a:t>
              </a:r>
              <a:r>
                <a:rPr lang="ko-KR" altLang="en-US" dirty="0" smtClean="0"/>
                <a:t> 데이터를 이용한 효율적인 검사 인력 분배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59209" y="3246819"/>
            <a:ext cx="9691619" cy="369332"/>
            <a:chOff x="959209" y="1774801"/>
            <a:chExt cx="9691619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7460CCFE-A843-415F-B1B1-77174C7CAD3D}"/>
                </a:ext>
              </a:extLst>
            </p:cNvPr>
            <p:cNvSpPr/>
            <p:nvPr/>
          </p:nvSpPr>
          <p:spPr>
            <a:xfrm>
              <a:off x="959209" y="1896951"/>
              <a:ext cx="135495" cy="125032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23492" y="1774801"/>
              <a:ext cx="942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날짜 및 시간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파트별</a:t>
              </a:r>
              <a:r>
                <a:rPr lang="ko-KR" altLang="en-US" dirty="0" smtClean="0"/>
                <a:t> 검사 데이터를 이용한 효율적인 검사 시약 및 물품 관리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8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활용 데이터 설명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505"/>
            <a:ext cx="7808254" cy="5275577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095722" y="2368664"/>
            <a:ext cx="31520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이송 컨베이어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채혈실에서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환자로부터 채혈한 혈액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검체를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자동으로 각 검사항목별로 분배 이송하는 컨베이어 장비의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 Data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803316" y="4082602"/>
            <a:ext cx="618689" cy="425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623900" y="3503054"/>
            <a:ext cx="1" cy="596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563025" y="3007854"/>
            <a:ext cx="44888" cy="495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285870" y="3059369"/>
            <a:ext cx="44888" cy="495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330687" y="2811768"/>
            <a:ext cx="44888" cy="495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011121" y="1550138"/>
            <a:ext cx="44888" cy="495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4971245" y="3059367"/>
            <a:ext cx="633525" cy="3491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전처리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2" y="895348"/>
            <a:ext cx="6004504" cy="29068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27" y="3881271"/>
            <a:ext cx="6452678" cy="265031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7760872" y="1476752"/>
            <a:ext cx="315207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엑셀 파일 변환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장비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Opterating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PC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저장되어 있는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.TXT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형식의 파일을 가공 하기 쉽도록 엑셀 파일로 변환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위로 굽은 화살표 8"/>
          <p:cNvSpPr/>
          <p:nvPr/>
        </p:nvSpPr>
        <p:spPr>
          <a:xfrm rot="5400000">
            <a:off x="3367824" y="4320865"/>
            <a:ext cx="1073705" cy="1257371"/>
          </a:xfrm>
          <a:prstGeom prst="bentUpArrow">
            <a:avLst>
              <a:gd name="adj1" fmla="val 25000"/>
              <a:gd name="adj2" fmla="val 35525"/>
              <a:gd name="adj3" fmla="val 3607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0" y="3584245"/>
            <a:ext cx="11908665" cy="184135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2179" y="3696237"/>
            <a:ext cx="878713" cy="2318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26944" y="1047573"/>
            <a:ext cx="71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순번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92218" y="3683058"/>
            <a:ext cx="1449184" cy="2318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60986" y="1424724"/>
            <a:ext cx="150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검체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식별 번호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67465" y="3703954"/>
            <a:ext cx="1339403" cy="2241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31995" y="1909245"/>
            <a:ext cx="159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환자 정보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Data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11769" y="3696237"/>
            <a:ext cx="684727" cy="270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8" idx="0"/>
            <a:endCxn id="13" idx="1"/>
          </p:cNvCxnSpPr>
          <p:nvPr/>
        </p:nvCxnSpPr>
        <p:spPr>
          <a:xfrm rot="5400000" flipH="1" flipV="1">
            <a:off x="-368147" y="2301146"/>
            <a:ext cx="2494775" cy="2954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5" idx="0"/>
            <a:endCxn id="16" idx="1"/>
          </p:cNvCxnSpPr>
          <p:nvPr/>
        </p:nvCxnSpPr>
        <p:spPr>
          <a:xfrm rot="5400000" flipH="1" flipV="1">
            <a:off x="1086676" y="2408748"/>
            <a:ext cx="2104445" cy="4441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7" idx="0"/>
            <a:endCxn id="18" idx="1"/>
          </p:cNvCxnSpPr>
          <p:nvPr/>
        </p:nvCxnSpPr>
        <p:spPr>
          <a:xfrm rot="5400000" flipH="1" flipV="1">
            <a:off x="2664171" y="2736130"/>
            <a:ext cx="1640820" cy="2948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0" idx="0"/>
            <a:endCxn id="34" idx="1"/>
          </p:cNvCxnSpPr>
          <p:nvPr/>
        </p:nvCxnSpPr>
        <p:spPr>
          <a:xfrm rot="5400000" flipH="1" flipV="1">
            <a:off x="4762087" y="2193509"/>
            <a:ext cx="2494775" cy="5106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64816" y="1047573"/>
            <a:ext cx="122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채혈실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번호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26021" y="3699708"/>
            <a:ext cx="576502" cy="2318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45993" y="1618995"/>
            <a:ext cx="147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도착 검사파트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9" name="꺾인 연결선 38"/>
          <p:cNvCxnSpPr>
            <a:stCxn id="37" idx="0"/>
            <a:endCxn id="38" idx="1"/>
          </p:cNvCxnSpPr>
          <p:nvPr/>
        </p:nvCxnSpPr>
        <p:spPr>
          <a:xfrm rot="5400000" flipH="1" flipV="1">
            <a:off x="5766720" y="2420436"/>
            <a:ext cx="1926824" cy="63172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739517" y="3689706"/>
            <a:ext cx="2617275" cy="238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227577" y="2183470"/>
            <a:ext cx="101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처리 시간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6" name="꺾인 연결선 45"/>
          <p:cNvCxnSpPr>
            <a:stCxn id="44" idx="0"/>
            <a:endCxn id="45" idx="1"/>
          </p:cNvCxnSpPr>
          <p:nvPr/>
        </p:nvCxnSpPr>
        <p:spPr>
          <a:xfrm rot="5400000" flipH="1" flipV="1">
            <a:off x="7461693" y="2923822"/>
            <a:ext cx="1352347" cy="1794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9356793" y="3701849"/>
            <a:ext cx="2453134" cy="2130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52" idx="0"/>
            <a:endCxn id="56" idx="1"/>
          </p:cNvCxnSpPr>
          <p:nvPr/>
        </p:nvCxnSpPr>
        <p:spPr>
          <a:xfrm rot="5400000" flipH="1" flipV="1">
            <a:off x="10243214" y="3264871"/>
            <a:ext cx="777125" cy="968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680192" y="2770835"/>
            <a:ext cx="125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추가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라벨링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전처리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2" y="1876697"/>
            <a:ext cx="8924925" cy="25527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482089" y="4876775"/>
            <a:ext cx="315207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불필요 항목 제거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분석에 필요한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Column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제외한 나머지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Column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제거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.csv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파일로 저장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확인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417694" y="3104440"/>
            <a:ext cx="31520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CSV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 확인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저장된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.CSV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로드하여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 크기 및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Column,  head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11" y="1556104"/>
            <a:ext cx="5055952" cy="2150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2" y="4212436"/>
            <a:ext cx="5962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확인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277761" y="2942520"/>
            <a:ext cx="34823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일치 여부 확인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임의로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 데이터만 분류하여 추출 후 맞게 추출 되는지 확인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1" y="3446640"/>
            <a:ext cx="6819900" cy="1895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1" y="2066220"/>
            <a:ext cx="7943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향후 데이터 분석 방법 및 예상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1315972" y="1801036"/>
            <a:ext cx="6707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 및 요일 별 환자 증가 및 감소 추이 분석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향 후 월 및 요일에 따라 환자수가 어떻게 변화할지 예측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7460CCFE-A843-415F-B1B1-77174C7CAD3D}"/>
              </a:ext>
            </a:extLst>
          </p:cNvPr>
          <p:cNvSpPr/>
          <p:nvPr/>
        </p:nvSpPr>
        <p:spPr>
          <a:xfrm>
            <a:off x="946331" y="1944228"/>
            <a:ext cx="161252" cy="167908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1315972" y="3113639"/>
            <a:ext cx="7647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당일 오전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~9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 환자수 데이터를 통한 당일 전체 환자수 예측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최초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 데이터와 당일 전체 데이터가 비례할 것으로 예상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460CCFE-A843-415F-B1B1-77174C7CAD3D}"/>
              </a:ext>
            </a:extLst>
          </p:cNvPr>
          <p:cNvSpPr/>
          <p:nvPr/>
        </p:nvSpPr>
        <p:spPr>
          <a:xfrm>
            <a:off x="946331" y="3256831"/>
            <a:ext cx="161252" cy="167908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1315972" y="4542664"/>
            <a:ext cx="76477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</a:t>
            </a:r>
            <a:r>
              <a:rPr lang="ko-KR" alt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검사량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대비 각각 검사항목별 </a:t>
            </a:r>
            <a:r>
              <a:rPr lang="ko-KR" alt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검사량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비교 분석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7460CCFE-A843-415F-B1B1-77174C7CAD3D}"/>
              </a:ext>
            </a:extLst>
          </p:cNvPr>
          <p:cNvSpPr/>
          <p:nvPr/>
        </p:nvSpPr>
        <p:spPr>
          <a:xfrm>
            <a:off x="946331" y="4712626"/>
            <a:ext cx="161252" cy="167908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241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27</cp:revision>
  <dcterms:created xsi:type="dcterms:W3CDTF">2020-10-21T01:06:35Z</dcterms:created>
  <dcterms:modified xsi:type="dcterms:W3CDTF">2021-10-25T05:38:37Z</dcterms:modified>
</cp:coreProperties>
</file>