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468850" y="2483252"/>
            <a:ext cx="70974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Final</a:t>
            </a: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Project</a:t>
            </a:r>
            <a:endParaRPr lang="en-US" altLang="ko-KR" sz="72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prstClr val="white"/>
                </a:solidFill>
              </a:rPr>
              <a:t>Open CV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를 통한 원심분리 영역 추출 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32496" y="323454"/>
            <a:ext cx="3520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b="1" dirty="0" smtClean="0">
                <a:solidFill>
                  <a:srgbClr val="FF9999"/>
                </a:solidFill>
              </a:rPr>
              <a:t>산업인공지능학과 </a:t>
            </a:r>
            <a:r>
              <a:rPr lang="en-US" altLang="ko-KR" sz="1400" dirty="0" smtClean="0">
                <a:solidFill>
                  <a:srgbClr val="FF9999"/>
                </a:solidFill>
              </a:rPr>
              <a:t>2020254005 </a:t>
            </a:r>
            <a:r>
              <a:rPr lang="ko-KR" altLang="en-US" sz="1400" dirty="0" err="1" smtClean="0">
                <a:solidFill>
                  <a:srgbClr val="FF9999"/>
                </a:solidFill>
              </a:rPr>
              <a:t>김성웅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Process Summary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1788459" y="181594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1938702" y="1854066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169049" y="2316907"/>
            <a:ext cx="1238820" cy="1094359"/>
            <a:chOff x="1520026" y="2040235"/>
            <a:chExt cx="1238820" cy="10943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Original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Image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3157680" y="181594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558153" y="2316907"/>
            <a:ext cx="1238820" cy="1094359"/>
            <a:chOff x="1520026" y="2040235"/>
            <a:chExt cx="1238820" cy="109435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Resized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Image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3315279" y="1854066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4534257" y="181594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935772" y="2290726"/>
            <a:ext cx="1238820" cy="1094359"/>
            <a:chOff x="1520026" y="2040235"/>
            <a:chExt cx="1238820" cy="10943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41134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Blur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Image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4688550" y="1854066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5907528" y="181594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324876" y="2290726"/>
            <a:ext cx="1238820" cy="1094359"/>
            <a:chOff x="1520026" y="2040235"/>
            <a:chExt cx="1238820" cy="10943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41134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HSV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Image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6061821" y="1854066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7280799" y="181594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698147" y="2290726"/>
            <a:ext cx="1238820" cy="1094359"/>
            <a:chOff x="1515678" y="2040235"/>
            <a:chExt cx="1238820" cy="109435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15678" y="2374290"/>
              <a:ext cx="123882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Histogram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7435092" y="1854066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8654070" y="181594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080114" y="2290726"/>
            <a:ext cx="1238820" cy="1094359"/>
            <a:chOff x="1515678" y="2040235"/>
            <a:chExt cx="1238820" cy="10943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15678" y="2214945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H, S, V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Analysis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8808363" y="1854066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10027341" y="1815940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9462081" y="2287588"/>
            <a:ext cx="1238820" cy="1094359"/>
            <a:chOff x="1515678" y="2040235"/>
            <a:chExt cx="1238820" cy="109435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15678" y="2214945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Area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Extraction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2948063" y="4267656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3098306" y="4305782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365411" y="4650382"/>
            <a:ext cx="1238820" cy="1094359"/>
            <a:chOff x="1520026" y="2040235"/>
            <a:chExt cx="1238820" cy="109435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Thresh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Hold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4320590" y="4267656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4474883" y="4305782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3737938" y="4650382"/>
            <a:ext cx="1238820" cy="1094359"/>
            <a:chOff x="1520026" y="2040235"/>
            <a:chExt cx="1238820" cy="10943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Find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Contour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5693117" y="4267656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5847410" y="4305782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110465" y="4645692"/>
            <a:ext cx="1238820" cy="1094359"/>
            <a:chOff x="1520026" y="2040235"/>
            <a:chExt cx="1238820" cy="10943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Bounding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Rect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7067132" y="4267656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</p:cNvCxnSpPr>
          <p:nvPr/>
        </p:nvCxnSpPr>
        <p:spPr>
          <a:xfrm>
            <a:off x="7221425" y="4305782"/>
            <a:ext cx="1159604" cy="0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482992" y="4645691"/>
            <a:ext cx="1238820" cy="1094359"/>
            <a:chOff x="1520026" y="2040235"/>
            <a:chExt cx="1238820" cy="1094359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Draw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Area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8441147" y="4267656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855519" y="4645691"/>
            <a:ext cx="1238820" cy="1094359"/>
            <a:chOff x="1520026" y="2040235"/>
            <a:chExt cx="1238820" cy="1094359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1520026" y="2040235"/>
              <a:ext cx="1187684" cy="10943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97AF1B0-5779-42AE-816B-D98F21DDBE8F}"/>
                </a:ext>
              </a:extLst>
            </p:cNvPr>
            <p:cNvSpPr/>
            <p:nvPr/>
          </p:nvSpPr>
          <p:spPr>
            <a:xfrm>
              <a:off x="1520026" y="2236163"/>
              <a:ext cx="1238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Calculation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Area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Thresh Hold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4013106" y="4915253"/>
            <a:ext cx="31520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Thresh Hold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영역의 검출을 손쉽게 하기 위해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이진화 작업을 수행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47" y="1008152"/>
            <a:ext cx="2245569" cy="35634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1" y="1035331"/>
            <a:ext cx="2154891" cy="3536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18" y="1035331"/>
            <a:ext cx="2247494" cy="35634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314" y="1035331"/>
            <a:ext cx="2252931" cy="35634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503" y="6152577"/>
            <a:ext cx="3933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Find Contours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854336" y="1952948"/>
            <a:ext cx="32674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Find Contours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영역을 확인 하기 위한 윤곽선 검출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3" y="1650876"/>
            <a:ext cx="2250198" cy="3586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29" y="1650876"/>
            <a:ext cx="2252960" cy="35869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817" y="1650877"/>
            <a:ext cx="2250979" cy="3591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774" y="3066634"/>
            <a:ext cx="4151051" cy="57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Bounding </a:t>
            </a:r>
            <a:r>
              <a:rPr lang="en-US" altLang="ko-KR" sz="3600" b="1" i="1" kern="0" dirty="0" err="1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Rect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250654" y="1917437"/>
            <a:ext cx="32674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Bounding </a:t>
            </a: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Rect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면적 확인을 위한 사각형 도형 생성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4" y="1639133"/>
            <a:ext cx="2380196" cy="3802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02" y="1639133"/>
            <a:ext cx="2390967" cy="3802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71" y="1639133"/>
            <a:ext cx="2383127" cy="3802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898" y="3037323"/>
            <a:ext cx="4291706" cy="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Draw Area &amp; Calculation Area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644356" y="1731006"/>
            <a:ext cx="326748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Draw Area &amp; Calculation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Area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면적을 구하기 위해 최대 면적의 사각형 영역만을 추출하여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Draw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하여 계산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0" y="1562100"/>
            <a:ext cx="2439955" cy="3867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15" y="1562100"/>
            <a:ext cx="2421025" cy="3867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153" y="1562100"/>
            <a:ext cx="2429015" cy="38672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34" y="5581973"/>
            <a:ext cx="2748741" cy="2312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598" y="5581973"/>
            <a:ext cx="2723058" cy="2312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79" y="5564224"/>
            <a:ext cx="2583854" cy="2348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6233" y="3297043"/>
            <a:ext cx="3932897" cy="18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문제점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2473940" y="2054094"/>
            <a:ext cx="2053672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빛 반사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튜브 겉면에 조명으로 인한 빛 반사로 인해 정확한 영역 추출에 어려움이 있었음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1" y="1838278"/>
            <a:ext cx="2261239" cy="36075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4" y="1838278"/>
            <a:ext cx="4319151" cy="34439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9755109" y="2054094"/>
            <a:ext cx="2053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.HSV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범위의 불확실성</a:t>
            </a: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마다 외부 조건에 따라 영역 검출이 제대로 이루어 지지 않는 경우가 발생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향후 과제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81256" y="1953562"/>
            <a:ext cx="2842396" cy="2693773"/>
            <a:chOff x="1663701" y="2051222"/>
            <a:chExt cx="2842396" cy="26937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63702" y="2051222"/>
              <a:ext cx="2842395" cy="2693773"/>
            </a:xfrm>
            <a:prstGeom prst="roundRect">
              <a:avLst>
                <a:gd name="adj" fmla="val 749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10800000" flipV="1">
              <a:off x="1663702" y="2051222"/>
              <a:ext cx="393528" cy="393528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83DB2D2-F97A-49B5-B014-F5A8AF862F17}"/>
                </a:ext>
              </a:extLst>
            </p:cNvPr>
            <p:cNvSpPr/>
            <p:nvPr/>
          </p:nvSpPr>
          <p:spPr>
            <a:xfrm>
              <a:off x="1663701" y="2707022"/>
              <a:ext cx="28423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외부 조건 통일성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</a:rPr>
                <a:t>Mask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영역을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제대로 확인하기 위하여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조명 및 이미지 촬영에 영향을 주는 부분을 항시 일정하게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하여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모든 이미지 데이터에 관하여 정확하게 영역 검출이 필요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645553" y="1953563"/>
            <a:ext cx="2842396" cy="2693773"/>
            <a:chOff x="1663701" y="2051222"/>
            <a:chExt cx="2842396" cy="269377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663702" y="2051222"/>
              <a:ext cx="2842395" cy="2693773"/>
            </a:xfrm>
            <a:prstGeom prst="roundRect">
              <a:avLst>
                <a:gd name="adj" fmla="val 749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10800000" flipV="1">
              <a:off x="1663702" y="2051222"/>
              <a:ext cx="393528" cy="393528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3DB2D2-F97A-49B5-B014-F5A8AF862F17}"/>
                </a:ext>
              </a:extLst>
            </p:cNvPr>
            <p:cNvSpPr/>
            <p:nvPr/>
          </p:nvSpPr>
          <p:spPr>
            <a:xfrm>
              <a:off x="1663701" y="2707022"/>
              <a:ext cx="284239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실제 적용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</a:rPr>
                <a:t>앞 서 계산한 영역별 면적을 바탕으로 혈액량 부족을 판단하거나 혈장 및 혈구 영역이 일정 치 않을 경우 원심 분리가 제대로 이뤄지지 않은 불완전 혈액으로 분류 하는 기능에 대한 프로그램 실제 적용이 필요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6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194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style8903@naver.com</cp:lastModifiedBy>
  <cp:revision>23</cp:revision>
  <dcterms:created xsi:type="dcterms:W3CDTF">2020-10-21T01:06:35Z</dcterms:created>
  <dcterms:modified xsi:type="dcterms:W3CDTF">2020-12-13T12:02:33Z</dcterms:modified>
</cp:coreProperties>
</file>