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5" r:id="rId7"/>
    <p:sldId id="336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02" d="100"/>
          <a:sy n="102" d="100"/>
        </p:scale>
        <p:origin x="738" y="114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XX.  XX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XXX 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대응을 위한 </a:t>
            </a:r>
            <a:r>
              <a:rPr lang="en-US" altLang="ko-KR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OOO 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검사</a:t>
            </a:r>
            <a:r>
              <a:rPr lang="en-US" altLang="ko-KR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  <a:r>
              <a:rPr lang="en-US" altLang="ko-KR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2021XXXXXXX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홍 길 동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1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시스템 구성 및 설계 진행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시스템 하드웨어 및 소프트웨어 시스템 설계 및 구성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XXX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을 고려한 시스템 설계 및 모델링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센서 종류 및 특징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2) XXX</a:t>
            </a:r>
            <a:r>
              <a:rPr lang="ko-KR" altLang="en-US" sz="2000" b="1" dirty="0">
                <a:latin typeface="+mn-ea"/>
              </a:rPr>
              <a:t> 환경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소프트웨어 구성을 위한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XXX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라이브러리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OOO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라이브러리 구성 및 테스트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관련 데이터 취득 및 데이터베이스화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3239851" y="63805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연구 관련 예시 그림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E7C0E-0901-42EE-A5AE-4D8323C0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7" y="3957450"/>
            <a:ext cx="7557025" cy="229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데이터 셋 레이블링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인공지능 기반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XXX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시스템 구성을 위하여 데이터 셋 확보 및 레이블링 수행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최소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X,XXX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개의 학습 데이터 및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XXX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개의 테스트 데이터를 확보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 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딥러닝 모델 선정 및 환경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사전조사를 통하여 최적의 딥러닝 모델 선정 및 환경 구성 수행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05A01-ACEF-414B-ABD0-EE6EBB470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79" y="3362184"/>
            <a:ext cx="5295642" cy="298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7AEEFA-3BA5-42AE-A8B9-0DE2C0CF9F05}"/>
              </a:ext>
            </a:extLst>
          </p:cNvPr>
          <p:cNvSpPr txBox="1"/>
          <p:nvPr/>
        </p:nvSpPr>
        <p:spPr>
          <a:xfrm>
            <a:off x="3239851" y="63805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연구 관련 예시 그림</a:t>
            </a: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데이터 셋 취득 지연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OOO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기구부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제작 지연으로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XXX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시료 데이터 셋 취득 지연 예상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(1~2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주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공용장비 사용 필요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과제 프로젝트 관련 공용장비 사용 필요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예상 기한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: 1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주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….</a:t>
            </a: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07875"/>
              </p:ext>
            </p:extLst>
          </p:nvPr>
        </p:nvGraphicFramePr>
        <p:xfrm>
          <a:off x="200302" y="1679029"/>
          <a:ext cx="8786947" cy="4107511"/>
        </p:xfrm>
        <a:graphic>
          <a:graphicData uri="http://schemas.openxmlformats.org/drawingml/2006/table">
            <a:tbl>
              <a:tblPr/>
              <a:tblGrid>
                <a:gridCol w="1963813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5379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실험 데이터 수집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모델 개발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및 보완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 보고</a:t>
                      </a:r>
                      <a:endParaRPr lang="ko-KR" altLang="en-US" sz="14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6442</TotalTime>
  <Words>281</Words>
  <Application>Microsoft Office PowerPoint</Application>
  <PresentationFormat>화면 슬라이드 쇼(4:3)</PresentationFormat>
  <Paragraphs>70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HY견고딕</vt:lpstr>
      <vt:lpstr>HY헤드라인M</vt:lpstr>
      <vt:lpstr>바른돋움 3</vt:lpstr>
      <vt:lpstr>-윤고딕330</vt:lpstr>
      <vt:lpstr>-윤고딕340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김영규</cp:lastModifiedBy>
  <cp:revision>368</cp:revision>
  <cp:lastPrinted>2019-09-16T00:28:29Z</cp:lastPrinted>
  <dcterms:created xsi:type="dcterms:W3CDTF">2017-03-29T07:13:25Z</dcterms:created>
  <dcterms:modified xsi:type="dcterms:W3CDTF">2021-09-09T06:20:27Z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