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28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 varScale="1">
        <p:scale>
          <a:sx n="143" d="100"/>
          <a:sy n="143" d="100"/>
        </p:scale>
        <p:origin x="156" y="12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xxx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개발을 위한 </a:t>
            </a:r>
            <a:r>
              <a:rPr lang="en-US" altLang="ko-KR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xxxx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2021XXXXXXX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홍 길 동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2051720" y="6203643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연구 관련 그림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5076056" y="6203643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연구 관련 그림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0" name="_x395306784" descr="EMB00003cd02a46">
            <a:extLst>
              <a:ext uri="{FF2B5EF4-FFF2-40B4-BE49-F238E27FC236}">
                <a16:creationId xmlns:a16="http://schemas.microsoft.com/office/drawing/2014/main" id="{2FD66E0D-1DB5-4CEC-BC16-C78D27F0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20" y="3847468"/>
            <a:ext cx="5816830" cy="224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1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XXX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을 위한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OOO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기반의 시스템 개발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□□□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알고리즘 적용을 통한 공정 효율 향상 및 검출 성능 증대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OO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검출률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95 %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이상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검사 속도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 msec/frame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이하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837619" y="6426581"/>
            <a:ext cx="33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연구 목표 관련 그림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DDB6BF-9540-4CC9-A0A2-8C2068AB8DC3}"/>
              </a:ext>
            </a:extLst>
          </p:cNvPr>
          <p:cNvGrpSpPr/>
          <p:nvPr/>
        </p:nvGrpSpPr>
        <p:grpSpPr>
          <a:xfrm>
            <a:off x="1032326" y="4129156"/>
            <a:ext cx="7007973" cy="2254068"/>
            <a:chOff x="159196" y="2954130"/>
            <a:chExt cx="9640327" cy="326142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B724366-DA4A-4DBB-A76A-113EB431052E}"/>
                </a:ext>
              </a:extLst>
            </p:cNvPr>
            <p:cNvGrpSpPr/>
            <p:nvPr/>
          </p:nvGrpSpPr>
          <p:grpSpPr>
            <a:xfrm>
              <a:off x="159196" y="2954130"/>
              <a:ext cx="9640327" cy="3261425"/>
              <a:chOff x="197050" y="3113521"/>
              <a:chExt cx="9640327" cy="3261425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BDED53A-38EC-4158-A1E1-114B44242618}"/>
                  </a:ext>
                </a:extLst>
              </p:cNvPr>
              <p:cNvGrpSpPr/>
              <p:nvPr/>
            </p:nvGrpSpPr>
            <p:grpSpPr>
              <a:xfrm>
                <a:off x="4102632" y="3887298"/>
                <a:ext cx="1700735" cy="1700735"/>
                <a:chOff x="3943241" y="3887298"/>
                <a:chExt cx="1700735" cy="1700735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DB38079E-6C18-49C6-8A5F-38A5168AE082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86FE2BF3-0CB4-42C6-B912-8D3FC680357F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4351A2AE-54F3-4132-85AF-14D5BB8B7E03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pic>
              <p:nvPicPr>
                <p:cNvPr id="54" name="그래픽 53" descr="컴퓨터">
                  <a:extLst>
                    <a:ext uri="{FF2B5EF4-FFF2-40B4-BE49-F238E27FC236}">
                      <a16:creationId xmlns:a16="http://schemas.microsoft.com/office/drawing/2014/main" id="{E6C83E32-BCD2-42FF-9C62-24934C10E1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6408" y="4287099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9B65BC-75B2-4C36-94EB-7016D40A724D}"/>
                  </a:ext>
                </a:extLst>
              </p:cNvPr>
              <p:cNvSpPr txBox="1"/>
              <p:nvPr/>
            </p:nvSpPr>
            <p:spPr>
              <a:xfrm>
                <a:off x="4207153" y="5654897"/>
                <a:ext cx="1563877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FF"/>
                    </a:solidFill>
                    <a:latin typeface="+mn-ea"/>
                  </a:rPr>
                  <a:t>XXX </a:t>
                </a:r>
                <a:r>
                  <a:rPr lang="ko-KR" altLang="en-US" sz="1400" b="1" dirty="0">
                    <a:solidFill>
                      <a:srgbClr val="0000FF"/>
                    </a:solidFill>
                    <a:latin typeface="+mn-ea"/>
                  </a:rPr>
                  <a:t>시스템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E63361-B179-4D0C-9268-1170BB7E6E0D}"/>
                  </a:ext>
                </a:extLst>
              </p:cNvPr>
              <p:cNvGrpSpPr/>
              <p:nvPr/>
            </p:nvGrpSpPr>
            <p:grpSpPr>
              <a:xfrm>
                <a:off x="6789620" y="3113521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004FEA71-A9D7-48AF-B36D-8013BAA3E09E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  <a:solidFill>
                  <a:srgbClr val="FF1814"/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95677A9A-4364-42BC-AB96-6C661DFE0FBC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2AAC3692-C159-4C56-87DD-1B8B3C02467A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3D1ECED-9832-439D-B507-D19B9FEF9692}"/>
                  </a:ext>
                </a:extLst>
              </p:cNvPr>
              <p:cNvGrpSpPr/>
              <p:nvPr/>
            </p:nvGrpSpPr>
            <p:grpSpPr>
              <a:xfrm>
                <a:off x="6789620" y="4969380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31E5DAD2-CBD3-41B9-A3D7-39AE514F27A7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8F236777-33EA-4BD4-999F-6ED4D66978D3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34280925-8FA0-435D-A63F-A72FD8B2F14A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1DD9EE1-F697-4143-B2C7-EBF72DB79C9C}"/>
                  </a:ext>
                </a:extLst>
              </p:cNvPr>
              <p:cNvGrpSpPr/>
              <p:nvPr/>
            </p:nvGrpSpPr>
            <p:grpSpPr>
              <a:xfrm>
                <a:off x="1739447" y="3113521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AE53D073-9B16-4D0C-BD75-040A0D54D405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  <a:solidFill>
                  <a:srgbClr val="FF5F40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D6D51A56-7E87-4CA7-8F29-F5B872F7274C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1C3DA459-F3B5-4BAC-BF4A-F53B07C6A566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201B756-6DB1-4654-993D-0A1B23E26673}"/>
                  </a:ext>
                </a:extLst>
              </p:cNvPr>
              <p:cNvGrpSpPr/>
              <p:nvPr/>
            </p:nvGrpSpPr>
            <p:grpSpPr>
              <a:xfrm>
                <a:off x="1739447" y="4969380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ED973894-E77A-4DE2-B83C-CF8BF2413D91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BB60CF9-8B67-4F4D-81BC-1C688F8A800D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721DCCE8-7273-4BD5-8D76-4F732CDF5D8D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pic>
            <p:nvPicPr>
              <p:cNvPr id="31" name="그래픽 30" descr="웹 디자인">
                <a:extLst>
                  <a:ext uri="{FF2B5EF4-FFF2-40B4-BE49-F238E27FC236}">
                    <a16:creationId xmlns:a16="http://schemas.microsoft.com/office/drawing/2014/main" id="{80D8DB35-9365-4D6D-96AD-8701445A0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980765" y="521496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그래픽 31" descr="클라우드 동기화">
                <a:extLst>
                  <a:ext uri="{FF2B5EF4-FFF2-40B4-BE49-F238E27FC236}">
                    <a16:creationId xmlns:a16="http://schemas.microsoft.com/office/drawing/2014/main" id="{71C8463B-9FDF-4D74-BFB8-BE9F926BE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35202" y="33645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그래픽 32" descr="머리 안의 뇌">
                <a:extLst>
                  <a:ext uri="{FF2B5EF4-FFF2-40B4-BE49-F238E27FC236}">
                    <a16:creationId xmlns:a16="http://schemas.microsoft.com/office/drawing/2014/main" id="{74C524B2-8EE0-4798-8009-7F37BFFAE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92009" y="33574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그래픽 33" descr="순서도">
                <a:extLst>
                  <a:ext uri="{FF2B5EF4-FFF2-40B4-BE49-F238E27FC236}">
                    <a16:creationId xmlns:a16="http://schemas.microsoft.com/office/drawing/2014/main" id="{9B4A5477-0803-4124-9FDE-C6CE497B3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035202" y="521496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A790F3-033B-46EB-A554-9BA9C5E56754}"/>
                  </a:ext>
                </a:extLst>
              </p:cNvPr>
              <p:cNvSpPr txBox="1"/>
              <p:nvPr/>
            </p:nvSpPr>
            <p:spPr>
              <a:xfrm>
                <a:off x="390888" y="3606243"/>
                <a:ext cx="1241927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FF"/>
                    </a:solidFill>
                    <a:latin typeface="+mn-ea"/>
                  </a:rPr>
                  <a:t>인공지능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83811B-2797-41DF-BC36-E52B6241F12E}"/>
                  </a:ext>
                </a:extLst>
              </p:cNvPr>
              <p:cNvSpPr txBox="1"/>
              <p:nvPr/>
            </p:nvSpPr>
            <p:spPr>
              <a:xfrm>
                <a:off x="197050" y="5348995"/>
                <a:ext cx="1488903" cy="757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0000FF"/>
                    </a:solidFill>
                    <a:latin typeface="+mn-ea"/>
                  </a:rPr>
                  <a:t>사용자</a:t>
                </a:r>
                <a:br>
                  <a:rPr lang="en-US" altLang="ko-KR" sz="1400" b="1" dirty="0">
                    <a:solidFill>
                      <a:srgbClr val="0000FF"/>
                    </a:solidFill>
                    <a:latin typeface="+mn-ea"/>
                  </a:rPr>
                </a:br>
                <a:r>
                  <a:rPr lang="ko-KR" altLang="en-US" sz="1400" b="1" dirty="0">
                    <a:solidFill>
                      <a:srgbClr val="0000FF"/>
                    </a:solidFill>
                    <a:latin typeface="+mn-ea"/>
                  </a:rPr>
                  <a:t>인터페이스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696768-85D9-4E51-9CB4-E85C22C78CCE}"/>
                  </a:ext>
                </a:extLst>
              </p:cNvPr>
              <p:cNvSpPr txBox="1"/>
              <p:nvPr/>
            </p:nvSpPr>
            <p:spPr>
              <a:xfrm>
                <a:off x="8468266" y="3630006"/>
                <a:ext cx="1241927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FF"/>
                    </a:solidFill>
                    <a:latin typeface="+mn-ea"/>
                  </a:rPr>
                  <a:t>클라우드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D5FDBE-FA05-451C-A731-C1A9355E5922}"/>
                  </a:ext>
                </a:extLst>
              </p:cNvPr>
              <p:cNvSpPr txBox="1"/>
              <p:nvPr/>
            </p:nvSpPr>
            <p:spPr>
              <a:xfrm>
                <a:off x="8348474" y="5487495"/>
                <a:ext cx="1488903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rgbClr val="0000FF"/>
                    </a:solidFill>
                    <a:latin typeface="+mn-ea"/>
                  </a:rPr>
                  <a:t>제어시퀸스</a:t>
                </a:r>
                <a:endParaRPr lang="ko-KR" altLang="en-US" sz="1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BE19F25-8EF2-4FAC-9AA2-A243D9220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804" y="3816270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231D85D-1445-47F7-984F-913380724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744" y="3813006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0D63E8-B1BE-4ADE-ABED-8A1083DE6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6786" y="4964236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7B83DFC-D66C-4D68-91B8-98850811B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804" y="4964236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35150"/>
              </p:ext>
            </p:extLst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6244</TotalTime>
  <Words>155</Words>
  <Application>Microsoft Office PowerPoint</Application>
  <PresentationFormat>화면 슬라이드 쇼(4:3)</PresentationFormat>
  <Paragraphs>62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김영규</cp:lastModifiedBy>
  <cp:revision>356</cp:revision>
  <cp:lastPrinted>2019-09-16T00:28:29Z</cp:lastPrinted>
  <dcterms:created xsi:type="dcterms:W3CDTF">2017-03-29T07:13:25Z</dcterms:created>
  <dcterms:modified xsi:type="dcterms:W3CDTF">2021-09-01T11:07:53Z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