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5" r:id="rId7"/>
    <p:sldId id="328" r:id="rId8"/>
    <p:sldId id="336" r:id="rId9"/>
    <p:sldId id="334" r:id="rId10"/>
    <p:sldId id="337" r:id="rId11"/>
    <p:sldId id="339" r:id="rId12"/>
    <p:sldId id="340" r:id="rId13"/>
    <p:sldId id="341" r:id="rId14"/>
    <p:sldId id="342" r:id="rId15"/>
    <p:sldId id="332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68" d="100"/>
          <a:sy n="168" d="100"/>
        </p:scale>
        <p:origin x="384" y="11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자율주행차용 악천후 대비 </a:t>
            </a:r>
            <a:r>
              <a:rPr lang="en-US" altLang="ko-KR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xxx </a:t>
            </a: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</a:t>
            </a:r>
            <a:r>
              <a:rPr lang="en-US" altLang="ko-KR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2021XXXXXXX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그래프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동영상 등의 다양한 방식으로 표현 권장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이러한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형태로 실험하였는데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어떤 결과가 도출됨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목표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대비 실험결과와의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gap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비교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….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82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추가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보완 사항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목표 대비 실험결과와의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gap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줄이기 위한 방안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8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07875"/>
              </p:ext>
            </p:extLst>
          </p:nvPr>
        </p:nvGraphicFramePr>
        <p:xfrm>
          <a:off x="200302" y="1679029"/>
          <a:ext cx="8786947" cy="4107511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 데이터 수집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미래의 자동차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2025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년 상용화의 원년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자율주행차의 핵심인 센서 및 인공지능 기술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 종류 및 특징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</a:t>
            </a:r>
            <a:r>
              <a:rPr lang="ko-KR" altLang="en-US" sz="2000" b="1">
                <a:latin typeface="+mn-ea"/>
              </a:rPr>
              <a:t>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악천후 시 인식률 저하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 안정성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사망사고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자율주행 상용화의 걸림돌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2749552" y="62280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</a:t>
            </a:r>
            <a:r>
              <a:rPr lang="ko-KR" altLang="en-US" b="1">
                <a:solidFill>
                  <a:srgbClr val="FF0000"/>
                </a:solidFill>
              </a:rPr>
              <a:t>관련 예시 그림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5901480">
            <a:extLst>
              <a:ext uri="{FF2B5EF4-FFF2-40B4-BE49-F238E27FC236}">
                <a16:creationId xmlns:a16="http://schemas.microsoft.com/office/drawing/2014/main" id="{63463D28-DB9C-443E-B583-617C6F7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89" y="3663487"/>
            <a:ext cx="4823941" cy="25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자율주행차를 위한 악천후 대비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 개발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(HW) xx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센서를 사용하여 역광 및 우천 시에도 선명한 이미지 획득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(SW)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딥러닝 영상처리를 이용하여 차량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보행자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차선 등의 우수한 객체 인식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평가지표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악천 후 시 자율주행차 주행을 통해 평가지표 측정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8340"/>
              </p:ext>
            </p:extLst>
          </p:nvPr>
        </p:nvGraphicFramePr>
        <p:xfrm>
          <a:off x="493398" y="3501008"/>
          <a:ext cx="774591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인식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>
                          <a:solidFill>
                            <a:srgbClr val="0000FF"/>
                          </a:solidFill>
                        </a:rPr>
                        <a:t>%</a:t>
                      </a:r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처리속도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>
                          <a:solidFill>
                            <a:srgbClr val="0000FF"/>
                          </a:solidFill>
                        </a:rPr>
                        <a:t>ms</a:t>
                      </a:r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카메라 개선 연구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카메라의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HDR, IR, Stero, Fish-eye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카메라를 이용한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통한 인식 성능 개선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장단점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35F24-5FB7-482C-A383-5D7660BB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33" y="2309451"/>
            <a:ext cx="6809451" cy="44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센서 융합 기법</a:t>
            </a:r>
            <a:r>
              <a:rPr lang="en-US" altLang="ko-KR" sz="2000" b="1">
                <a:latin typeface="+mn-ea"/>
              </a:rPr>
              <a:t/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카메라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라이더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레이더를 융합하여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err="1">
                <a:solidFill>
                  <a:srgbClr val="0000FF"/>
                </a:solidFill>
                <a:latin typeface="+mn-ea"/>
              </a:rPr>
              <a:t>검출률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80 % 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수준의 한계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문제점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749552" y="6415181"/>
            <a:ext cx="33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기존 연구 기술개발 사례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9725096">
            <a:extLst>
              <a:ext uri="{FF2B5EF4-FFF2-40B4-BE49-F238E27FC236}">
                <a16:creationId xmlns:a16="http://schemas.microsoft.com/office/drawing/2014/main" id="{72A84C00-6E17-4879-A369-3ECCF13C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4578"/>
          <a:stretch>
            <a:fillRect/>
          </a:stretch>
        </p:blipFill>
        <p:spPr bwMode="auto">
          <a:xfrm>
            <a:off x="379515" y="3633747"/>
            <a:ext cx="8259047" cy="27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파일럿 시스템 구성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(HW)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자율주행차의 기존인식 센서의 보조용으로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전방에 설치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(SW) □□□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적용을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통한 인식 결과를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자율주행차 컨트롤러와 인터페이스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센서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시스템 사양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장소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방법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194C8-480B-427C-B66E-1809BDF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6986"/>
            <a:ext cx="6408712" cy="3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악천후 조건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역광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검사 속도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 msec/frame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이하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BCB5E9-6178-4A5C-8CF2-6331FAD3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897"/>
            <a:ext cx="759684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HW </a:t>
            </a:r>
            <a:r>
              <a:rPr lang="ko-KR" altLang="en-US" sz="2000" b="1" dirty="0" smtClean="0">
                <a:latin typeface="+mn-ea"/>
              </a:rPr>
              <a:t>개발 내용 </a:t>
            </a:r>
            <a:r>
              <a:rPr lang="en-US" altLang="ko-KR" sz="1200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  <a:latin typeface="+mn-ea"/>
              </a:rPr>
              <a:t>있는 경우</a:t>
            </a:r>
            <a:r>
              <a:rPr lang="en-US" altLang="ko-KR" sz="1200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센서 설치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위치에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XXX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용 카메라 부착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Hardware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spec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및 구성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….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8" name="Picture 4" descr="라이다의 원리와 장단점, 구현 방식에 따른 종류 &amp;lt; 기고 &amp;lt; 오피니언 &amp;lt; 기사본문 - 테크월드뉴스 - 양대규 기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89060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7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SW </a:t>
            </a:r>
            <a:r>
              <a:rPr lang="ko-KR" altLang="en-US" sz="2000" b="1" dirty="0" smtClean="0">
                <a:latin typeface="+mn-ea"/>
              </a:rPr>
              <a:t>개발 내용 </a:t>
            </a:r>
            <a:r>
              <a:rPr lang="en-US" altLang="ko-KR" sz="1200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i="1" dirty="0" smtClean="0">
                <a:solidFill>
                  <a:srgbClr val="0000FF"/>
                </a:solidFill>
                <a:latin typeface="+mn-ea"/>
              </a:rPr>
              <a:t>있는 경우</a:t>
            </a:r>
            <a:r>
              <a:rPr lang="en-US" altLang="ko-KR" sz="1200" i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Flowchart,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주요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알고리즘 설명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등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SW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구현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PC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사양 등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….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생활 속 알고리즘] 세이의 명령 집합 10_ 자율 주행 자동차 알고리즘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 bwMode="auto">
          <a:xfrm>
            <a:off x="755576" y="2564904"/>
            <a:ext cx="388801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생활 속 알고리즘] 세이의 명령 집합 10_ 자율 주행 자동차 알고리즘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40" y="3518543"/>
            <a:ext cx="3634666" cy="1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6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9061</TotalTime>
  <Words>403</Words>
  <Application>Microsoft Office PowerPoint</Application>
  <PresentationFormat>화면 슬라이드 쇼(4:3)</PresentationFormat>
  <Paragraphs>120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김현호</cp:lastModifiedBy>
  <cp:revision>366</cp:revision>
  <cp:lastPrinted>2019-09-16T00:28:29Z</cp:lastPrinted>
  <dcterms:created xsi:type="dcterms:W3CDTF">2017-03-29T07:13:25Z</dcterms:created>
  <dcterms:modified xsi:type="dcterms:W3CDTF">2021-10-20T02:31:31Z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