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9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02" d="100"/>
          <a:sy n="102" d="100"/>
        </p:scale>
        <p:origin x="258" y="11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11.  11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en-US" altLang="ko-KR" sz="2000" b="1" dirty="0" smtClean="0">
                <a:latin typeface="+mn-ea"/>
              </a:rPr>
              <a:t>ONNX </a:t>
            </a:r>
            <a:r>
              <a:rPr lang="ko-KR" altLang="en-US" sz="2000" b="1" dirty="0" smtClean="0">
                <a:latin typeface="+mn-ea"/>
              </a:rPr>
              <a:t>변환 시도</a:t>
            </a: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기존에 학습한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en-US" altLang="ko-KR" i="1" dirty="0" err="1" smtClean="0">
                <a:solidFill>
                  <a:srgbClr val="0000FF"/>
                </a:solidFill>
                <a:latin typeface="+mn-ea"/>
              </a:rPr>
              <a:t>pth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파일에서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en-US" altLang="ko-KR" i="1" dirty="0" err="1" smtClean="0">
                <a:solidFill>
                  <a:srgbClr val="0000FF"/>
                </a:solidFill>
                <a:latin typeface="+mn-ea"/>
              </a:rPr>
              <a:t>onnx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로 변환시도</a:t>
            </a:r>
            <a:endParaRPr lang="en-US" altLang="ko-KR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8" y="2060848"/>
            <a:ext cx="4279875" cy="42156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180" y="2276872"/>
            <a:ext cx="4671798" cy="32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논문 준비 및 발표 사진 자료 수집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각 실험 데이터 및 발표 시 필요한 자료 수집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95272" y="1052736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en-US" altLang="ko-KR" sz="2000" b="1" dirty="0" smtClean="0">
                <a:latin typeface="+mn-ea"/>
              </a:rPr>
              <a:t>.ONNX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변환에 대한 자료가 부족하여 진행 중 막힘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차 후 과제로 넘기고 논문 발표 준비 우선시 하려고 함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df922d41-91bf-45f8-8b2c-e1591bc010d5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6566</TotalTime>
  <Words>160</Words>
  <Application>Microsoft Office PowerPoint</Application>
  <PresentationFormat>화면 슬라이드 쇼(4:3)</PresentationFormat>
  <Paragraphs>50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Microsoft 계정</cp:lastModifiedBy>
  <cp:revision>381</cp:revision>
  <cp:lastPrinted>2019-09-16T00:28:29Z</cp:lastPrinted>
  <dcterms:created xsi:type="dcterms:W3CDTF">2017-03-29T07:13:25Z</dcterms:created>
  <dcterms:modified xsi:type="dcterms:W3CDTF">2021-11-18T11:58:56Z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