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9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02" d="100"/>
          <a:sy n="102" d="100"/>
        </p:scale>
        <p:origin x="258" y="11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11.  18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데이터 추가 수집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기존 모델에서 정확성을 더 올리기 위하여 총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8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개 타입 이미지 데이터를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400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장씩 추가 수집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논문 초안 작성 및 자료 수집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논문 초안 </a:t>
            </a:r>
            <a:r>
              <a:rPr lang="ko-KR" altLang="en-US" i="1" dirty="0" err="1" smtClean="0">
                <a:solidFill>
                  <a:srgbClr val="0000FF"/>
                </a:solidFill>
                <a:latin typeface="+mn-ea"/>
              </a:rPr>
              <a:t>서론부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 및 데이터 수집 부분 작성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사진 자료 수집</a:t>
            </a: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논문 피드</a:t>
            </a:r>
            <a:r>
              <a:rPr lang="ko-KR" altLang="en-US" sz="2000" b="1" dirty="0" smtClean="0">
                <a:latin typeface="+mn-ea"/>
              </a:rPr>
              <a:t>백 후 보완 작업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교수님 및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가디언님으로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부터 논문 진행 방향에 대한 피드백을 받고 보완 작업 진행 예정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f922d41-91bf-45f8-8b2c-e1591bc01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6569</TotalTime>
  <Words>160</Words>
  <Application>Microsoft Office PowerPoint</Application>
  <PresentationFormat>화면 슬라이드 쇼(4:3)</PresentationFormat>
  <Paragraphs>48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382</cp:revision>
  <cp:lastPrinted>2019-09-16T00:28:29Z</cp:lastPrinted>
  <dcterms:created xsi:type="dcterms:W3CDTF">2017-03-29T07:13:25Z</dcterms:created>
  <dcterms:modified xsi:type="dcterms:W3CDTF">2021-11-18T12:02:20Z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