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59FE8E-87FE-4A57-BDDA-1DD361ED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C653200-3A0A-4F06-B61B-4A66B5D4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49DEA1F-B349-4603-A875-29A0FCEC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FE84E5-966E-4DEF-9E04-EF05E3DF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B1FD97D-3B18-4C3A-9432-F8195CA8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31F5146-F690-413D-9290-96B9519EE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756396" y="6373461"/>
            <a:ext cx="2282388" cy="4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FAE8FC-1E6D-4491-9BB9-DA6AA5E1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736AF86-3191-4542-8A72-08EB11F9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6F09A7-05F8-4862-AAC0-6CF01F39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4A72A0-3E10-4BAC-B1EE-C2E6C4AF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569352-5CF5-4BA4-AC61-3E5B193D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1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B00B7B6-F8C9-4DC9-8E8A-09492402C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24708F5-1AD6-4E8A-A763-8654C2D7E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31E18D5-60E3-49ED-B9F1-42FCD4B1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C7FEF83-AF2A-486B-840A-AFB123E1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D2715E1-C6AF-4E5A-BEC1-997317F9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0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1A71B0-F809-49A0-8014-1AB4BA0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53790C-62C3-4C39-91E4-917A41DF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7C4744-D65B-4B74-B76C-18E2CCCC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802063-0F3B-4F97-BA07-06565E61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779738-6DD9-4198-B22C-B873638C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2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B49F9E-4709-4D45-A577-1DABE86E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FF5E372-8DE0-4C6A-A20A-37E09029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F99BEEB-D600-40B1-80C9-07E752E8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79FC730-CBA6-4413-9A17-1C796C43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4CC236-F4E3-4491-973A-CA0C0B54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3554BF-912D-4B0E-8663-08DDC215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CB4EAB5-C040-4131-8869-EC8752964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9B185B-30C2-40D2-9F4C-E5C4473E5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C9202EE-ABE1-4134-9781-D44F7317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57673BB-FD25-4F4C-B73D-3093EEB4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9A73B0-40C0-4B91-8340-B34832CC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EE21DB-36F4-422B-BA8E-C1228DD6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DCBF492-93EE-4F4B-8785-F23650F4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FA8585E-B1D4-4A2D-AF0E-6815338CD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A2CB9FB-66BE-4527-A879-48F1369B3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E963056-3383-4C8F-8A2E-1FEE6FCF3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E9CFC4F-F6CF-4328-A82E-1F5BB42E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6F8B11B-48B2-4F51-B6C4-B8DEA8E2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79F934C-7257-492E-9FC2-7DEBE170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8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35A41B-F4A5-4660-B6BA-D25D2322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DF932B4-A4A1-4D5D-BD78-46D48024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33157C9-13FB-4A84-939A-C5561ADF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B4D5ACC-B69E-4DE5-A353-ABAFCFF9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7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81CE086-9853-4628-B0F6-9C799753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4F17827-2983-475D-B024-73B45FF5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55F1A34-B1DA-4F19-9534-32143888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0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EEF879-1537-43E7-B52C-42804C84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2F3A06-1132-44BF-A40C-9A6C2E15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9FDA016-86E7-4045-A9DF-A7386DBD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4DBE93C-E893-4ECE-8EBE-78B16A4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0FCB1BB-F473-45D5-9F07-D6A74021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57662B1-4A24-4A83-B4A9-C9620121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2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AB5A88-C68B-4773-A17F-4856185E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6DDE870-E481-4EBD-BD81-E53755308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A43B07-2D65-4923-896E-7279B3B21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BA56B6C-626D-440D-9F0B-B08887B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D524C8C-4B93-4D15-9B7F-875BFA6B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E66E1AD-C6ED-4973-BDE1-72DB0A8F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2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06C91D3-3622-4D8A-B49F-C523C6E9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91B5C8E-8998-4B8B-8639-142641AB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1F6320-F4AA-4869-9DF6-E6DC983A5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577A3D-610A-409C-8C99-9089819CE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59502D-C7B5-474C-BF9A-F3FCA635C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 과제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산업인공지능학과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 김성웅</a:t>
            </a:r>
            <a:r>
              <a:rPr lang="en-US" altLang="ko-KR" sz="2400" b="1" dirty="0" smtClean="0"/>
              <a:t>, 2020254005)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7593" y="863124"/>
            <a:ext cx="117537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논문 정보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저자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김동건</a:t>
            </a:r>
            <a:endParaRPr lang="ko-KR" alt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발행사항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한양대학교 </a:t>
            </a:r>
            <a:r>
              <a:rPr lang="ko-KR" altLang="en-US" sz="1600" dirty="0"/>
              <a:t>공학대학원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2018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학위논문사항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학위논문</a:t>
            </a:r>
            <a:r>
              <a:rPr lang="en-US" altLang="ko-KR" sz="1600" dirty="0"/>
              <a:t>(</a:t>
            </a:r>
            <a:r>
              <a:rPr lang="ko-KR" altLang="en-US" sz="1600" dirty="0"/>
              <a:t>석사</a:t>
            </a:r>
            <a:r>
              <a:rPr lang="en-US" altLang="ko-KR" sz="1600" dirty="0"/>
              <a:t>)-- </a:t>
            </a:r>
            <a:r>
              <a:rPr lang="ko-KR" altLang="en-US" sz="1600" dirty="0"/>
              <a:t>한양대학교 공학대학원 </a:t>
            </a:r>
            <a:r>
              <a:rPr lang="en-US" altLang="ko-KR" sz="1600" dirty="0"/>
              <a:t>: </a:t>
            </a:r>
            <a:r>
              <a:rPr lang="ko-KR" altLang="en-US" sz="1600" dirty="0"/>
              <a:t>컴퓨터공학전공 </a:t>
            </a:r>
            <a:r>
              <a:rPr lang="en-US" altLang="ko-KR" sz="1600" dirty="0"/>
              <a:t>2018. </a:t>
            </a:r>
            <a:r>
              <a:rPr lang="en-US" altLang="ko-KR" sz="1600" dirty="0" smtClean="0"/>
              <a:t>8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발행연도 </a:t>
            </a:r>
            <a:r>
              <a:rPr lang="en-US" altLang="ko-KR" sz="1600" dirty="0" smtClean="0"/>
              <a:t>: 2018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작성언어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한국어</a:t>
            </a:r>
            <a:endParaRPr lang="ko-KR" alt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주제어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컴퓨터공학</a:t>
            </a:r>
            <a:endParaRPr lang="ko-KR" alt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/>
              <a:t>발행국</a:t>
            </a:r>
            <a:r>
              <a:rPr lang="en-US" altLang="ko-KR" sz="1600" dirty="0"/>
              <a:t>(</a:t>
            </a:r>
            <a:r>
              <a:rPr lang="ko-KR" altLang="en-US" sz="1600" dirty="0"/>
              <a:t>도시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서울</a:t>
            </a:r>
            <a:endParaRPr lang="ko-KR" alt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형태사항 </a:t>
            </a:r>
            <a:r>
              <a:rPr lang="en-US" altLang="ko-KR" sz="1600" dirty="0" smtClean="0"/>
              <a:t>: vii</a:t>
            </a:r>
            <a:r>
              <a:rPr lang="en-US" altLang="ko-KR" sz="1600" dirty="0"/>
              <a:t>, 46 p. : </a:t>
            </a:r>
            <a:r>
              <a:rPr lang="ko-KR" altLang="en-US" sz="1600" dirty="0"/>
              <a:t>삽도 </a:t>
            </a:r>
            <a:r>
              <a:rPr lang="en-US" altLang="ko-KR" sz="1600" dirty="0"/>
              <a:t>; 26 cm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/>
              <a:t>일반주기명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권두 </a:t>
            </a:r>
            <a:r>
              <a:rPr lang="ko-KR" altLang="en-US" sz="1600" dirty="0"/>
              <a:t>국문요지</a:t>
            </a:r>
            <a:r>
              <a:rPr lang="en-US" altLang="ko-KR" sz="1600" dirty="0"/>
              <a:t>, </a:t>
            </a:r>
            <a:r>
              <a:rPr lang="ko-KR" altLang="en-US" sz="1600" dirty="0"/>
              <a:t>권말 </a:t>
            </a:r>
            <a:r>
              <a:rPr lang="en-US" altLang="ko-KR" sz="1600" dirty="0"/>
              <a:t>Abstract </a:t>
            </a:r>
            <a:r>
              <a:rPr lang="ko-KR" altLang="en-US" sz="1600" dirty="0"/>
              <a:t>수록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지도교수 </a:t>
            </a:r>
            <a:r>
              <a:rPr lang="en-US" altLang="ko-KR" sz="1600" dirty="0" smtClean="0"/>
              <a:t>: </a:t>
            </a:r>
            <a:r>
              <a:rPr lang="ko-KR" altLang="en-US" sz="1600" dirty="0" err="1"/>
              <a:t>조인휘</a:t>
            </a:r>
            <a:endParaRPr lang="ko-KR" alt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참고문헌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p. </a:t>
            </a:r>
            <a:r>
              <a:rPr lang="en-US" altLang="ko-KR" sz="1600" dirty="0" smtClean="0"/>
              <a:t>40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UCI</a:t>
            </a:r>
            <a:r>
              <a:rPr lang="ko-KR" altLang="en-US" sz="1600" dirty="0" smtClean="0"/>
              <a:t>식별코드 </a:t>
            </a:r>
            <a:r>
              <a:rPr lang="en-US" altLang="ko-KR" sz="1600" dirty="0" smtClean="0"/>
              <a:t>: I804:11062-000000106598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소장기관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한양대학교 </a:t>
            </a:r>
            <a:r>
              <a:rPr lang="ko-KR" altLang="en-US" sz="1600" dirty="0"/>
              <a:t>안산캠퍼스 소장기관정보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303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제목</a:t>
            </a:r>
            <a:r>
              <a:rPr lang="en-US" altLang="ko-KR" sz="1600" b="1" dirty="0" smtClean="0"/>
              <a:t>: </a:t>
            </a:r>
            <a:r>
              <a:rPr lang="ko-KR" altLang="en-US" sz="1600" b="1" dirty="0" err="1"/>
              <a:t>딥</a:t>
            </a:r>
            <a:r>
              <a:rPr lang="ko-KR" altLang="en-US" sz="1600" b="1" dirty="0"/>
              <a:t> 러닝과 </a:t>
            </a:r>
            <a:r>
              <a:rPr lang="en-US" altLang="ko-KR" sz="1600" b="1" dirty="0"/>
              <a:t>HSV </a:t>
            </a:r>
            <a:r>
              <a:rPr lang="ko-KR" altLang="en-US" sz="1600" b="1" dirty="0"/>
              <a:t>를 활용한 신호등 </a:t>
            </a:r>
            <a:r>
              <a:rPr lang="ko-KR" altLang="en-US" sz="1600" b="1" dirty="0" smtClean="0"/>
              <a:t>검출 및 </a:t>
            </a:r>
            <a:r>
              <a:rPr lang="ko-KR" altLang="en-US" sz="1600" b="1" dirty="0"/>
              <a:t>신호 분류 방법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2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초록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43276"/>
              </p:ext>
            </p:extLst>
          </p:nvPr>
        </p:nvGraphicFramePr>
        <p:xfrm>
          <a:off x="158881" y="1557129"/>
          <a:ext cx="11580699" cy="4799549"/>
        </p:xfrm>
        <a:graphic>
          <a:graphicData uri="http://schemas.openxmlformats.org/drawingml/2006/table">
            <a:tbl>
              <a:tblPr/>
              <a:tblGrid>
                <a:gridCol w="2191212">
                  <a:extLst>
                    <a:ext uri="{9D8B030D-6E8A-4147-A177-3AD203B41FA5}">
                      <a16:colId xmlns:a16="http://schemas.microsoft.com/office/drawing/2014/main" xmlns="" val="2111607903"/>
                    </a:ext>
                  </a:extLst>
                </a:gridCol>
                <a:gridCol w="9389487">
                  <a:extLst>
                    <a:ext uri="{9D8B030D-6E8A-4147-A177-3AD203B41FA5}">
                      <a16:colId xmlns:a16="http://schemas.microsoft.com/office/drawing/2014/main" xmlns="" val="1995329504"/>
                    </a:ext>
                  </a:extLst>
                </a:gridCol>
              </a:tblGrid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딥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러닝의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사용하면 신호등의 위치를 정확하게 검출할 수 있어 앞에 있는 차량의 </a:t>
                      </a: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후미등이나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주변 건물의 창문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페인팅 색상으로 인한 오인식을 줄일 수 있고 신호등의 위치를 알고 있는 상태에서 신호의 색상을 판별하기 때문에 햇빛의 조도에 따른 색상 범위를 추출하기에 좀더 유리해질 수 있다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1912494"/>
                  </a:ext>
                </a:extLst>
              </a:tr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동기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문제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기존의 신호등 감지는 신호의 색상을 검출하는 기법이 주로 사용되어 졌지만 이미지 상에서 신호등의 사이즈가 작거나 햇빛의 조도에 따라 수시로 변하는 신호의 색상 범위를 검출할 수 없거나 앞에 있는 차량의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후미등을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신호등의 신호로 오인식 하는 등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여러가지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주변 환경에 따라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미인식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혹은 오인식이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발생하여 연구에 어려움을 겪고 있다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0691603"/>
                  </a:ext>
                </a:extLst>
              </a:tr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신호등 검출과 신호 분류 이렇게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두가지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방법론으로 나누어 접근하며 이것을 실행하는데 있어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러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닝의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CNN(Convolutional Neural Network)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HSV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적용을 제안한다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2508155"/>
                  </a:ext>
                </a:extLst>
              </a:tr>
              <a:tr h="803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논문의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CNN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 방법에 따른 오차율은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Dropout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이용한 학습 결과의 오차율이 가장 큰 것으로 나타났으며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열성 유전자 그 다음 일반 학습 순으로 오차율이 작아지는 것을 확인 할 수 있었다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31328"/>
                  </a:ext>
                </a:extLst>
              </a:tr>
              <a:tr h="803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 응용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 기재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596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12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서론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3540"/>
              </p:ext>
            </p:extLst>
          </p:nvPr>
        </p:nvGraphicFramePr>
        <p:xfrm>
          <a:off x="210157" y="1273321"/>
          <a:ext cx="11736864" cy="5079461"/>
        </p:xfrm>
        <a:graphic>
          <a:graphicData uri="http://schemas.openxmlformats.org/drawingml/2006/table">
            <a:tbl>
              <a:tblPr/>
              <a:tblGrid>
                <a:gridCol w="1994658">
                  <a:extLst>
                    <a:ext uri="{9D8B030D-6E8A-4147-A177-3AD203B41FA5}">
                      <a16:colId xmlns:a16="http://schemas.microsoft.com/office/drawing/2014/main" xmlns="" val="2637105692"/>
                    </a:ext>
                  </a:extLst>
                </a:gridCol>
                <a:gridCol w="9742206">
                  <a:extLst>
                    <a:ext uri="{9D8B030D-6E8A-4147-A177-3AD203B41FA5}">
                      <a16:colId xmlns:a16="http://schemas.microsoft.com/office/drawing/2014/main" xmlns="" val="4086531606"/>
                    </a:ext>
                  </a:extLst>
                </a:gridCol>
              </a:tblGrid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최근 자동차 업계에서는 자율주행자동차가 가장 큰 이슈로 자리잡고 있다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자율주행자동차는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ADAS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시스템과 같은 센서들을 기반으로 자동차의 주변 환경에 대한 데이터를 수집하고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수집한 데이터로 운전자가 자동차를 운행하는데 도움을 주거나 혹은 운전자 없이 스스로 목적지에 도착하는 시스템을 말한다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6474862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문제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기존의 신호등 감지는 신호의 색상을 검출하는 기법이 주로 사용되어졌지만 이미지 상에서 신호등의 사이즈가 작거나 햇빛의 조도에 따라 수시로 변하는 신호의 색상 범위를 검출할 수 없거나 앞에 있는 차량의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후미등을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신호등의 신호로 오인식 하는 등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여러가지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주변 환경에 따라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미인식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혹은 오인식이 발생하여 연구에 어려움을 겪고 있다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352933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논문의 목적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자율주행자동차에서 사용되어지는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ADAS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크루즈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컨트롤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차선이탈 경보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사각지대 감지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신호등 감지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차량 후면 감지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자동 정차등과같이 운전자가 운행을 하는데 도움을 주거나 운전자 없이 차량 스스로 운행을 하는데 꼭 필요한 시스템이며 본 논문은 이러한 여러 시스템 중 신호등인식을 주제로 다룬다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23005461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신호등 검출과 신호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분류이렇게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두가지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방법론으로 나누어 접근하며 이것을 실행하는데 있어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러닝의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CNN(Convolutional Neural Network)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HSV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적용을 제안한다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8453357"/>
                  </a:ext>
                </a:extLst>
              </a:tr>
              <a:tr h="8734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러닝의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CNN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사용하면 신호등의 위치를 정확하게 검출할 수 있어 앞에 있는 차량의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후미등이나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주변 건물의 창문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페인팅 색상으로 인한 오인식을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줄일수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있고 신호등의 위치를 알고 있는 상태에서 신호의 색상을 판별하기 때문에 햇빛의 조도에 따른 색상 범위를 추출하기에 좀더 유리해질 수 있다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506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9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본론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70835"/>
              </p:ext>
            </p:extLst>
          </p:nvPr>
        </p:nvGraphicFramePr>
        <p:xfrm>
          <a:off x="210155" y="1331272"/>
          <a:ext cx="11625769" cy="5023896"/>
        </p:xfrm>
        <a:graphic>
          <a:graphicData uri="http://schemas.openxmlformats.org/drawingml/2006/table">
            <a:tbl>
              <a:tblPr/>
              <a:tblGrid>
                <a:gridCol w="1875019">
                  <a:extLst>
                    <a:ext uri="{9D8B030D-6E8A-4147-A177-3AD203B41FA5}">
                      <a16:colId xmlns:a16="http://schemas.microsoft.com/office/drawing/2014/main" xmlns="" val="265010449"/>
                    </a:ext>
                  </a:extLst>
                </a:gridCol>
                <a:gridCol w="9750750">
                  <a:extLst>
                    <a:ext uri="{9D8B030D-6E8A-4147-A177-3AD203B41FA5}">
                      <a16:colId xmlns:a16="http://schemas.microsoft.com/office/drawing/2014/main" xmlns="" val="167775754"/>
                    </a:ext>
                  </a:extLst>
                </a:gridCol>
              </a:tblGrid>
              <a:tr h="9041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풀고자 하는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문제의 가정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Dropout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Drop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유닛은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랜덤 함수를 통해 무작위로 선택한다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Dropout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Overfitting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문제를 해결 하지만 학습 데이터가 적을 경우 특정한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유닛들이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제거될 수 있다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특정한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유닛들이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제거되면 실제 이미지 테스트에서 좋은 결과물을 얻기 어려울 수 있다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6831575"/>
                  </a:ext>
                </a:extLst>
              </a:tr>
              <a:tr h="894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풀고자 하는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 정의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본 논문은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Dropout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되는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유닛의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자리에 열성 유전자를 삽입하는 방법을 사용하였다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열성 유전자를 이용한 학습 방법은 학습한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두개의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유닛을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평가 데이터로 평가 및 비교 하여 점수가 높은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유닛을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우성 유전자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점수가 낮은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유닛을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열성 유전자로 나눈 후 점수가 낮은 열성 유전자를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Dropout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되는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유닛의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자리에 채워 넣는 것을 말한다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7976285"/>
                  </a:ext>
                </a:extLst>
              </a:tr>
              <a:tr h="74927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방법론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열성 유전자를 이용한 학습 방법론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8530911"/>
                  </a:ext>
                </a:extLst>
              </a:tr>
              <a:tr h="749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1821859"/>
                  </a:ext>
                </a:extLst>
              </a:tr>
              <a:tr h="749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6816703"/>
                  </a:ext>
                </a:extLst>
              </a:tr>
              <a:tr h="749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105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3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5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실험 결과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29372"/>
              </p:ext>
            </p:extLst>
          </p:nvPr>
        </p:nvGraphicFramePr>
        <p:xfrm>
          <a:off x="321252" y="1186592"/>
          <a:ext cx="11514673" cy="5098860"/>
        </p:xfrm>
        <a:graphic>
          <a:graphicData uri="http://schemas.openxmlformats.org/drawingml/2006/table">
            <a:tbl>
              <a:tblPr/>
              <a:tblGrid>
                <a:gridCol w="1789560">
                  <a:extLst>
                    <a:ext uri="{9D8B030D-6E8A-4147-A177-3AD203B41FA5}">
                      <a16:colId xmlns:a16="http://schemas.microsoft.com/office/drawing/2014/main" xmlns="" val="3231239631"/>
                    </a:ext>
                  </a:extLst>
                </a:gridCol>
                <a:gridCol w="9725113">
                  <a:extLst>
                    <a:ext uri="{9D8B030D-6E8A-4147-A177-3AD203B41FA5}">
                      <a16:colId xmlns:a16="http://schemas.microsoft.com/office/drawing/2014/main" xmlns="" val="867240825"/>
                    </a:ext>
                  </a:extLst>
                </a:gridCol>
              </a:tblGrid>
              <a:tr h="1343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실험 환경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본 논문은 연구의 용이성을 위해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환경에서 구현 되었지만 실제 최종적으로 사용되는 환경은 카메라가 적용된 블랙박스와 같은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임베디드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환경이다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6766220"/>
                  </a:ext>
                </a:extLst>
              </a:tr>
              <a:tr h="1202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HSV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필터링의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경우 색상 뿐만 아니라 채도와 명도 값을 설정하여 특정한</a:t>
                      </a:r>
                      <a:r>
                        <a:rPr lang="ko-KR" altLang="en-US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색을 지정할 수 있으므로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RGB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필터링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보다 설정할 수 있는 요소가 더 많아 신호등 신호 분류에 용이한 것을 실험을 통해 확인할 수 있다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Dropout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이용한 학습 데이터 오차율이 가장</a:t>
                      </a:r>
                      <a:r>
                        <a:rPr lang="ko-KR" altLang="en-US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큰 것으로 확인된다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열성 유전자 그 다음 일반 학습 순으로 오차율이 작아지는 것 또한 확인 할 수 있다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9964836"/>
                  </a:ext>
                </a:extLst>
              </a:tr>
              <a:tr h="24007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해석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YCbCr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필터링의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HSV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마찬가지로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휘도를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이용해 지정한 칼라 값 이외의 값을 제거할 수 있으므로 신호등 신호 분류에 용이하나 </a:t>
                      </a: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YCbCr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구조의 특성상 </a:t>
                      </a: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CbCr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색차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성분을 이용하며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RGB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인코딩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하는 방식을 채택하므로 코딩이 용이하지 않으며 상대적으로 코딩이 용이한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HSV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큰 차이가 없다면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HSV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활용하는 것이 효율적이라고 판단된다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Dropout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오차율이 가장 큰 이유는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Dropout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이론 특성상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유닛을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제거하는 방법론을 사용하기 때문이며 열성 유전자의 경우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유닛을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제거하는 방법이 아닌 열성 유전자를 그 자리에 삽입하는 방식 이므로 일반적인 학습 오차율과 크게 차이가 나지 않는다는 장점이 있다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629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74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6. </a:t>
            </a:r>
            <a:r>
              <a:rPr lang="ko-KR" altLang="en-US" sz="1600" b="1" dirty="0" smtClean="0"/>
              <a:t>결론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20789"/>
              </p:ext>
            </p:extLst>
          </p:nvPr>
        </p:nvGraphicFramePr>
        <p:xfrm>
          <a:off x="304160" y="1402635"/>
          <a:ext cx="11435420" cy="4794965"/>
        </p:xfrm>
        <a:graphic>
          <a:graphicData uri="http://schemas.openxmlformats.org/drawingml/2006/table">
            <a:tbl>
              <a:tblPr/>
              <a:tblGrid>
                <a:gridCol w="1550277">
                  <a:extLst>
                    <a:ext uri="{9D8B030D-6E8A-4147-A177-3AD203B41FA5}">
                      <a16:colId xmlns:a16="http://schemas.microsoft.com/office/drawing/2014/main" xmlns="" val="1957961813"/>
                    </a:ext>
                  </a:extLst>
                </a:gridCol>
                <a:gridCol w="9885143">
                  <a:extLst>
                    <a:ext uri="{9D8B030D-6E8A-4147-A177-3AD203B41FA5}">
                      <a16:colId xmlns:a16="http://schemas.microsoft.com/office/drawing/2014/main" xmlns="" val="49401487"/>
                    </a:ext>
                  </a:extLst>
                </a:gridCol>
              </a:tblGrid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개별적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CNN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 방법에 따른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Accuracy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결과는 다음과 같다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열성 유전자를 이용한 학습 방법론은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Dropout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이용한 학습 방법론보다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평가율이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0.26%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떨어지지만 일반 학습보다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0.36%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상승하였다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이것으로 열성 유전자를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이용한학습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방법은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Dropout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이용한 학습 방법보다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평가율은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떨어지지만 일반 학습 방법보다 높다는 것을 확인 할 수 있다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러닝의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CNN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신호등의 위치를 검출 했다면 그 다음은 신호등의 신호를 분류하는 것이 필요하다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신호등은 적색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노란색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녹색 칼라로 이루어져 있는데 그 칼라 값을 인식하는 방법에는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RGB, HSV, </a:t>
                      </a: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YCbCr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등이 있다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본 논문에서는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RGB, HSV, </a:t>
                      </a: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YCbCr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세가지를 확인 및 검증 하였으며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그중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HSV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방식이 성능 면에서 가장 우수하고 효율적이라는 것을 확인 하였다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2988428"/>
                  </a:ext>
                </a:extLst>
              </a:tr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학문적 의의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본 논문에서 제안하는 열성 유전자를 이용한 학습 방법론은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년에 발표된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Dropout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이론을 기반으로 한다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Dropout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학습시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과도한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작업을방지하고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기하 급수적으로 늘어난 신경망 구조를 효율적으로 결합한다는 장점이 있지만 특정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유닛을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랜덤하게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제거함으로써 성능에 영향을 줄 수 있다는 단점이 있다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열성 유전자를 이용한 학습 방법론은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Dropout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장점이자 단점인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유닛의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제거를 방지하고 열성 유전자로 대체함으로써 이 문제를 보완하려 한다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6486861"/>
                  </a:ext>
                </a:extLst>
              </a:tr>
              <a:tr h="11626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분야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미기재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354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3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AC45A3-D96D-4BCD-AA50-5DB4DDE2CC18}">
  <ds:schemaRefs>
    <ds:schemaRef ds:uri="df922d41-91bf-45f8-8b2c-e1591bc010d5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D5EA03-5283-4390-A6E0-EAF63C7DE7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DE153A-AC6B-45A4-BC4F-D68B6E12A9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982</Words>
  <Application>Microsoft Office PowerPoint</Application>
  <PresentationFormat>와이드스크린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박중태</dc:creator>
  <cp:lastModifiedBy>User</cp:lastModifiedBy>
  <cp:revision>203</cp:revision>
  <dcterms:created xsi:type="dcterms:W3CDTF">2021-06-28T04:21:50Z</dcterms:created>
  <dcterms:modified xsi:type="dcterms:W3CDTF">2021-09-23T11:38:21Z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