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7" r:id="rId7"/>
    <p:sldId id="338" r:id="rId8"/>
    <p:sldId id="335" r:id="rId9"/>
    <p:sldId id="336" r:id="rId10"/>
    <p:sldId id="339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3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16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기존 시스템 적용을 위한 요구사항 확인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09827" y="2708920"/>
            <a:ext cx="2736305" cy="2520280"/>
            <a:chOff x="1691679" y="3212976"/>
            <a:chExt cx="2736305" cy="252028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12879" t="18868" r="38180" b="15095"/>
            <a:stretch/>
          </p:blipFill>
          <p:spPr>
            <a:xfrm>
              <a:off x="1691679" y="3212976"/>
              <a:ext cx="2736305" cy="2520280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 flipV="1">
              <a:off x="1979712" y="3789040"/>
              <a:ext cx="1512168" cy="8640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51720" y="3940457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300mm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56860" y="3251794"/>
            <a:ext cx="493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기존 장비 시간당 </a:t>
            </a:r>
            <a:r>
              <a:rPr lang="en-US" altLang="ko-KR" sz="1600" dirty="0" smtClean="0"/>
              <a:t>3500</a:t>
            </a:r>
            <a:r>
              <a:rPr lang="ko-KR" altLang="en-US" sz="1600" dirty="0" smtClean="0"/>
              <a:t>개의 채혈 튜브를 분리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이를 위해 튜브를 이송시키는 레일이 기존 </a:t>
            </a:r>
            <a:r>
              <a:rPr lang="en-US" altLang="ko-KR" sz="1600" dirty="0" smtClean="0"/>
              <a:t>300mm/s</a:t>
            </a:r>
            <a:r>
              <a:rPr lang="ko-KR" altLang="en-US" sz="1600" dirty="0" smtClean="0"/>
              <a:t>로 설정되어 있음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인식모듈 부분 총 길이가 </a:t>
            </a:r>
            <a:r>
              <a:rPr lang="en-US" altLang="ko-KR" sz="1600" dirty="0" smtClean="0"/>
              <a:t>300mm </a:t>
            </a:r>
            <a:r>
              <a:rPr lang="ko-KR" altLang="en-US" sz="1600" dirty="0" smtClean="0"/>
              <a:t>이므로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 이내 결과값을 리턴 받아야 함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카메라 선정 및 참고자료 조사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1026" name="Picture 2" descr="인텔 리얼센스 카메라 D415, D435... 깊이까지 읽어 컴퓨터에게 사람 같은 눈을 더해줄 3D 뎁스 카메라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8" y="3573016"/>
            <a:ext cx="3686483" cy="21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626876"/>
            <a:ext cx="4306405" cy="5002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823" y="32036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인텔 </a:t>
            </a:r>
            <a:r>
              <a:rPr lang="ko-KR" altLang="en-US" dirty="0" err="1" smtClean="0"/>
              <a:t>리얼센스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D435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45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카메라 선정 및 참고자료 조사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2493"/>
            <a:ext cx="4286250" cy="2390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35793"/>
            <a:ext cx="2124075" cy="2657475"/>
          </a:xfrm>
          <a:prstGeom prst="rect">
            <a:avLst/>
          </a:prstGeom>
        </p:spPr>
      </p:pic>
      <p:pic>
        <p:nvPicPr>
          <p:cNvPr id="2050" name="Picture 2" descr="자습서: ONNX 딥 러닝 모델을 사용하여 개체 검색 - ML.NET | Microsoft Do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84423"/>
            <a:ext cx="5158135" cy="184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프로그램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위해 카메라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트리거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혹은 자체 센서 이용하여 자동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캡처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프로그램 개발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최소 종류별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500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장 이상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딥러닝 모델 </a:t>
            </a:r>
            <a:r>
              <a:rPr lang="ko-KR" altLang="en-US" sz="2000" b="1" dirty="0" smtClean="0">
                <a:latin typeface="+mn-ea"/>
              </a:rPr>
              <a:t>선정을 위한 다양한 문헌 및 웹사이트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사전조사를 통하여 최적의 딥러닝 모델 선정 및 환경 구성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수행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 프로그램 디버깅 및 수집 지연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장기 타 지역 출장으로 인한 데이터 수집 프로그램 디버깅 및 데이터 수집을 위한 테스트 시간 지연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-&gt;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데이터 수집 프로그램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차적으로 프로그램 작성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사전지식 부족으로 인한 프로그램 설계 미 확립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사전 참고 문헌 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eBook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숙지 후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딥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러닝 모델 설계 필요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-&gt;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다양한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딥러닝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모델 별 장단점 확인 필요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df922d41-91bf-45f8-8b2c-e1591bc010d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6483</TotalTime>
  <Words>301</Words>
  <Application>Microsoft Office PowerPoint</Application>
  <PresentationFormat>화면 슬라이드 쇼(4:3)</PresentationFormat>
  <Paragraphs>71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372</cp:revision>
  <cp:lastPrinted>2019-09-16T00:28:29Z</cp:lastPrinted>
  <dcterms:created xsi:type="dcterms:W3CDTF">2017-03-29T07:13:25Z</dcterms:created>
  <dcterms:modified xsi:type="dcterms:W3CDTF">2021-09-15T17:35:41Z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