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31" r:id="rId6"/>
    <p:sldId id="338" r:id="rId7"/>
    <p:sldId id="335" r:id="rId8"/>
    <p:sldId id="336" r:id="rId9"/>
    <p:sldId id="339" r:id="rId10"/>
    <p:sldId id="268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216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3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2020254005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웅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논문 수집 및 정독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87951"/>
            <a:ext cx="3700129" cy="1744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07" y="1459675"/>
            <a:ext cx="3649025" cy="2128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27" y="4242140"/>
            <a:ext cx="4095322" cy="18116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407" y="4263108"/>
            <a:ext cx="3841117" cy="19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참고자료 문헌 조사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1" y="2924944"/>
            <a:ext cx="4286250" cy="2390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564904"/>
            <a:ext cx="2124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2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데이터 수집을 위한 테스트 프로그램 개발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대량의 이미지 데이터를 자동으로 수집하기 위해 카메라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트리거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혹은 자체 센서 이용하여 자동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캡처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프로그램 개발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최소 종류별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500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장 이상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딥러닝 모델 </a:t>
            </a:r>
            <a:r>
              <a:rPr lang="ko-KR" altLang="en-US" sz="2000" b="1" dirty="0" smtClean="0">
                <a:latin typeface="+mn-ea"/>
              </a:rPr>
              <a:t>선정을 위한 다양한 문헌 및 웹사이트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사전조사를 통하여 최적의 딥러닝 모델 선정 및 환경 구성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수행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95272" y="1052736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기존 논문의 정보성 부족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이전 관련 논문들을 정독하고 살펴 보았으나 실제 프로젝트를 진행함에 있어 방법적인 부분에 큰 도움이 되지 못함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장기 출장 및 </a:t>
            </a:r>
            <a:r>
              <a:rPr lang="ko-KR" altLang="en-US" sz="2000" b="1" dirty="0" err="1" smtClean="0">
                <a:latin typeface="+mn-ea"/>
              </a:rPr>
              <a:t>과업무로</a:t>
            </a:r>
            <a:r>
              <a:rPr lang="ko-KR" altLang="en-US" sz="2000" b="1" dirty="0" smtClean="0">
                <a:latin typeface="+mn-ea"/>
              </a:rPr>
              <a:t> 인한 진행 </a:t>
            </a:r>
            <a:r>
              <a:rPr lang="ko-KR" altLang="en-US" sz="2000" b="1" dirty="0" err="1" smtClean="0">
                <a:latin typeface="+mn-ea"/>
              </a:rPr>
              <a:t>딜레이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데이터 수집 및 프로그램 코드 작성 시간 부족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대안으로 현재 인터넷을 통해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e-book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및 웹사이트 정보 조사 중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6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www.w3.org/XML/1998/namespace"/>
    <ds:schemaRef ds:uri="http://purl.org/dc/elements/1.1/"/>
    <ds:schemaRef ds:uri="http://schemas.microsoft.com/office/2006/documentManagement/types"/>
    <ds:schemaRef ds:uri="df922d41-91bf-45f8-8b2c-e1591bc010d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6533</TotalTime>
  <Words>236</Words>
  <Application>Microsoft Office PowerPoint</Application>
  <PresentationFormat>화면 슬라이드 쇼(4:3)</PresentationFormat>
  <Paragraphs>60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375</cp:revision>
  <cp:lastPrinted>2019-09-16T00:28:29Z</cp:lastPrinted>
  <dcterms:created xsi:type="dcterms:W3CDTF">2017-03-29T07:13:25Z</dcterms:created>
  <dcterms:modified xsi:type="dcterms:W3CDTF">2021-09-23T11:50:14Z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