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9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1" d="100"/>
          <a:sy n="111" d="100"/>
        </p:scale>
        <p:origin x="216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 07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데이터 수집 위한 환경 구축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데이터 수집 위한 기존 자사 장비에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Firmware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프로그램 작성 중</a:t>
            </a:r>
            <a:endParaRPr lang="en-US" altLang="ko-KR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카메라 조작을 위한 카메라 모듈 라이브러리 설치 및 조작법 확인</a:t>
            </a:r>
            <a:endParaRPr lang="en-US" altLang="ko-KR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데이터 수집을 위한 테스트 </a:t>
            </a:r>
            <a:r>
              <a:rPr lang="ko-KR" altLang="en-US" sz="2000" b="1" dirty="0" smtClean="0">
                <a:latin typeface="+mn-ea"/>
              </a:rPr>
              <a:t>프로그램 디버깅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대량의 이미지 데이터를 자동으로 수집하기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위한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Firmware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및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Software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프로그래밍 및 디버깅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1052736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카메라 모듈에 대한 한글 문서 자료 부족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카메라 모듈 조작에 대한 문제 및 진행이 막힐 경우 한글로 된 정보 자료가 부족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기존 </a:t>
            </a:r>
            <a:r>
              <a:rPr lang="ko-KR" altLang="en-US" sz="2000" b="1" dirty="0" smtClean="0">
                <a:latin typeface="+mn-ea"/>
              </a:rPr>
              <a:t>장비 프로그램에 영향이 가지 않는 </a:t>
            </a:r>
            <a:r>
              <a:rPr lang="en-US" altLang="ko-KR" sz="2000" b="1" dirty="0" smtClean="0">
                <a:latin typeface="+mn-ea"/>
              </a:rPr>
              <a:t>Firmware </a:t>
            </a:r>
            <a:r>
              <a:rPr lang="ko-KR" altLang="en-US" sz="2000" b="1" dirty="0" smtClean="0">
                <a:latin typeface="+mn-ea"/>
              </a:rPr>
              <a:t>프로그램 개발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기존 장비에 테스트용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Firmware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를 다운로드 할 시 문제가 발생 하지 않도록 디버깅 필요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df922d41-91bf-45f8-8b2c-e1591bc010d5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6538</TotalTime>
  <Words>212</Words>
  <Application>Microsoft Office PowerPoint</Application>
  <PresentationFormat>화면 슬라이드 쇼(4:3)</PresentationFormat>
  <Paragraphs>56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Microsoft 계정</cp:lastModifiedBy>
  <cp:revision>376</cp:revision>
  <cp:lastPrinted>2019-09-16T00:28:29Z</cp:lastPrinted>
  <dcterms:created xsi:type="dcterms:W3CDTF">2017-03-29T07:13:25Z</dcterms:created>
  <dcterms:modified xsi:type="dcterms:W3CDTF">2021-10-07T10:23:01Z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