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31" r:id="rId6"/>
    <p:sldId id="335" r:id="rId7"/>
    <p:sldId id="336" r:id="rId8"/>
    <p:sldId id="339" r:id="rId9"/>
    <p:sldId id="268" r:id="rId1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 varScale="1">
        <p:scale>
          <a:sx n="108" d="100"/>
          <a:sy n="108" d="100"/>
        </p:scale>
        <p:origin x="96" y="108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60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137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=""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10.  14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153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채혈 튜브 자동 분류를 위한 </a:t>
            </a:r>
            <a:r>
              <a:rPr lang="ko-KR" altLang="en-US" sz="34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</a:t>
            </a: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기반 프로그램 설계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2020254005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 성 </a:t>
            </a:r>
            <a:r>
              <a:rPr lang="ko-KR" altLang="en-US" sz="24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웅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진행사항 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 </a:t>
            </a:r>
            <a:r>
              <a:rPr lang="ko-KR" altLang="en-US" sz="2000" b="1" dirty="0" smtClean="0">
                <a:latin typeface="+mn-ea"/>
              </a:rPr>
              <a:t>데이터 수집 위한 환경 구축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i="1" dirty="0" smtClean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i="1" dirty="0" smtClean="0">
                <a:solidFill>
                  <a:srgbClr val="0000FF"/>
                </a:solidFill>
                <a:latin typeface="+mn-ea"/>
              </a:rPr>
              <a:t>카메라 조작을 위한 카메라 모듈 라이브러리 설치 및 조작법 확인</a:t>
            </a:r>
            <a:endParaRPr lang="en-US" altLang="ko-KR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i="1" dirty="0" smtClean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i="1" dirty="0" smtClean="0">
                <a:solidFill>
                  <a:srgbClr val="0000FF"/>
                </a:solidFill>
                <a:latin typeface="+mn-ea"/>
              </a:rPr>
              <a:t>샘플 이미지 </a:t>
            </a:r>
            <a:r>
              <a:rPr lang="en-US" altLang="ko-KR" i="1" dirty="0" smtClean="0">
                <a:solidFill>
                  <a:srgbClr val="0000FF"/>
                </a:solidFill>
                <a:latin typeface="+mn-ea"/>
              </a:rPr>
              <a:t>1</a:t>
            </a:r>
            <a:r>
              <a:rPr lang="ko-KR" altLang="en-US" i="1" dirty="0" smtClean="0">
                <a:solidFill>
                  <a:srgbClr val="0000FF"/>
                </a:solidFill>
                <a:latin typeface="+mn-ea"/>
              </a:rPr>
              <a:t>장으로 데이터 확인</a:t>
            </a:r>
            <a:endParaRPr lang="en-US" altLang="ko-KR" i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47"/>
          <a:stretch/>
        </p:blipFill>
        <p:spPr>
          <a:xfrm>
            <a:off x="1142919" y="2852936"/>
            <a:ext cx="673224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진행 예정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 smtClean="0">
                <a:latin typeface="+mn-ea"/>
              </a:rPr>
              <a:t>데이터 수집을 위한 테스트 프로그램 디버깅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대량의 이미지 데이터를 자동으로 수집하기 위한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Firmware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및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Software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프로그래밍 및 디버깅</a:t>
            </a:r>
            <a:endParaRPr lang="en-US" altLang="ko-KR" sz="1600" i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문제점 및 애로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95272" y="1052736"/>
            <a:ext cx="8706254" cy="215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문제점 및 애로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 smtClean="0">
                <a:latin typeface="+mn-ea"/>
              </a:rPr>
              <a:t>카메라 모듈을 </a:t>
            </a:r>
            <a:r>
              <a:rPr lang="en-US" altLang="ko-KR" sz="2000" b="1" dirty="0" smtClean="0">
                <a:latin typeface="+mn-ea"/>
              </a:rPr>
              <a:t>C# </a:t>
            </a:r>
            <a:r>
              <a:rPr lang="ko-KR" altLang="en-US" sz="2000" b="1" dirty="0" smtClean="0">
                <a:latin typeface="+mn-ea"/>
              </a:rPr>
              <a:t>언어 환경에서 제어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C#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언어로 프로그램 작성 중 카메라 모듈 조작에 대한 문제 및 진행이 막힐 경우 관련 정보가 부족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문제점 및 애로 사항 </a:t>
            </a:r>
            <a:r>
              <a:rPr lang="en-US" altLang="ko-KR" sz="2000" b="1" dirty="0">
                <a:latin typeface="+mn-ea"/>
              </a:rPr>
              <a:t>2) </a:t>
            </a:r>
            <a:r>
              <a:rPr lang="ko-KR" altLang="en-US" sz="2000" b="1" dirty="0" smtClean="0">
                <a:latin typeface="+mn-ea"/>
              </a:rPr>
              <a:t>이미지 데이터 확인에 대한 고민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-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RGB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값 및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HSV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로 이미지를 변환하여 데이터를 확인 하고자 하고자 하였으나 데이터 출력 값 확인에 어려움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.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294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추진 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0302" y="1679029"/>
          <a:ext cx="8743395" cy="4107511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=""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</a:t>
                      </a: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자료 </a:t>
                      </a: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시스템 설계 및 구성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테스트 데이터 수집</a:t>
                      </a:r>
                      <a:r>
                        <a:rPr lang="ko-KR" altLang="en-US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및 분류</a:t>
                      </a:r>
                      <a:endParaRPr lang="en-US" altLang="ko-KR" sz="1100" b="1" kern="0" spc="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딥러닝</a:t>
                      </a: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모델 설계</a:t>
                      </a:r>
                      <a:endParaRPr lang="en-US" altLang="ko-KR" sz="1100" b="1" kern="0" spc="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모델 적용 프로그램 개발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적용 및 테스트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2150347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문제점 보완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18462742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762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purl.org/dc/dcmitype/"/>
    <ds:schemaRef ds:uri="http://schemas.microsoft.com/office/2006/metadata/properties"/>
    <ds:schemaRef ds:uri="df922d41-91bf-45f8-8b2c-e1591bc010d5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6542</TotalTime>
  <Words>210</Words>
  <Application>Microsoft Office PowerPoint</Application>
  <PresentationFormat>화면 슬라이드 쇼(4:3)</PresentationFormat>
  <Paragraphs>55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HY견고딕</vt:lpstr>
      <vt:lpstr>HY헤드라인M</vt:lpstr>
      <vt:lpstr>맑은 고딕</vt:lpstr>
      <vt:lpstr>문체부 제목 돋음체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Microsoft 계정</cp:lastModifiedBy>
  <cp:revision>378</cp:revision>
  <cp:lastPrinted>2019-09-16T00:28:29Z</cp:lastPrinted>
  <dcterms:created xsi:type="dcterms:W3CDTF">2017-03-29T07:13:25Z</dcterms:created>
  <dcterms:modified xsi:type="dcterms:W3CDTF">2021-10-14T10:38:04Z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