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9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21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데이터 수집 위한 환경 구축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Software Program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및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Firmware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프로그램 작성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0" y="2177697"/>
            <a:ext cx="5215966" cy="3816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149829"/>
            <a:ext cx="2823518" cy="2049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365104"/>
            <a:ext cx="2823518" cy="23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수집을 위한 테스트 프로그램 디버깅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대량의 이미지 데이터를 자동으로 수집하기 위한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Firmware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및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Software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프로그래밍 및 디버깅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테스트 모듈 디버깅 준비 부족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타 중요 업무로 인하여 현재 프로젝트 진행에 많은 시간 투자가 되지 않고 있음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6549</TotalTime>
  <Words>161</Words>
  <Application>Microsoft Office PowerPoint</Application>
  <PresentationFormat>화면 슬라이드 쇼(4:3)</PresentationFormat>
  <Paragraphs>51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379</cp:revision>
  <cp:lastPrinted>2019-09-16T00:28:29Z</cp:lastPrinted>
  <dcterms:created xsi:type="dcterms:W3CDTF">2017-03-29T07:13:25Z</dcterms:created>
  <dcterms:modified xsi:type="dcterms:W3CDTF">2021-10-21T10:13:38Z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