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35" r:id="rId7"/>
    <p:sldId id="336" r:id="rId8"/>
    <p:sldId id="339" r:id="rId9"/>
    <p:sldId id="268" r:id="rId1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32" d="100"/>
          <a:sy n="132" d="100"/>
        </p:scale>
        <p:origin x="996" y="13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6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3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=""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28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채혈 튜브 자동 분류를 위한 </a:t>
            </a:r>
            <a:r>
              <a:rPr lang="ko-KR" altLang="en-US" sz="34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</a:t>
            </a:r>
            <a:r>
              <a:rPr lang="ko-KR" altLang="en-US" sz="3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기반 프로그램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2020254005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 성 </a:t>
            </a:r>
            <a:r>
              <a:rPr lang="ko-KR" altLang="en-US" sz="24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웅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smtClean="0">
                <a:latin typeface="+mn-ea"/>
              </a:rPr>
              <a:t>데이터 </a:t>
            </a:r>
            <a:r>
              <a:rPr lang="ko-KR" altLang="en-US" sz="2000" b="1" dirty="0" smtClean="0">
                <a:latin typeface="+mn-ea"/>
              </a:rPr>
              <a:t>수집</a:t>
            </a:r>
            <a:endParaRPr lang="en-US" altLang="ko-KR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i="1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i="1" dirty="0" smtClean="0">
                <a:solidFill>
                  <a:srgbClr val="0000FF"/>
                </a:solidFill>
                <a:latin typeface="+mn-ea"/>
              </a:rPr>
              <a:t>자체 개발 프로그램을 통한 데이터 수집</a:t>
            </a:r>
            <a:endParaRPr lang="en-US" altLang="ko-KR" i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2" y="1916832"/>
            <a:ext cx="3960440" cy="18722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925432"/>
            <a:ext cx="2583495" cy="17344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4444770"/>
            <a:ext cx="2694917" cy="158524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087" y="4506727"/>
            <a:ext cx="2713904" cy="15232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4275" y="4514918"/>
            <a:ext cx="2615392" cy="144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수집데이터를 이용하여 </a:t>
            </a:r>
            <a:r>
              <a:rPr lang="ko-KR" altLang="en-US" sz="2000" b="1" dirty="0" err="1" smtClean="0">
                <a:latin typeface="+mn-ea"/>
              </a:rPr>
              <a:t>딥러닝</a:t>
            </a:r>
            <a:r>
              <a:rPr lang="ko-KR" altLang="en-US" sz="2000" b="1" dirty="0" smtClean="0">
                <a:latin typeface="+mn-ea"/>
              </a:rPr>
              <a:t> 모델 실습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가상환경 구축 및 </a:t>
            </a:r>
            <a:r>
              <a:rPr lang="en-US" altLang="ko-KR" sz="1600" i="1" dirty="0" err="1" smtClean="0">
                <a:solidFill>
                  <a:srgbClr val="0000FF"/>
                </a:solidFill>
                <a:latin typeface="+mn-ea"/>
              </a:rPr>
              <a:t>EfficientNet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사용 실습 진행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문제점 및 애로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95272" y="1052736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문제점 및 애로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en-US" altLang="ko-KR" sz="2000" b="1" dirty="0" smtClean="0">
                <a:latin typeface="+mn-ea"/>
              </a:rPr>
              <a:t>Camera Auto </a:t>
            </a:r>
            <a:r>
              <a:rPr lang="ko-KR" altLang="en-US" sz="2000" b="1" dirty="0" err="1" smtClean="0">
                <a:latin typeface="+mn-ea"/>
              </a:rPr>
              <a:t>세팅으로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ko-KR" altLang="en-US" sz="2000" b="1" dirty="0" err="1" smtClean="0">
                <a:latin typeface="+mn-ea"/>
              </a:rPr>
              <a:t>촬영시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latin typeface="+mn-ea"/>
              </a:rPr>
              <a:t>Blur</a:t>
            </a:r>
            <a:r>
              <a:rPr lang="ko-KR" altLang="en-US" sz="2000" b="1" dirty="0" smtClean="0">
                <a:latin typeface="+mn-ea"/>
              </a:rPr>
              <a:t>현상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-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Exposure </a:t>
            </a:r>
            <a:r>
              <a:rPr lang="ko-KR" altLang="en-US" sz="1600" i="1" dirty="0" smtClean="0">
                <a:solidFill>
                  <a:srgbClr val="0000FF"/>
                </a:solidFill>
                <a:latin typeface="+mn-ea"/>
              </a:rPr>
              <a:t>값을 줄여 번지는 증상을 감소시켰으나 사진이 어두워짐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ko-KR" sz="16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708920"/>
            <a:ext cx="3337173" cy="24791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708920"/>
            <a:ext cx="3315429" cy="245916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4067944" y="3717032"/>
            <a:ext cx="48045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0302" y="1679029"/>
          <a:ext cx="8743395" cy="4107511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자료 </a:t>
                      </a: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시스템 설계 및 구성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테스트 데이터 수집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및 분류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err="1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딥러닝</a:t>
                      </a: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모델 설계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모델 적용 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적용 및 테스트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문제점 보완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76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purl.org/dc/dcmitype/"/>
    <ds:schemaRef ds:uri="df922d41-91bf-45f8-8b2c-e1591bc010d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6562</TotalTime>
  <Words>148</Words>
  <Application>Microsoft Office PowerPoint</Application>
  <PresentationFormat>화면 슬라이드 쇼(4:3)</PresentationFormat>
  <Paragraphs>50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HY헤드라인M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Microsoft 계정</cp:lastModifiedBy>
  <cp:revision>380</cp:revision>
  <cp:lastPrinted>2019-09-16T00:28:29Z</cp:lastPrinted>
  <dcterms:created xsi:type="dcterms:W3CDTF">2017-03-29T07:13:25Z</dcterms:created>
  <dcterms:modified xsi:type="dcterms:W3CDTF">2021-10-28T10:27:37Z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