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0602-F9CD-4A01-AECB-B9DDE83A8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5153-8308-4700-A5EF-EE2E69281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F8710-26A7-42D6-AE4E-B370356C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F63E-1E79-4715-B280-FE16876A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8682-E97B-4DCD-BBEC-2B632FB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113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F8D4-4CC4-407F-B6A1-1C2BFF5A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9E398-846E-4DA6-B011-E74FE530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93CF-138E-46FF-9159-36311375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330E-A0CB-4DBA-8EDF-13A53628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9A32-9B19-46BE-A7EC-FF49EA4F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602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9E7EA-DD33-422A-A91D-4651CA74C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8AFB-3385-4929-AEE7-72EE2B8DD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5637-2B30-4000-9B98-3E87975D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1B9F-36DD-4741-B3C0-A79F4978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D6C5-702D-424E-A306-A2469807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76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5C49-5D11-4AC3-A649-EC02CF11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FBE1-23F7-4B9E-A2EC-70197779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F2A4-6CDC-4A3C-B173-F6FD303C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B526-D6B1-45D9-9BE1-F496BDFB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75866-422E-4DC5-9124-CF79AB1E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741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24DE-627F-47EC-B416-55780BC0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41266-696B-4FD4-A94B-A4313D7F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B89D-F40A-4CB1-A7F3-51D9E629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776C-9D4A-4413-85E3-0F04D906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07AF-0E96-4D6C-81F2-FF3FE11B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6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A425-73A9-4D1D-BE2A-F00D4F44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E710-D0AB-4329-98E2-C786E127F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A7BC9-EE1E-4B98-8ED1-F1F155FCE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5EF2-21D7-444B-99D6-4D01B891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EB66-9633-4B35-94EA-C204D88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0181B-DA5D-48E2-88AF-AD17DF16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36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5DBE-1BD0-4AE6-A9D1-E5535087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53B54-2E06-4B81-B60A-4F6A3068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DEAB-BC80-4656-B861-5AC12448A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E1A91-B6B4-44A5-934C-193A82C29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49C3F-3315-493B-8B36-1B6746D82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88EF7-7BD3-42CD-8A7C-A6BA111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E092B-932B-4887-BD59-20EAFF4C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1C2A9-2070-4A67-A9E2-FC1DC3FE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6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1C28-C601-4617-A54D-93BAE7EE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5A994-AB72-4F71-A5B9-05C074D5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A87FC-95BD-4C25-9BA7-2013B1FF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D7049-9E36-4F29-9E7C-2FC2CC0A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09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C0040-EE32-4EF5-8D26-0E1764D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7E9C3-C6DD-4E50-B52C-3487E7A3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466A-897F-4A4A-A74A-A4563868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308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7236-B863-4615-86A7-9AC94D4D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DFD5-7347-4C0F-A6D4-1D4233FF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D1994-4B42-44B7-988D-C8A10D59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5C22-D915-4EC2-9EAA-A1DCFFF3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41FFA-35AB-4008-8B99-E89FF097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2C126-678E-4EDB-8084-CA83BA41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335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6464-483D-49D9-BFAE-0E71B765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D3CCC-575A-4590-B339-013BA7B02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D462F-872D-4D2D-AA64-F676FC720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5B951-4A99-4E8D-83EF-0C70C2E5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FBE06-825A-47AD-8FDE-EF4CFB6C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19F5A-005C-4BBF-A82B-9366B3F1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1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0790F-21E9-4715-BF3A-B00A74BB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2DB19-F546-46A6-8FBA-7DB08DC3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2130-80A9-4416-BF4A-5745EBD66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0A18-2DEA-4042-9BE6-C9985ABB7455}" type="datetimeFigureOut">
              <a:rPr lang="sk-SK" smtClean="0"/>
              <a:t>5. 2. 2020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1368-F50A-4727-8AD7-7A0C05603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E424-2805-4D1D-B3F9-7C61F92F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BEAC-888D-48DC-8031-23C2A9062C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399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53436C1-52A8-4CA4-BD13-D886DDB29F45}"/>
              </a:ext>
            </a:extLst>
          </p:cNvPr>
          <p:cNvSpPr/>
          <p:nvPr/>
        </p:nvSpPr>
        <p:spPr>
          <a:xfrm>
            <a:off x="1312335" y="1047260"/>
            <a:ext cx="10223173" cy="5231620"/>
          </a:xfrm>
          <a:prstGeom prst="rect">
            <a:avLst/>
          </a:prstGeom>
          <a:noFill/>
          <a:ln w="19050" cap="flat" cmpd="sng" algn="ctr">
            <a:solidFill>
              <a:srgbClr val="94AFAF"/>
            </a:solidFill>
            <a:prstDash val="sysDash"/>
            <a:miter lim="800000"/>
          </a:ln>
          <a:effectLst/>
        </p:spPr>
        <p:txBody>
          <a:bodyPr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258800-6516-4242-88D2-99F2EE1AABA8}"/>
              </a:ext>
            </a:extLst>
          </p:cNvPr>
          <p:cNvGrpSpPr/>
          <p:nvPr/>
        </p:nvGrpSpPr>
        <p:grpSpPr>
          <a:xfrm>
            <a:off x="2910540" y="6066407"/>
            <a:ext cx="420438" cy="420438"/>
            <a:chOff x="10489255" y="2324746"/>
            <a:chExt cx="669094" cy="66909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BCA16D-89AB-4F55-A301-3223F932A8E7}"/>
                </a:ext>
              </a:extLst>
            </p:cNvPr>
            <p:cNvSpPr/>
            <p:nvPr/>
          </p:nvSpPr>
          <p:spPr>
            <a:xfrm>
              <a:off x="10489255" y="2324746"/>
              <a:ext cx="669094" cy="669094"/>
            </a:xfrm>
            <a:prstGeom prst="ellipse">
              <a:avLst/>
            </a:prstGeom>
            <a:solidFill>
              <a:srgbClr val="FCFB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C9D8331-1EEB-49B8-904E-2F542822AFAF}"/>
                </a:ext>
              </a:extLst>
            </p:cNvPr>
            <p:cNvGrpSpPr/>
            <p:nvPr/>
          </p:nvGrpSpPr>
          <p:grpSpPr>
            <a:xfrm>
              <a:off x="10530128" y="2367936"/>
              <a:ext cx="585564" cy="585564"/>
              <a:chOff x="7046913" y="4090988"/>
              <a:chExt cx="327025" cy="327025"/>
            </a:xfrm>
            <a:solidFill>
              <a:srgbClr val="312D2A"/>
            </a:solidFill>
          </p:grpSpPr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A5562EF3-C937-4380-B0B8-306A74041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4075" y="4281488"/>
                <a:ext cx="68263" cy="53975"/>
              </a:xfrm>
              <a:custGeom>
                <a:avLst/>
                <a:gdLst>
                  <a:gd name="T0" fmla="*/ 11 w 190"/>
                  <a:gd name="T1" fmla="*/ 0 h 148"/>
                  <a:gd name="T2" fmla="*/ 186 w 190"/>
                  <a:gd name="T3" fmla="*/ 20 h 148"/>
                  <a:gd name="T4" fmla="*/ 189 w 190"/>
                  <a:gd name="T5" fmla="*/ 31 h 148"/>
                  <a:gd name="T6" fmla="*/ 70 w 190"/>
                  <a:gd name="T7" fmla="*/ 147 h 148"/>
                  <a:gd name="T8" fmla="*/ 50 w 190"/>
                  <a:gd name="T9" fmla="*/ 141 h 148"/>
                  <a:gd name="T10" fmla="*/ 48 w 190"/>
                  <a:gd name="T11" fmla="*/ 141 h 148"/>
                  <a:gd name="T12" fmla="*/ 0 w 190"/>
                  <a:gd name="T13" fmla="*/ 17 h 148"/>
                  <a:gd name="T14" fmla="*/ 11 w 190"/>
                  <a:gd name="T1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48">
                    <a:moveTo>
                      <a:pt x="11" y="0"/>
                    </a:moveTo>
                    <a:lnTo>
                      <a:pt x="186" y="20"/>
                    </a:lnTo>
                    <a:cubicBezTo>
                      <a:pt x="186" y="25"/>
                      <a:pt x="186" y="28"/>
                      <a:pt x="189" y="31"/>
                    </a:cubicBezTo>
                    <a:lnTo>
                      <a:pt x="70" y="147"/>
                    </a:lnTo>
                    <a:cubicBezTo>
                      <a:pt x="65" y="144"/>
                      <a:pt x="59" y="141"/>
                      <a:pt x="50" y="141"/>
                    </a:cubicBezTo>
                    <a:lnTo>
                      <a:pt x="48" y="141"/>
                    </a:lnTo>
                    <a:lnTo>
                      <a:pt x="0" y="17"/>
                    </a:lnTo>
                    <a:cubicBezTo>
                      <a:pt x="2" y="11"/>
                      <a:pt x="8" y="6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"/>
                </a:endParaRPr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E08022F-BA31-412B-AB65-12F656FBE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13" y="4283075"/>
                <a:ext cx="63500" cy="52388"/>
              </a:xfrm>
              <a:custGeom>
                <a:avLst/>
                <a:gdLst>
                  <a:gd name="T0" fmla="*/ 125 w 176"/>
                  <a:gd name="T1" fmla="*/ 25 h 145"/>
                  <a:gd name="T2" fmla="*/ 175 w 176"/>
                  <a:gd name="T3" fmla="*/ 144 h 145"/>
                  <a:gd name="T4" fmla="*/ 0 w 176"/>
                  <a:gd name="T5" fmla="*/ 20 h 145"/>
                  <a:gd name="T6" fmla="*/ 3 w 176"/>
                  <a:gd name="T7" fmla="*/ 14 h 145"/>
                  <a:gd name="T8" fmla="*/ 85 w 176"/>
                  <a:gd name="T9" fmla="*/ 0 h 145"/>
                  <a:gd name="T10" fmla="*/ 125 w 176"/>
                  <a:gd name="T11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145">
                    <a:moveTo>
                      <a:pt x="125" y="25"/>
                    </a:moveTo>
                    <a:cubicBezTo>
                      <a:pt x="127" y="25"/>
                      <a:pt x="175" y="144"/>
                      <a:pt x="175" y="144"/>
                    </a:cubicBezTo>
                    <a:lnTo>
                      <a:pt x="0" y="20"/>
                    </a:lnTo>
                    <a:cubicBezTo>
                      <a:pt x="3" y="20"/>
                      <a:pt x="3" y="17"/>
                      <a:pt x="3" y="14"/>
                    </a:cubicBezTo>
                    <a:lnTo>
                      <a:pt x="85" y="0"/>
                    </a:lnTo>
                    <a:cubicBezTo>
                      <a:pt x="91" y="14"/>
                      <a:pt x="108" y="25"/>
                      <a:pt x="125" y="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"/>
                </a:endParaRPr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2A6D5664-BA61-4B32-AA28-DF563AC2A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0575" y="4210050"/>
                <a:ext cx="42863" cy="68263"/>
              </a:xfrm>
              <a:custGeom>
                <a:avLst/>
                <a:gdLst>
                  <a:gd name="T0" fmla="*/ 116 w 117"/>
                  <a:gd name="T1" fmla="*/ 149 h 190"/>
                  <a:gd name="T2" fmla="*/ 99 w 117"/>
                  <a:gd name="T3" fmla="*/ 175 h 190"/>
                  <a:gd name="T4" fmla="*/ 17 w 117"/>
                  <a:gd name="T5" fmla="*/ 189 h 190"/>
                  <a:gd name="T6" fmla="*/ 0 w 117"/>
                  <a:gd name="T7" fmla="*/ 172 h 190"/>
                  <a:gd name="T8" fmla="*/ 42 w 117"/>
                  <a:gd name="T9" fmla="*/ 0 h 190"/>
                  <a:gd name="T10" fmla="*/ 45 w 117"/>
                  <a:gd name="T11" fmla="*/ 0 h 190"/>
                  <a:gd name="T12" fmla="*/ 116 w 117"/>
                  <a:gd name="T1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190">
                    <a:moveTo>
                      <a:pt x="116" y="149"/>
                    </a:moveTo>
                    <a:cubicBezTo>
                      <a:pt x="110" y="155"/>
                      <a:pt x="104" y="166"/>
                      <a:pt x="99" y="175"/>
                    </a:cubicBezTo>
                    <a:lnTo>
                      <a:pt x="17" y="189"/>
                    </a:lnTo>
                    <a:cubicBezTo>
                      <a:pt x="11" y="183"/>
                      <a:pt x="5" y="177"/>
                      <a:pt x="0" y="172"/>
                    </a:cubicBezTo>
                    <a:lnTo>
                      <a:pt x="42" y="0"/>
                    </a:lnTo>
                    <a:cubicBezTo>
                      <a:pt x="45" y="0"/>
                      <a:pt x="45" y="0"/>
                      <a:pt x="45" y="0"/>
                    </a:cubicBezTo>
                    <a:lnTo>
                      <a:pt x="116" y="14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"/>
                </a:endParaRPr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66E6832D-3EAB-4B9A-9AFB-B637DAAC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5975" y="4198938"/>
                <a:ext cx="92075" cy="63500"/>
              </a:xfrm>
              <a:custGeom>
                <a:avLst/>
                <a:gdLst>
                  <a:gd name="T0" fmla="*/ 74 w 255"/>
                  <a:gd name="T1" fmla="*/ 169 h 176"/>
                  <a:gd name="T2" fmla="*/ 71 w 255"/>
                  <a:gd name="T3" fmla="*/ 166 h 176"/>
                  <a:gd name="T4" fmla="*/ 0 w 255"/>
                  <a:gd name="T5" fmla="*/ 17 h 176"/>
                  <a:gd name="T6" fmla="*/ 11 w 255"/>
                  <a:gd name="T7" fmla="*/ 0 h 176"/>
                  <a:gd name="T8" fmla="*/ 251 w 255"/>
                  <a:gd name="T9" fmla="*/ 5 h 176"/>
                  <a:gd name="T10" fmla="*/ 254 w 255"/>
                  <a:gd name="T11" fmla="*/ 14 h 176"/>
                  <a:gd name="T12" fmla="*/ 93 w 255"/>
                  <a:gd name="T13" fmla="*/ 175 h 176"/>
                  <a:gd name="T14" fmla="*/ 74 w 255"/>
                  <a:gd name="T15" fmla="*/ 1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5" h="176">
                    <a:moveTo>
                      <a:pt x="74" y="169"/>
                    </a:moveTo>
                    <a:cubicBezTo>
                      <a:pt x="74" y="169"/>
                      <a:pt x="71" y="169"/>
                      <a:pt x="71" y="166"/>
                    </a:cubicBezTo>
                    <a:lnTo>
                      <a:pt x="0" y="17"/>
                    </a:lnTo>
                    <a:cubicBezTo>
                      <a:pt x="6" y="14"/>
                      <a:pt x="9" y="5"/>
                      <a:pt x="11" y="0"/>
                    </a:cubicBezTo>
                    <a:lnTo>
                      <a:pt x="251" y="5"/>
                    </a:lnTo>
                    <a:cubicBezTo>
                      <a:pt x="251" y="8"/>
                      <a:pt x="254" y="11"/>
                      <a:pt x="254" y="14"/>
                    </a:cubicBezTo>
                    <a:lnTo>
                      <a:pt x="93" y="175"/>
                    </a:lnTo>
                    <a:cubicBezTo>
                      <a:pt x="88" y="172"/>
                      <a:pt x="82" y="169"/>
                      <a:pt x="74" y="1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"/>
                </a:endParaRPr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BA49AFA-2AA4-41EA-B74A-CF1310599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250" y="4210050"/>
                <a:ext cx="71438" cy="69850"/>
              </a:xfrm>
              <a:custGeom>
                <a:avLst/>
                <a:gdLst>
                  <a:gd name="T0" fmla="*/ 161 w 198"/>
                  <a:gd name="T1" fmla="*/ 0 h 193"/>
                  <a:gd name="T2" fmla="*/ 172 w 198"/>
                  <a:gd name="T3" fmla="*/ 5 h 193"/>
                  <a:gd name="T4" fmla="*/ 197 w 198"/>
                  <a:gd name="T5" fmla="*/ 169 h 193"/>
                  <a:gd name="T6" fmla="*/ 178 w 198"/>
                  <a:gd name="T7" fmla="*/ 192 h 193"/>
                  <a:gd name="T8" fmla="*/ 3 w 198"/>
                  <a:gd name="T9" fmla="*/ 172 h 193"/>
                  <a:gd name="T10" fmla="*/ 0 w 198"/>
                  <a:gd name="T11" fmla="*/ 161 h 193"/>
                  <a:gd name="T12" fmla="*/ 161 w 198"/>
                  <a:gd name="T13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93">
                    <a:moveTo>
                      <a:pt x="161" y="0"/>
                    </a:moveTo>
                    <a:cubicBezTo>
                      <a:pt x="164" y="3"/>
                      <a:pt x="169" y="5"/>
                      <a:pt x="172" y="5"/>
                    </a:cubicBezTo>
                    <a:lnTo>
                      <a:pt x="197" y="169"/>
                    </a:lnTo>
                    <a:cubicBezTo>
                      <a:pt x="189" y="175"/>
                      <a:pt x="183" y="183"/>
                      <a:pt x="178" y="192"/>
                    </a:cubicBezTo>
                    <a:lnTo>
                      <a:pt x="3" y="172"/>
                    </a:lnTo>
                    <a:cubicBezTo>
                      <a:pt x="3" y="169"/>
                      <a:pt x="3" y="163"/>
                      <a:pt x="0" y="161"/>
                    </a:cubicBezTo>
                    <a:lnTo>
                      <a:pt x="16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"/>
                </a:endParaRPr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69CDF58-6FD6-43F5-ADD7-F5287915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4090988"/>
                <a:ext cx="327025" cy="327025"/>
              </a:xfrm>
              <a:custGeom>
                <a:avLst/>
                <a:gdLst>
                  <a:gd name="T0" fmla="*/ 455 w 910"/>
                  <a:gd name="T1" fmla="*/ 0 h 909"/>
                  <a:gd name="T2" fmla="*/ 909 w 910"/>
                  <a:gd name="T3" fmla="*/ 454 h 909"/>
                  <a:gd name="T4" fmla="*/ 455 w 910"/>
                  <a:gd name="T5" fmla="*/ 908 h 909"/>
                  <a:gd name="T6" fmla="*/ 0 w 910"/>
                  <a:gd name="T7" fmla="*/ 454 h 909"/>
                  <a:gd name="T8" fmla="*/ 455 w 910"/>
                  <a:gd name="T9" fmla="*/ 0 h 909"/>
                  <a:gd name="T10" fmla="*/ 669 w 910"/>
                  <a:gd name="T11" fmla="*/ 589 h 909"/>
                  <a:gd name="T12" fmla="*/ 717 w 910"/>
                  <a:gd name="T13" fmla="*/ 542 h 909"/>
                  <a:gd name="T14" fmla="*/ 677 w 910"/>
                  <a:gd name="T15" fmla="*/ 496 h 909"/>
                  <a:gd name="T16" fmla="*/ 652 w 910"/>
                  <a:gd name="T17" fmla="*/ 333 h 909"/>
                  <a:gd name="T18" fmla="*/ 677 w 910"/>
                  <a:gd name="T19" fmla="*/ 293 h 909"/>
                  <a:gd name="T20" fmla="*/ 632 w 910"/>
                  <a:gd name="T21" fmla="*/ 248 h 909"/>
                  <a:gd name="T22" fmla="*/ 590 w 910"/>
                  <a:gd name="T23" fmla="*/ 279 h 909"/>
                  <a:gd name="T24" fmla="*/ 347 w 910"/>
                  <a:gd name="T25" fmla="*/ 273 h 909"/>
                  <a:gd name="T26" fmla="*/ 305 w 910"/>
                  <a:gd name="T27" fmla="*/ 242 h 909"/>
                  <a:gd name="T28" fmla="*/ 260 w 910"/>
                  <a:gd name="T29" fmla="*/ 288 h 909"/>
                  <a:gd name="T30" fmla="*/ 282 w 910"/>
                  <a:gd name="T31" fmla="*/ 327 h 909"/>
                  <a:gd name="T32" fmla="*/ 240 w 910"/>
                  <a:gd name="T33" fmla="*/ 499 h 909"/>
                  <a:gd name="T34" fmla="*/ 198 w 910"/>
                  <a:gd name="T35" fmla="*/ 544 h 909"/>
                  <a:gd name="T36" fmla="*/ 243 w 910"/>
                  <a:gd name="T37" fmla="*/ 589 h 909"/>
                  <a:gd name="T38" fmla="*/ 271 w 910"/>
                  <a:gd name="T39" fmla="*/ 581 h 909"/>
                  <a:gd name="T40" fmla="*/ 449 w 910"/>
                  <a:gd name="T41" fmla="*/ 705 h 909"/>
                  <a:gd name="T42" fmla="*/ 446 w 910"/>
                  <a:gd name="T43" fmla="*/ 719 h 909"/>
                  <a:gd name="T44" fmla="*/ 491 w 910"/>
                  <a:gd name="T45" fmla="*/ 764 h 909"/>
                  <a:gd name="T46" fmla="*/ 536 w 910"/>
                  <a:gd name="T47" fmla="*/ 719 h 909"/>
                  <a:gd name="T48" fmla="*/ 531 w 910"/>
                  <a:gd name="T49" fmla="*/ 700 h 909"/>
                  <a:gd name="T50" fmla="*/ 649 w 910"/>
                  <a:gd name="T51" fmla="*/ 584 h 909"/>
                  <a:gd name="T52" fmla="*/ 669 w 910"/>
                  <a:gd name="T53" fmla="*/ 589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10" h="909">
                    <a:moveTo>
                      <a:pt x="455" y="0"/>
                    </a:moveTo>
                    <a:cubicBezTo>
                      <a:pt x="706" y="0"/>
                      <a:pt x="909" y="203"/>
                      <a:pt x="909" y="454"/>
                    </a:cubicBezTo>
                    <a:cubicBezTo>
                      <a:pt x="909" y="705"/>
                      <a:pt x="707" y="908"/>
                      <a:pt x="455" y="908"/>
                    </a:cubicBezTo>
                    <a:cubicBezTo>
                      <a:pt x="204" y="908"/>
                      <a:pt x="0" y="705"/>
                      <a:pt x="0" y="454"/>
                    </a:cubicBezTo>
                    <a:cubicBezTo>
                      <a:pt x="0" y="203"/>
                      <a:pt x="203" y="0"/>
                      <a:pt x="455" y="0"/>
                    </a:cubicBezTo>
                    <a:close/>
                    <a:moveTo>
                      <a:pt x="669" y="589"/>
                    </a:moveTo>
                    <a:cubicBezTo>
                      <a:pt x="694" y="589"/>
                      <a:pt x="714" y="570"/>
                      <a:pt x="717" y="542"/>
                    </a:cubicBezTo>
                    <a:cubicBezTo>
                      <a:pt x="717" y="519"/>
                      <a:pt x="700" y="499"/>
                      <a:pt x="677" y="496"/>
                    </a:cubicBezTo>
                    <a:lnTo>
                      <a:pt x="652" y="333"/>
                    </a:lnTo>
                    <a:cubicBezTo>
                      <a:pt x="666" y="327"/>
                      <a:pt x="677" y="310"/>
                      <a:pt x="677" y="293"/>
                    </a:cubicBezTo>
                    <a:cubicBezTo>
                      <a:pt x="677" y="268"/>
                      <a:pt x="658" y="248"/>
                      <a:pt x="632" y="248"/>
                    </a:cubicBezTo>
                    <a:cubicBezTo>
                      <a:pt x="613" y="248"/>
                      <a:pt x="596" y="262"/>
                      <a:pt x="590" y="279"/>
                    </a:cubicBezTo>
                    <a:lnTo>
                      <a:pt x="347" y="273"/>
                    </a:lnTo>
                    <a:cubicBezTo>
                      <a:pt x="342" y="256"/>
                      <a:pt x="325" y="242"/>
                      <a:pt x="305" y="242"/>
                    </a:cubicBezTo>
                    <a:cubicBezTo>
                      <a:pt x="280" y="242"/>
                      <a:pt x="260" y="262"/>
                      <a:pt x="260" y="288"/>
                    </a:cubicBezTo>
                    <a:cubicBezTo>
                      <a:pt x="260" y="304"/>
                      <a:pt x="268" y="319"/>
                      <a:pt x="282" y="327"/>
                    </a:cubicBezTo>
                    <a:lnTo>
                      <a:pt x="240" y="499"/>
                    </a:lnTo>
                    <a:cubicBezTo>
                      <a:pt x="217" y="502"/>
                      <a:pt x="198" y="522"/>
                      <a:pt x="198" y="544"/>
                    </a:cubicBezTo>
                    <a:cubicBezTo>
                      <a:pt x="198" y="570"/>
                      <a:pt x="217" y="589"/>
                      <a:pt x="243" y="589"/>
                    </a:cubicBezTo>
                    <a:cubicBezTo>
                      <a:pt x="254" y="589"/>
                      <a:pt x="263" y="587"/>
                      <a:pt x="271" y="581"/>
                    </a:cubicBezTo>
                    <a:lnTo>
                      <a:pt x="449" y="705"/>
                    </a:lnTo>
                    <a:cubicBezTo>
                      <a:pt x="446" y="711"/>
                      <a:pt x="446" y="714"/>
                      <a:pt x="446" y="719"/>
                    </a:cubicBezTo>
                    <a:cubicBezTo>
                      <a:pt x="446" y="745"/>
                      <a:pt x="466" y="764"/>
                      <a:pt x="491" y="764"/>
                    </a:cubicBezTo>
                    <a:cubicBezTo>
                      <a:pt x="517" y="764"/>
                      <a:pt x="536" y="745"/>
                      <a:pt x="536" y="719"/>
                    </a:cubicBezTo>
                    <a:cubicBezTo>
                      <a:pt x="536" y="714"/>
                      <a:pt x="534" y="705"/>
                      <a:pt x="531" y="700"/>
                    </a:cubicBezTo>
                    <a:lnTo>
                      <a:pt x="649" y="584"/>
                    </a:lnTo>
                    <a:cubicBezTo>
                      <a:pt x="655" y="587"/>
                      <a:pt x="661" y="589"/>
                      <a:pt x="669" y="58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"/>
                </a:endParaRPr>
              </a:p>
            </p:txBody>
          </p:sp>
        </p:grp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EA05F-A909-4306-877A-C86C8C4B34BB}"/>
              </a:ext>
            </a:extLst>
          </p:cNvPr>
          <p:cNvSpPr/>
          <p:nvPr/>
        </p:nvSpPr>
        <p:spPr>
          <a:xfrm>
            <a:off x="1857381" y="1397002"/>
            <a:ext cx="4501086" cy="3979332"/>
          </a:xfrm>
          <a:prstGeom prst="rect">
            <a:avLst/>
          </a:prstGeom>
          <a:noFill/>
          <a:ln w="19050" cap="flat" cmpd="sng" algn="ctr">
            <a:solidFill>
              <a:srgbClr val="94AFAF"/>
            </a:solidFill>
            <a:prstDash val="sysDash"/>
            <a:miter lim="800000"/>
          </a:ln>
          <a:effectLst/>
        </p:spPr>
        <p:txBody>
          <a:bodyPr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Public Subnet  10.0.0.0/24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F18965-16CB-498A-9173-B9D81379E5FF}"/>
              </a:ext>
            </a:extLst>
          </p:cNvPr>
          <p:cNvSpPr/>
          <p:nvPr/>
        </p:nvSpPr>
        <p:spPr bwMode="auto">
          <a:xfrm>
            <a:off x="1425256" y="6008640"/>
            <a:ext cx="1384838" cy="253901"/>
          </a:xfrm>
          <a:prstGeom prst="rect">
            <a:avLst/>
          </a:prstGeom>
          <a:solidFill>
            <a:srgbClr val="FCFBFA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Arial" pitchFamily="34" charset="0"/>
              </a:rPr>
              <a:t>VCN, 10.0.0.0/16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DCB34E3-FD07-4ECE-978E-854BF9D7A07F}"/>
              </a:ext>
            </a:extLst>
          </p:cNvPr>
          <p:cNvSpPr/>
          <p:nvPr/>
        </p:nvSpPr>
        <p:spPr>
          <a:xfrm>
            <a:off x="6824133" y="1397001"/>
            <a:ext cx="4422814" cy="3979332"/>
          </a:xfrm>
          <a:prstGeom prst="rect">
            <a:avLst/>
          </a:prstGeom>
          <a:noFill/>
          <a:ln w="19050" cap="flat" cmpd="sng" algn="ctr">
            <a:solidFill>
              <a:srgbClr val="94AFAF"/>
            </a:solidFill>
            <a:prstDash val="sysDash"/>
            <a:miter lim="800000"/>
          </a:ln>
          <a:effectLst/>
        </p:spPr>
        <p:txBody>
          <a:bodyPr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Private Subnet  10.0.10.0/24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41BEB4-7B35-4999-BCEC-D4AC4F3B591F}"/>
              </a:ext>
            </a:extLst>
          </p:cNvPr>
          <p:cNvGrpSpPr/>
          <p:nvPr/>
        </p:nvGrpSpPr>
        <p:grpSpPr>
          <a:xfrm>
            <a:off x="1543422" y="3307920"/>
            <a:ext cx="842558" cy="930874"/>
            <a:chOff x="5749920" y="2981672"/>
            <a:chExt cx="842558" cy="9308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E7EBF02-1FC8-4834-99A8-505A0ED6668C}"/>
                </a:ext>
              </a:extLst>
            </p:cNvPr>
            <p:cNvGrpSpPr/>
            <p:nvPr/>
          </p:nvGrpSpPr>
          <p:grpSpPr>
            <a:xfrm>
              <a:off x="5916310" y="2981672"/>
              <a:ext cx="324685" cy="324686"/>
              <a:chOff x="8456613" y="4544237"/>
              <a:chExt cx="324685" cy="324686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21C99AD-A7D3-4395-A1C4-D86BA74019BE}"/>
                  </a:ext>
                </a:extLst>
              </p:cNvPr>
              <p:cNvSpPr/>
              <p:nvPr/>
            </p:nvSpPr>
            <p:spPr bwMode="auto">
              <a:xfrm>
                <a:off x="8472339" y="4544237"/>
                <a:ext cx="293268" cy="324685"/>
              </a:xfrm>
              <a:prstGeom prst="rect">
                <a:avLst/>
              </a:prstGeom>
              <a:solidFill>
                <a:srgbClr val="FCFBFA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0000"/>
                  </a:buClr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2AB5AA-B076-458D-9650-4828F853C5E8}"/>
                  </a:ext>
                </a:extLst>
              </p:cNvPr>
              <p:cNvGrpSpPr/>
              <p:nvPr/>
            </p:nvGrpSpPr>
            <p:grpSpPr>
              <a:xfrm>
                <a:off x="8456613" y="4544238"/>
                <a:ext cx="324685" cy="324685"/>
                <a:chOff x="4703763" y="2060575"/>
                <a:chExt cx="146050" cy="146050"/>
              </a:xfrm>
              <a:solidFill>
                <a:srgbClr val="312D2A"/>
              </a:solidFill>
            </p:grpSpPr>
            <p:sp>
              <p:nvSpPr>
                <p:cNvPr id="80" name="Freeform 145">
                  <a:extLst>
                    <a:ext uri="{FF2B5EF4-FFF2-40B4-BE49-F238E27FC236}">
                      <a16:creationId xmlns:a16="http://schemas.microsoft.com/office/drawing/2014/main" id="{4E96EDAA-04ED-4800-A375-3163F90AF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763" y="2060575"/>
                  <a:ext cx="146050" cy="146050"/>
                </a:xfrm>
                <a:custGeom>
                  <a:avLst/>
                  <a:gdLst>
                    <a:gd name="T0" fmla="*/ 203 w 407"/>
                    <a:gd name="T1" fmla="*/ 0 h 407"/>
                    <a:gd name="T2" fmla="*/ 0 w 407"/>
                    <a:gd name="T3" fmla="*/ 203 h 407"/>
                    <a:gd name="T4" fmla="*/ 203 w 407"/>
                    <a:gd name="T5" fmla="*/ 406 h 407"/>
                    <a:gd name="T6" fmla="*/ 406 w 407"/>
                    <a:gd name="T7" fmla="*/ 203 h 407"/>
                    <a:gd name="T8" fmla="*/ 203 w 407"/>
                    <a:gd name="T9" fmla="*/ 0 h 407"/>
                    <a:gd name="T10" fmla="*/ 53 w 407"/>
                    <a:gd name="T11" fmla="*/ 192 h 407"/>
                    <a:gd name="T12" fmla="*/ 104 w 407"/>
                    <a:gd name="T13" fmla="*/ 192 h 407"/>
                    <a:gd name="T14" fmla="*/ 104 w 407"/>
                    <a:gd name="T15" fmla="*/ 161 h 407"/>
                    <a:gd name="T16" fmla="*/ 177 w 407"/>
                    <a:gd name="T17" fmla="*/ 203 h 407"/>
                    <a:gd name="T18" fmla="*/ 104 w 407"/>
                    <a:gd name="T19" fmla="*/ 246 h 407"/>
                    <a:gd name="T20" fmla="*/ 104 w 407"/>
                    <a:gd name="T21" fmla="*/ 215 h 407"/>
                    <a:gd name="T22" fmla="*/ 53 w 407"/>
                    <a:gd name="T23" fmla="*/ 215 h 407"/>
                    <a:gd name="T24" fmla="*/ 53 w 407"/>
                    <a:gd name="T25" fmla="*/ 192 h 407"/>
                    <a:gd name="T26" fmla="*/ 206 w 407"/>
                    <a:gd name="T27" fmla="*/ 353 h 407"/>
                    <a:gd name="T28" fmla="*/ 163 w 407"/>
                    <a:gd name="T29" fmla="*/ 279 h 407"/>
                    <a:gd name="T30" fmla="*/ 194 w 407"/>
                    <a:gd name="T31" fmla="*/ 279 h 407"/>
                    <a:gd name="T32" fmla="*/ 194 w 407"/>
                    <a:gd name="T33" fmla="*/ 127 h 407"/>
                    <a:gd name="T34" fmla="*/ 163 w 407"/>
                    <a:gd name="T35" fmla="*/ 127 h 407"/>
                    <a:gd name="T36" fmla="*/ 206 w 407"/>
                    <a:gd name="T37" fmla="*/ 54 h 407"/>
                    <a:gd name="T38" fmla="*/ 248 w 407"/>
                    <a:gd name="T39" fmla="*/ 127 h 407"/>
                    <a:gd name="T40" fmla="*/ 217 w 407"/>
                    <a:gd name="T41" fmla="*/ 127 h 407"/>
                    <a:gd name="T42" fmla="*/ 217 w 407"/>
                    <a:gd name="T43" fmla="*/ 279 h 407"/>
                    <a:gd name="T44" fmla="*/ 248 w 407"/>
                    <a:gd name="T45" fmla="*/ 279 h 407"/>
                    <a:gd name="T46" fmla="*/ 206 w 407"/>
                    <a:gd name="T47" fmla="*/ 353 h 407"/>
                    <a:gd name="T48" fmla="*/ 307 w 407"/>
                    <a:gd name="T49" fmla="*/ 246 h 407"/>
                    <a:gd name="T50" fmla="*/ 234 w 407"/>
                    <a:gd name="T51" fmla="*/ 203 h 407"/>
                    <a:gd name="T52" fmla="*/ 307 w 407"/>
                    <a:gd name="T53" fmla="*/ 161 h 407"/>
                    <a:gd name="T54" fmla="*/ 307 w 407"/>
                    <a:gd name="T55" fmla="*/ 192 h 407"/>
                    <a:gd name="T56" fmla="*/ 358 w 407"/>
                    <a:gd name="T57" fmla="*/ 192 h 407"/>
                    <a:gd name="T58" fmla="*/ 358 w 407"/>
                    <a:gd name="T59" fmla="*/ 215 h 407"/>
                    <a:gd name="T60" fmla="*/ 307 w 407"/>
                    <a:gd name="T61" fmla="*/ 215 h 407"/>
                    <a:gd name="T62" fmla="*/ 307 w 407"/>
                    <a:gd name="T63" fmla="*/ 246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7" h="407">
                      <a:moveTo>
                        <a:pt x="203" y="0"/>
                      </a:moveTo>
                      <a:cubicBezTo>
                        <a:pt x="90" y="0"/>
                        <a:pt x="0" y="90"/>
                        <a:pt x="0" y="203"/>
                      </a:cubicBezTo>
                      <a:cubicBezTo>
                        <a:pt x="0" y="316"/>
                        <a:pt x="90" y="406"/>
                        <a:pt x="203" y="406"/>
                      </a:cubicBezTo>
                      <a:cubicBezTo>
                        <a:pt x="316" y="406"/>
                        <a:pt x="406" y="316"/>
                        <a:pt x="406" y="203"/>
                      </a:cubicBezTo>
                      <a:cubicBezTo>
                        <a:pt x="406" y="90"/>
                        <a:pt x="316" y="0"/>
                        <a:pt x="203" y="0"/>
                      </a:cubicBezTo>
                      <a:close/>
                      <a:moveTo>
                        <a:pt x="53" y="192"/>
                      </a:moveTo>
                      <a:lnTo>
                        <a:pt x="104" y="192"/>
                      </a:lnTo>
                      <a:lnTo>
                        <a:pt x="104" y="161"/>
                      </a:lnTo>
                      <a:lnTo>
                        <a:pt x="177" y="203"/>
                      </a:lnTo>
                      <a:lnTo>
                        <a:pt x="104" y="246"/>
                      </a:lnTo>
                      <a:lnTo>
                        <a:pt x="104" y="215"/>
                      </a:lnTo>
                      <a:lnTo>
                        <a:pt x="53" y="215"/>
                      </a:lnTo>
                      <a:lnTo>
                        <a:pt x="53" y="192"/>
                      </a:lnTo>
                      <a:close/>
                      <a:moveTo>
                        <a:pt x="206" y="353"/>
                      </a:moveTo>
                      <a:lnTo>
                        <a:pt x="163" y="279"/>
                      </a:lnTo>
                      <a:lnTo>
                        <a:pt x="194" y="279"/>
                      </a:lnTo>
                      <a:lnTo>
                        <a:pt x="194" y="127"/>
                      </a:lnTo>
                      <a:lnTo>
                        <a:pt x="163" y="127"/>
                      </a:lnTo>
                      <a:lnTo>
                        <a:pt x="206" y="54"/>
                      </a:lnTo>
                      <a:lnTo>
                        <a:pt x="248" y="127"/>
                      </a:lnTo>
                      <a:lnTo>
                        <a:pt x="217" y="127"/>
                      </a:lnTo>
                      <a:lnTo>
                        <a:pt x="217" y="279"/>
                      </a:lnTo>
                      <a:lnTo>
                        <a:pt x="248" y="279"/>
                      </a:lnTo>
                      <a:lnTo>
                        <a:pt x="206" y="353"/>
                      </a:lnTo>
                      <a:close/>
                      <a:moveTo>
                        <a:pt x="307" y="246"/>
                      </a:moveTo>
                      <a:lnTo>
                        <a:pt x="234" y="203"/>
                      </a:lnTo>
                      <a:lnTo>
                        <a:pt x="307" y="161"/>
                      </a:lnTo>
                      <a:lnTo>
                        <a:pt x="307" y="192"/>
                      </a:lnTo>
                      <a:lnTo>
                        <a:pt x="358" y="192"/>
                      </a:lnTo>
                      <a:lnTo>
                        <a:pt x="358" y="215"/>
                      </a:lnTo>
                      <a:lnTo>
                        <a:pt x="307" y="215"/>
                      </a:lnTo>
                      <a:lnTo>
                        <a:pt x="307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Oracle Sans"/>
                  </a:endParaRPr>
                </a:p>
              </p:txBody>
            </p:sp>
            <p:sp>
              <p:nvSpPr>
                <p:cNvPr id="81" name="Freeform 302">
                  <a:extLst>
                    <a:ext uri="{FF2B5EF4-FFF2-40B4-BE49-F238E27FC236}">
                      <a16:creationId xmlns:a16="http://schemas.microsoft.com/office/drawing/2014/main" id="{413B3036-7C0F-455E-B9FF-A3A6FE807E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763" y="2060575"/>
                  <a:ext cx="138992" cy="146050"/>
                </a:xfrm>
                <a:custGeom>
                  <a:avLst/>
                  <a:gdLst>
                    <a:gd name="T0" fmla="*/ 203 w 407"/>
                    <a:gd name="T1" fmla="*/ 0 h 407"/>
                    <a:gd name="T2" fmla="*/ 0 w 407"/>
                    <a:gd name="T3" fmla="*/ 203 h 407"/>
                    <a:gd name="T4" fmla="*/ 203 w 407"/>
                    <a:gd name="T5" fmla="*/ 406 h 407"/>
                    <a:gd name="T6" fmla="*/ 406 w 407"/>
                    <a:gd name="T7" fmla="*/ 203 h 407"/>
                    <a:gd name="T8" fmla="*/ 203 w 407"/>
                    <a:gd name="T9" fmla="*/ 0 h 407"/>
                    <a:gd name="T10" fmla="*/ 53 w 407"/>
                    <a:gd name="T11" fmla="*/ 192 h 407"/>
                    <a:gd name="T12" fmla="*/ 104 w 407"/>
                    <a:gd name="T13" fmla="*/ 192 h 407"/>
                    <a:gd name="T14" fmla="*/ 104 w 407"/>
                    <a:gd name="T15" fmla="*/ 161 h 407"/>
                    <a:gd name="T16" fmla="*/ 177 w 407"/>
                    <a:gd name="T17" fmla="*/ 203 h 407"/>
                    <a:gd name="T18" fmla="*/ 104 w 407"/>
                    <a:gd name="T19" fmla="*/ 246 h 407"/>
                    <a:gd name="T20" fmla="*/ 104 w 407"/>
                    <a:gd name="T21" fmla="*/ 215 h 407"/>
                    <a:gd name="T22" fmla="*/ 53 w 407"/>
                    <a:gd name="T23" fmla="*/ 215 h 407"/>
                    <a:gd name="T24" fmla="*/ 53 w 407"/>
                    <a:gd name="T25" fmla="*/ 192 h 407"/>
                    <a:gd name="T26" fmla="*/ 206 w 407"/>
                    <a:gd name="T27" fmla="*/ 353 h 407"/>
                    <a:gd name="T28" fmla="*/ 163 w 407"/>
                    <a:gd name="T29" fmla="*/ 279 h 407"/>
                    <a:gd name="T30" fmla="*/ 194 w 407"/>
                    <a:gd name="T31" fmla="*/ 279 h 407"/>
                    <a:gd name="T32" fmla="*/ 194 w 407"/>
                    <a:gd name="T33" fmla="*/ 127 h 407"/>
                    <a:gd name="T34" fmla="*/ 163 w 407"/>
                    <a:gd name="T35" fmla="*/ 127 h 407"/>
                    <a:gd name="T36" fmla="*/ 206 w 407"/>
                    <a:gd name="T37" fmla="*/ 54 h 407"/>
                    <a:gd name="T38" fmla="*/ 248 w 407"/>
                    <a:gd name="T39" fmla="*/ 127 h 407"/>
                    <a:gd name="T40" fmla="*/ 217 w 407"/>
                    <a:gd name="T41" fmla="*/ 127 h 407"/>
                    <a:gd name="T42" fmla="*/ 217 w 407"/>
                    <a:gd name="T43" fmla="*/ 279 h 407"/>
                    <a:gd name="T44" fmla="*/ 248 w 407"/>
                    <a:gd name="T45" fmla="*/ 279 h 407"/>
                    <a:gd name="T46" fmla="*/ 206 w 407"/>
                    <a:gd name="T47" fmla="*/ 353 h 407"/>
                    <a:gd name="T48" fmla="*/ 307 w 407"/>
                    <a:gd name="T49" fmla="*/ 246 h 407"/>
                    <a:gd name="T50" fmla="*/ 234 w 407"/>
                    <a:gd name="T51" fmla="*/ 203 h 407"/>
                    <a:gd name="T52" fmla="*/ 307 w 407"/>
                    <a:gd name="T53" fmla="*/ 161 h 407"/>
                    <a:gd name="T54" fmla="*/ 307 w 407"/>
                    <a:gd name="T55" fmla="*/ 192 h 407"/>
                    <a:gd name="T56" fmla="*/ 358 w 407"/>
                    <a:gd name="T57" fmla="*/ 192 h 407"/>
                    <a:gd name="T58" fmla="*/ 358 w 407"/>
                    <a:gd name="T59" fmla="*/ 215 h 407"/>
                    <a:gd name="T60" fmla="*/ 307 w 407"/>
                    <a:gd name="T61" fmla="*/ 215 h 407"/>
                    <a:gd name="T62" fmla="*/ 307 w 407"/>
                    <a:gd name="T63" fmla="*/ 246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7" h="407">
                      <a:moveTo>
                        <a:pt x="203" y="0"/>
                      </a:moveTo>
                      <a:cubicBezTo>
                        <a:pt x="90" y="0"/>
                        <a:pt x="0" y="90"/>
                        <a:pt x="0" y="203"/>
                      </a:cubicBezTo>
                      <a:cubicBezTo>
                        <a:pt x="0" y="316"/>
                        <a:pt x="90" y="406"/>
                        <a:pt x="203" y="406"/>
                      </a:cubicBezTo>
                      <a:cubicBezTo>
                        <a:pt x="316" y="406"/>
                        <a:pt x="406" y="316"/>
                        <a:pt x="406" y="203"/>
                      </a:cubicBezTo>
                      <a:cubicBezTo>
                        <a:pt x="406" y="90"/>
                        <a:pt x="316" y="0"/>
                        <a:pt x="203" y="0"/>
                      </a:cubicBezTo>
                      <a:close/>
                      <a:moveTo>
                        <a:pt x="53" y="192"/>
                      </a:moveTo>
                      <a:lnTo>
                        <a:pt x="104" y="192"/>
                      </a:lnTo>
                      <a:lnTo>
                        <a:pt x="104" y="161"/>
                      </a:lnTo>
                      <a:lnTo>
                        <a:pt x="177" y="203"/>
                      </a:lnTo>
                      <a:lnTo>
                        <a:pt x="104" y="246"/>
                      </a:lnTo>
                      <a:lnTo>
                        <a:pt x="104" y="215"/>
                      </a:lnTo>
                      <a:lnTo>
                        <a:pt x="53" y="215"/>
                      </a:lnTo>
                      <a:lnTo>
                        <a:pt x="53" y="192"/>
                      </a:lnTo>
                      <a:close/>
                      <a:moveTo>
                        <a:pt x="206" y="353"/>
                      </a:moveTo>
                      <a:lnTo>
                        <a:pt x="163" y="279"/>
                      </a:lnTo>
                      <a:lnTo>
                        <a:pt x="194" y="279"/>
                      </a:lnTo>
                      <a:lnTo>
                        <a:pt x="194" y="127"/>
                      </a:lnTo>
                      <a:lnTo>
                        <a:pt x="163" y="127"/>
                      </a:lnTo>
                      <a:lnTo>
                        <a:pt x="206" y="54"/>
                      </a:lnTo>
                      <a:lnTo>
                        <a:pt x="248" y="127"/>
                      </a:lnTo>
                      <a:lnTo>
                        <a:pt x="217" y="127"/>
                      </a:lnTo>
                      <a:lnTo>
                        <a:pt x="217" y="279"/>
                      </a:lnTo>
                      <a:lnTo>
                        <a:pt x="248" y="279"/>
                      </a:lnTo>
                      <a:lnTo>
                        <a:pt x="206" y="353"/>
                      </a:lnTo>
                      <a:close/>
                      <a:moveTo>
                        <a:pt x="307" y="246"/>
                      </a:moveTo>
                      <a:lnTo>
                        <a:pt x="234" y="203"/>
                      </a:lnTo>
                      <a:lnTo>
                        <a:pt x="307" y="161"/>
                      </a:lnTo>
                      <a:lnTo>
                        <a:pt x="307" y="192"/>
                      </a:lnTo>
                      <a:lnTo>
                        <a:pt x="358" y="192"/>
                      </a:lnTo>
                      <a:lnTo>
                        <a:pt x="358" y="215"/>
                      </a:lnTo>
                      <a:lnTo>
                        <a:pt x="307" y="215"/>
                      </a:lnTo>
                      <a:lnTo>
                        <a:pt x="307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Oracle Sans"/>
                  </a:endParaRPr>
                </a:p>
              </p:txBody>
            </p:sp>
          </p:grp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FB7E67-BFE6-41A3-A4EB-5807A6FE7F62}"/>
                </a:ext>
              </a:extLst>
            </p:cNvPr>
            <p:cNvSpPr txBox="1"/>
            <p:nvPr/>
          </p:nvSpPr>
          <p:spPr>
            <a:xfrm>
              <a:off x="5749920" y="3481659"/>
              <a:ext cx="842558" cy="430887"/>
            </a:xfrm>
            <a:prstGeom prst="rect">
              <a:avLst/>
            </a:prstGeom>
            <a:solidFill>
              <a:srgbClr val="FCFBFA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"/>
                </a:rPr>
                <a:t>Internet Gateway</a:t>
              </a:r>
            </a:p>
          </p:txBody>
        </p:sp>
      </p:grpSp>
      <p:pic>
        <p:nvPicPr>
          <p:cNvPr id="82" name="図 19">
            <a:extLst>
              <a:ext uri="{FF2B5EF4-FFF2-40B4-BE49-F238E27FC236}">
                <a16:creationId xmlns:a16="http://schemas.microsoft.com/office/drawing/2014/main" id="{96E0E444-C269-425D-A52F-24779312D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18" y="2985576"/>
            <a:ext cx="928720" cy="92872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3394C779-00F7-4DC6-B93E-3A6F4641B3B9}"/>
              </a:ext>
            </a:extLst>
          </p:cNvPr>
          <p:cNvGrpSpPr/>
          <p:nvPr/>
        </p:nvGrpSpPr>
        <p:grpSpPr>
          <a:xfrm>
            <a:off x="7885263" y="1214385"/>
            <a:ext cx="797927" cy="757091"/>
            <a:chOff x="5770512" y="2981672"/>
            <a:chExt cx="797927" cy="75709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0643922-DE37-4B1F-BB58-EF8D3AFFBD11}"/>
                </a:ext>
              </a:extLst>
            </p:cNvPr>
            <p:cNvGrpSpPr/>
            <p:nvPr/>
          </p:nvGrpSpPr>
          <p:grpSpPr>
            <a:xfrm>
              <a:off x="5916310" y="2981672"/>
              <a:ext cx="324685" cy="324686"/>
              <a:chOff x="8456613" y="4544237"/>
              <a:chExt cx="324685" cy="32468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89475-0578-428A-A75D-9732242A8496}"/>
                  </a:ext>
                </a:extLst>
              </p:cNvPr>
              <p:cNvSpPr/>
              <p:nvPr/>
            </p:nvSpPr>
            <p:spPr bwMode="auto">
              <a:xfrm>
                <a:off x="8472339" y="4544237"/>
                <a:ext cx="293268" cy="324685"/>
              </a:xfrm>
              <a:prstGeom prst="rect">
                <a:avLst/>
              </a:prstGeom>
              <a:solidFill>
                <a:srgbClr val="FCFBFA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0000"/>
                  </a:buClr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D500817-D08E-45A2-9EEE-10FF18F51EB9}"/>
                  </a:ext>
                </a:extLst>
              </p:cNvPr>
              <p:cNvGrpSpPr/>
              <p:nvPr/>
            </p:nvGrpSpPr>
            <p:grpSpPr>
              <a:xfrm>
                <a:off x="8456613" y="4544238"/>
                <a:ext cx="324685" cy="324685"/>
                <a:chOff x="4703763" y="2060575"/>
                <a:chExt cx="146050" cy="146050"/>
              </a:xfrm>
              <a:solidFill>
                <a:srgbClr val="312D2A"/>
              </a:solidFill>
            </p:grpSpPr>
            <p:sp>
              <p:nvSpPr>
                <p:cNvPr id="88" name="Freeform 145">
                  <a:extLst>
                    <a:ext uri="{FF2B5EF4-FFF2-40B4-BE49-F238E27FC236}">
                      <a16:creationId xmlns:a16="http://schemas.microsoft.com/office/drawing/2014/main" id="{29AD439A-C81A-4EE9-B04D-3B35B2A92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763" y="2060575"/>
                  <a:ext cx="146050" cy="146050"/>
                </a:xfrm>
                <a:custGeom>
                  <a:avLst/>
                  <a:gdLst>
                    <a:gd name="T0" fmla="*/ 203 w 407"/>
                    <a:gd name="T1" fmla="*/ 0 h 407"/>
                    <a:gd name="T2" fmla="*/ 0 w 407"/>
                    <a:gd name="T3" fmla="*/ 203 h 407"/>
                    <a:gd name="T4" fmla="*/ 203 w 407"/>
                    <a:gd name="T5" fmla="*/ 406 h 407"/>
                    <a:gd name="T6" fmla="*/ 406 w 407"/>
                    <a:gd name="T7" fmla="*/ 203 h 407"/>
                    <a:gd name="T8" fmla="*/ 203 w 407"/>
                    <a:gd name="T9" fmla="*/ 0 h 407"/>
                    <a:gd name="T10" fmla="*/ 53 w 407"/>
                    <a:gd name="T11" fmla="*/ 192 h 407"/>
                    <a:gd name="T12" fmla="*/ 104 w 407"/>
                    <a:gd name="T13" fmla="*/ 192 h 407"/>
                    <a:gd name="T14" fmla="*/ 104 w 407"/>
                    <a:gd name="T15" fmla="*/ 161 h 407"/>
                    <a:gd name="T16" fmla="*/ 177 w 407"/>
                    <a:gd name="T17" fmla="*/ 203 h 407"/>
                    <a:gd name="T18" fmla="*/ 104 w 407"/>
                    <a:gd name="T19" fmla="*/ 246 h 407"/>
                    <a:gd name="T20" fmla="*/ 104 w 407"/>
                    <a:gd name="T21" fmla="*/ 215 h 407"/>
                    <a:gd name="T22" fmla="*/ 53 w 407"/>
                    <a:gd name="T23" fmla="*/ 215 h 407"/>
                    <a:gd name="T24" fmla="*/ 53 w 407"/>
                    <a:gd name="T25" fmla="*/ 192 h 407"/>
                    <a:gd name="T26" fmla="*/ 206 w 407"/>
                    <a:gd name="T27" fmla="*/ 353 h 407"/>
                    <a:gd name="T28" fmla="*/ 163 w 407"/>
                    <a:gd name="T29" fmla="*/ 279 h 407"/>
                    <a:gd name="T30" fmla="*/ 194 w 407"/>
                    <a:gd name="T31" fmla="*/ 279 h 407"/>
                    <a:gd name="T32" fmla="*/ 194 w 407"/>
                    <a:gd name="T33" fmla="*/ 127 h 407"/>
                    <a:gd name="T34" fmla="*/ 163 w 407"/>
                    <a:gd name="T35" fmla="*/ 127 h 407"/>
                    <a:gd name="T36" fmla="*/ 206 w 407"/>
                    <a:gd name="T37" fmla="*/ 54 h 407"/>
                    <a:gd name="T38" fmla="*/ 248 w 407"/>
                    <a:gd name="T39" fmla="*/ 127 h 407"/>
                    <a:gd name="T40" fmla="*/ 217 w 407"/>
                    <a:gd name="T41" fmla="*/ 127 h 407"/>
                    <a:gd name="T42" fmla="*/ 217 w 407"/>
                    <a:gd name="T43" fmla="*/ 279 h 407"/>
                    <a:gd name="T44" fmla="*/ 248 w 407"/>
                    <a:gd name="T45" fmla="*/ 279 h 407"/>
                    <a:gd name="T46" fmla="*/ 206 w 407"/>
                    <a:gd name="T47" fmla="*/ 353 h 407"/>
                    <a:gd name="T48" fmla="*/ 307 w 407"/>
                    <a:gd name="T49" fmla="*/ 246 h 407"/>
                    <a:gd name="T50" fmla="*/ 234 w 407"/>
                    <a:gd name="T51" fmla="*/ 203 h 407"/>
                    <a:gd name="T52" fmla="*/ 307 w 407"/>
                    <a:gd name="T53" fmla="*/ 161 h 407"/>
                    <a:gd name="T54" fmla="*/ 307 w 407"/>
                    <a:gd name="T55" fmla="*/ 192 h 407"/>
                    <a:gd name="T56" fmla="*/ 358 w 407"/>
                    <a:gd name="T57" fmla="*/ 192 h 407"/>
                    <a:gd name="T58" fmla="*/ 358 w 407"/>
                    <a:gd name="T59" fmla="*/ 215 h 407"/>
                    <a:gd name="T60" fmla="*/ 307 w 407"/>
                    <a:gd name="T61" fmla="*/ 215 h 407"/>
                    <a:gd name="T62" fmla="*/ 307 w 407"/>
                    <a:gd name="T63" fmla="*/ 246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7" h="407">
                      <a:moveTo>
                        <a:pt x="203" y="0"/>
                      </a:moveTo>
                      <a:cubicBezTo>
                        <a:pt x="90" y="0"/>
                        <a:pt x="0" y="90"/>
                        <a:pt x="0" y="203"/>
                      </a:cubicBezTo>
                      <a:cubicBezTo>
                        <a:pt x="0" y="316"/>
                        <a:pt x="90" y="406"/>
                        <a:pt x="203" y="406"/>
                      </a:cubicBezTo>
                      <a:cubicBezTo>
                        <a:pt x="316" y="406"/>
                        <a:pt x="406" y="316"/>
                        <a:pt x="406" y="203"/>
                      </a:cubicBezTo>
                      <a:cubicBezTo>
                        <a:pt x="406" y="90"/>
                        <a:pt x="316" y="0"/>
                        <a:pt x="203" y="0"/>
                      </a:cubicBezTo>
                      <a:close/>
                      <a:moveTo>
                        <a:pt x="53" y="192"/>
                      </a:moveTo>
                      <a:lnTo>
                        <a:pt x="104" y="192"/>
                      </a:lnTo>
                      <a:lnTo>
                        <a:pt x="104" y="161"/>
                      </a:lnTo>
                      <a:lnTo>
                        <a:pt x="177" y="203"/>
                      </a:lnTo>
                      <a:lnTo>
                        <a:pt x="104" y="246"/>
                      </a:lnTo>
                      <a:lnTo>
                        <a:pt x="104" y="215"/>
                      </a:lnTo>
                      <a:lnTo>
                        <a:pt x="53" y="215"/>
                      </a:lnTo>
                      <a:lnTo>
                        <a:pt x="53" y="192"/>
                      </a:lnTo>
                      <a:close/>
                      <a:moveTo>
                        <a:pt x="206" y="353"/>
                      </a:moveTo>
                      <a:lnTo>
                        <a:pt x="163" y="279"/>
                      </a:lnTo>
                      <a:lnTo>
                        <a:pt x="194" y="279"/>
                      </a:lnTo>
                      <a:lnTo>
                        <a:pt x="194" y="127"/>
                      </a:lnTo>
                      <a:lnTo>
                        <a:pt x="163" y="127"/>
                      </a:lnTo>
                      <a:lnTo>
                        <a:pt x="206" y="54"/>
                      </a:lnTo>
                      <a:lnTo>
                        <a:pt x="248" y="127"/>
                      </a:lnTo>
                      <a:lnTo>
                        <a:pt x="217" y="127"/>
                      </a:lnTo>
                      <a:lnTo>
                        <a:pt x="217" y="279"/>
                      </a:lnTo>
                      <a:lnTo>
                        <a:pt x="248" y="279"/>
                      </a:lnTo>
                      <a:lnTo>
                        <a:pt x="206" y="353"/>
                      </a:lnTo>
                      <a:close/>
                      <a:moveTo>
                        <a:pt x="307" y="246"/>
                      </a:moveTo>
                      <a:lnTo>
                        <a:pt x="234" y="203"/>
                      </a:lnTo>
                      <a:lnTo>
                        <a:pt x="307" y="161"/>
                      </a:lnTo>
                      <a:lnTo>
                        <a:pt x="307" y="192"/>
                      </a:lnTo>
                      <a:lnTo>
                        <a:pt x="358" y="192"/>
                      </a:lnTo>
                      <a:lnTo>
                        <a:pt x="358" y="215"/>
                      </a:lnTo>
                      <a:lnTo>
                        <a:pt x="307" y="215"/>
                      </a:lnTo>
                      <a:lnTo>
                        <a:pt x="307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Oracle Sans"/>
                  </a:endParaRPr>
                </a:p>
              </p:txBody>
            </p:sp>
            <p:sp>
              <p:nvSpPr>
                <p:cNvPr id="89" name="Freeform 302">
                  <a:extLst>
                    <a:ext uri="{FF2B5EF4-FFF2-40B4-BE49-F238E27FC236}">
                      <a16:creationId xmlns:a16="http://schemas.microsoft.com/office/drawing/2014/main" id="{7E9AD6E6-F896-40E4-8D2D-AD04BBAD7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763" y="2060575"/>
                  <a:ext cx="138992" cy="146050"/>
                </a:xfrm>
                <a:custGeom>
                  <a:avLst/>
                  <a:gdLst>
                    <a:gd name="T0" fmla="*/ 203 w 407"/>
                    <a:gd name="T1" fmla="*/ 0 h 407"/>
                    <a:gd name="T2" fmla="*/ 0 w 407"/>
                    <a:gd name="T3" fmla="*/ 203 h 407"/>
                    <a:gd name="T4" fmla="*/ 203 w 407"/>
                    <a:gd name="T5" fmla="*/ 406 h 407"/>
                    <a:gd name="T6" fmla="*/ 406 w 407"/>
                    <a:gd name="T7" fmla="*/ 203 h 407"/>
                    <a:gd name="T8" fmla="*/ 203 w 407"/>
                    <a:gd name="T9" fmla="*/ 0 h 407"/>
                    <a:gd name="T10" fmla="*/ 53 w 407"/>
                    <a:gd name="T11" fmla="*/ 192 h 407"/>
                    <a:gd name="T12" fmla="*/ 104 w 407"/>
                    <a:gd name="T13" fmla="*/ 192 h 407"/>
                    <a:gd name="T14" fmla="*/ 104 w 407"/>
                    <a:gd name="T15" fmla="*/ 161 h 407"/>
                    <a:gd name="T16" fmla="*/ 177 w 407"/>
                    <a:gd name="T17" fmla="*/ 203 h 407"/>
                    <a:gd name="T18" fmla="*/ 104 w 407"/>
                    <a:gd name="T19" fmla="*/ 246 h 407"/>
                    <a:gd name="T20" fmla="*/ 104 w 407"/>
                    <a:gd name="T21" fmla="*/ 215 h 407"/>
                    <a:gd name="T22" fmla="*/ 53 w 407"/>
                    <a:gd name="T23" fmla="*/ 215 h 407"/>
                    <a:gd name="T24" fmla="*/ 53 w 407"/>
                    <a:gd name="T25" fmla="*/ 192 h 407"/>
                    <a:gd name="T26" fmla="*/ 206 w 407"/>
                    <a:gd name="T27" fmla="*/ 353 h 407"/>
                    <a:gd name="T28" fmla="*/ 163 w 407"/>
                    <a:gd name="T29" fmla="*/ 279 h 407"/>
                    <a:gd name="T30" fmla="*/ 194 w 407"/>
                    <a:gd name="T31" fmla="*/ 279 h 407"/>
                    <a:gd name="T32" fmla="*/ 194 w 407"/>
                    <a:gd name="T33" fmla="*/ 127 h 407"/>
                    <a:gd name="T34" fmla="*/ 163 w 407"/>
                    <a:gd name="T35" fmla="*/ 127 h 407"/>
                    <a:gd name="T36" fmla="*/ 206 w 407"/>
                    <a:gd name="T37" fmla="*/ 54 h 407"/>
                    <a:gd name="T38" fmla="*/ 248 w 407"/>
                    <a:gd name="T39" fmla="*/ 127 h 407"/>
                    <a:gd name="T40" fmla="*/ 217 w 407"/>
                    <a:gd name="T41" fmla="*/ 127 h 407"/>
                    <a:gd name="T42" fmla="*/ 217 w 407"/>
                    <a:gd name="T43" fmla="*/ 279 h 407"/>
                    <a:gd name="T44" fmla="*/ 248 w 407"/>
                    <a:gd name="T45" fmla="*/ 279 h 407"/>
                    <a:gd name="T46" fmla="*/ 206 w 407"/>
                    <a:gd name="T47" fmla="*/ 353 h 407"/>
                    <a:gd name="T48" fmla="*/ 307 w 407"/>
                    <a:gd name="T49" fmla="*/ 246 h 407"/>
                    <a:gd name="T50" fmla="*/ 234 w 407"/>
                    <a:gd name="T51" fmla="*/ 203 h 407"/>
                    <a:gd name="T52" fmla="*/ 307 w 407"/>
                    <a:gd name="T53" fmla="*/ 161 h 407"/>
                    <a:gd name="T54" fmla="*/ 307 w 407"/>
                    <a:gd name="T55" fmla="*/ 192 h 407"/>
                    <a:gd name="T56" fmla="*/ 358 w 407"/>
                    <a:gd name="T57" fmla="*/ 192 h 407"/>
                    <a:gd name="T58" fmla="*/ 358 w 407"/>
                    <a:gd name="T59" fmla="*/ 215 h 407"/>
                    <a:gd name="T60" fmla="*/ 307 w 407"/>
                    <a:gd name="T61" fmla="*/ 215 h 407"/>
                    <a:gd name="T62" fmla="*/ 307 w 407"/>
                    <a:gd name="T63" fmla="*/ 246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7" h="407">
                      <a:moveTo>
                        <a:pt x="203" y="0"/>
                      </a:moveTo>
                      <a:cubicBezTo>
                        <a:pt x="90" y="0"/>
                        <a:pt x="0" y="90"/>
                        <a:pt x="0" y="203"/>
                      </a:cubicBezTo>
                      <a:cubicBezTo>
                        <a:pt x="0" y="316"/>
                        <a:pt x="90" y="406"/>
                        <a:pt x="203" y="406"/>
                      </a:cubicBezTo>
                      <a:cubicBezTo>
                        <a:pt x="316" y="406"/>
                        <a:pt x="406" y="316"/>
                        <a:pt x="406" y="203"/>
                      </a:cubicBezTo>
                      <a:cubicBezTo>
                        <a:pt x="406" y="90"/>
                        <a:pt x="316" y="0"/>
                        <a:pt x="203" y="0"/>
                      </a:cubicBezTo>
                      <a:close/>
                      <a:moveTo>
                        <a:pt x="53" y="192"/>
                      </a:moveTo>
                      <a:lnTo>
                        <a:pt x="104" y="192"/>
                      </a:lnTo>
                      <a:lnTo>
                        <a:pt x="104" y="161"/>
                      </a:lnTo>
                      <a:lnTo>
                        <a:pt x="177" y="203"/>
                      </a:lnTo>
                      <a:lnTo>
                        <a:pt x="104" y="246"/>
                      </a:lnTo>
                      <a:lnTo>
                        <a:pt x="104" y="215"/>
                      </a:lnTo>
                      <a:lnTo>
                        <a:pt x="53" y="215"/>
                      </a:lnTo>
                      <a:lnTo>
                        <a:pt x="53" y="192"/>
                      </a:lnTo>
                      <a:close/>
                      <a:moveTo>
                        <a:pt x="206" y="353"/>
                      </a:moveTo>
                      <a:lnTo>
                        <a:pt x="163" y="279"/>
                      </a:lnTo>
                      <a:lnTo>
                        <a:pt x="194" y="279"/>
                      </a:lnTo>
                      <a:lnTo>
                        <a:pt x="194" y="127"/>
                      </a:lnTo>
                      <a:lnTo>
                        <a:pt x="163" y="127"/>
                      </a:lnTo>
                      <a:lnTo>
                        <a:pt x="206" y="54"/>
                      </a:lnTo>
                      <a:lnTo>
                        <a:pt x="248" y="127"/>
                      </a:lnTo>
                      <a:lnTo>
                        <a:pt x="217" y="127"/>
                      </a:lnTo>
                      <a:lnTo>
                        <a:pt x="217" y="279"/>
                      </a:lnTo>
                      <a:lnTo>
                        <a:pt x="248" y="279"/>
                      </a:lnTo>
                      <a:lnTo>
                        <a:pt x="206" y="353"/>
                      </a:lnTo>
                      <a:close/>
                      <a:moveTo>
                        <a:pt x="307" y="246"/>
                      </a:moveTo>
                      <a:lnTo>
                        <a:pt x="234" y="203"/>
                      </a:lnTo>
                      <a:lnTo>
                        <a:pt x="307" y="161"/>
                      </a:lnTo>
                      <a:lnTo>
                        <a:pt x="307" y="192"/>
                      </a:lnTo>
                      <a:lnTo>
                        <a:pt x="358" y="192"/>
                      </a:lnTo>
                      <a:lnTo>
                        <a:pt x="358" y="215"/>
                      </a:lnTo>
                      <a:lnTo>
                        <a:pt x="307" y="215"/>
                      </a:lnTo>
                      <a:lnTo>
                        <a:pt x="307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Oracle Sans"/>
                  </a:endParaRPr>
                </a:p>
              </p:txBody>
            </p:sp>
          </p:grp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7512F1-D7D1-4487-8635-1A23BCB8A944}"/>
                </a:ext>
              </a:extLst>
            </p:cNvPr>
            <p:cNvSpPr txBox="1"/>
            <p:nvPr/>
          </p:nvSpPr>
          <p:spPr>
            <a:xfrm>
              <a:off x="5770512" y="3307876"/>
              <a:ext cx="797927" cy="430887"/>
            </a:xfrm>
            <a:prstGeom prst="rect">
              <a:avLst/>
            </a:prstGeom>
            <a:solidFill>
              <a:srgbClr val="FCFBFA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"/>
                </a:rPr>
                <a:t>NAT Gateway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0DE40A-7E3E-4F58-9922-5358A4E10868}"/>
              </a:ext>
            </a:extLst>
          </p:cNvPr>
          <p:cNvGrpSpPr/>
          <p:nvPr/>
        </p:nvGrpSpPr>
        <p:grpSpPr>
          <a:xfrm>
            <a:off x="8810227" y="1220988"/>
            <a:ext cx="797927" cy="757091"/>
            <a:chOff x="5770512" y="2981672"/>
            <a:chExt cx="797927" cy="75709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D3CA8E1-9328-4818-A93D-689E77758C9D}"/>
                </a:ext>
              </a:extLst>
            </p:cNvPr>
            <p:cNvGrpSpPr/>
            <p:nvPr/>
          </p:nvGrpSpPr>
          <p:grpSpPr>
            <a:xfrm>
              <a:off x="5916310" y="2981672"/>
              <a:ext cx="324685" cy="324686"/>
              <a:chOff x="8456613" y="4544237"/>
              <a:chExt cx="324685" cy="32468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6F4C320-84B6-4C9B-BFBB-15E140D6A695}"/>
                  </a:ext>
                </a:extLst>
              </p:cNvPr>
              <p:cNvSpPr/>
              <p:nvPr/>
            </p:nvSpPr>
            <p:spPr bwMode="auto">
              <a:xfrm>
                <a:off x="8472339" y="4544237"/>
                <a:ext cx="293268" cy="324685"/>
              </a:xfrm>
              <a:prstGeom prst="rect">
                <a:avLst/>
              </a:prstGeom>
              <a:solidFill>
                <a:srgbClr val="FCFBFA"/>
              </a:solidFill>
              <a:ln w="285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0000"/>
                  </a:buClr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1EE15AF-2CFE-47A5-98FE-90EEF779B87B}"/>
                  </a:ext>
                </a:extLst>
              </p:cNvPr>
              <p:cNvGrpSpPr/>
              <p:nvPr/>
            </p:nvGrpSpPr>
            <p:grpSpPr>
              <a:xfrm>
                <a:off x="8456613" y="4544238"/>
                <a:ext cx="324685" cy="324685"/>
                <a:chOff x="4703763" y="2060575"/>
                <a:chExt cx="146050" cy="146050"/>
              </a:xfrm>
              <a:solidFill>
                <a:srgbClr val="312D2A"/>
              </a:solidFill>
            </p:grpSpPr>
            <p:sp>
              <p:nvSpPr>
                <p:cNvPr id="95" name="Freeform 145">
                  <a:extLst>
                    <a:ext uri="{FF2B5EF4-FFF2-40B4-BE49-F238E27FC236}">
                      <a16:creationId xmlns:a16="http://schemas.microsoft.com/office/drawing/2014/main" id="{D74D509C-EB32-4428-B0C9-67D5D8C3B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763" y="2060575"/>
                  <a:ext cx="146050" cy="146050"/>
                </a:xfrm>
                <a:custGeom>
                  <a:avLst/>
                  <a:gdLst>
                    <a:gd name="T0" fmla="*/ 203 w 407"/>
                    <a:gd name="T1" fmla="*/ 0 h 407"/>
                    <a:gd name="T2" fmla="*/ 0 w 407"/>
                    <a:gd name="T3" fmla="*/ 203 h 407"/>
                    <a:gd name="T4" fmla="*/ 203 w 407"/>
                    <a:gd name="T5" fmla="*/ 406 h 407"/>
                    <a:gd name="T6" fmla="*/ 406 w 407"/>
                    <a:gd name="T7" fmla="*/ 203 h 407"/>
                    <a:gd name="T8" fmla="*/ 203 w 407"/>
                    <a:gd name="T9" fmla="*/ 0 h 407"/>
                    <a:gd name="T10" fmla="*/ 53 w 407"/>
                    <a:gd name="T11" fmla="*/ 192 h 407"/>
                    <a:gd name="T12" fmla="*/ 104 w 407"/>
                    <a:gd name="T13" fmla="*/ 192 h 407"/>
                    <a:gd name="T14" fmla="*/ 104 w 407"/>
                    <a:gd name="T15" fmla="*/ 161 h 407"/>
                    <a:gd name="T16" fmla="*/ 177 w 407"/>
                    <a:gd name="T17" fmla="*/ 203 h 407"/>
                    <a:gd name="T18" fmla="*/ 104 w 407"/>
                    <a:gd name="T19" fmla="*/ 246 h 407"/>
                    <a:gd name="T20" fmla="*/ 104 w 407"/>
                    <a:gd name="T21" fmla="*/ 215 h 407"/>
                    <a:gd name="T22" fmla="*/ 53 w 407"/>
                    <a:gd name="T23" fmla="*/ 215 h 407"/>
                    <a:gd name="T24" fmla="*/ 53 w 407"/>
                    <a:gd name="T25" fmla="*/ 192 h 407"/>
                    <a:gd name="T26" fmla="*/ 206 w 407"/>
                    <a:gd name="T27" fmla="*/ 353 h 407"/>
                    <a:gd name="T28" fmla="*/ 163 w 407"/>
                    <a:gd name="T29" fmla="*/ 279 h 407"/>
                    <a:gd name="T30" fmla="*/ 194 w 407"/>
                    <a:gd name="T31" fmla="*/ 279 h 407"/>
                    <a:gd name="T32" fmla="*/ 194 w 407"/>
                    <a:gd name="T33" fmla="*/ 127 h 407"/>
                    <a:gd name="T34" fmla="*/ 163 w 407"/>
                    <a:gd name="T35" fmla="*/ 127 h 407"/>
                    <a:gd name="T36" fmla="*/ 206 w 407"/>
                    <a:gd name="T37" fmla="*/ 54 h 407"/>
                    <a:gd name="T38" fmla="*/ 248 w 407"/>
                    <a:gd name="T39" fmla="*/ 127 h 407"/>
                    <a:gd name="T40" fmla="*/ 217 w 407"/>
                    <a:gd name="T41" fmla="*/ 127 h 407"/>
                    <a:gd name="T42" fmla="*/ 217 w 407"/>
                    <a:gd name="T43" fmla="*/ 279 h 407"/>
                    <a:gd name="T44" fmla="*/ 248 w 407"/>
                    <a:gd name="T45" fmla="*/ 279 h 407"/>
                    <a:gd name="T46" fmla="*/ 206 w 407"/>
                    <a:gd name="T47" fmla="*/ 353 h 407"/>
                    <a:gd name="T48" fmla="*/ 307 w 407"/>
                    <a:gd name="T49" fmla="*/ 246 h 407"/>
                    <a:gd name="T50" fmla="*/ 234 w 407"/>
                    <a:gd name="T51" fmla="*/ 203 h 407"/>
                    <a:gd name="T52" fmla="*/ 307 w 407"/>
                    <a:gd name="T53" fmla="*/ 161 h 407"/>
                    <a:gd name="T54" fmla="*/ 307 w 407"/>
                    <a:gd name="T55" fmla="*/ 192 h 407"/>
                    <a:gd name="T56" fmla="*/ 358 w 407"/>
                    <a:gd name="T57" fmla="*/ 192 h 407"/>
                    <a:gd name="T58" fmla="*/ 358 w 407"/>
                    <a:gd name="T59" fmla="*/ 215 h 407"/>
                    <a:gd name="T60" fmla="*/ 307 w 407"/>
                    <a:gd name="T61" fmla="*/ 215 h 407"/>
                    <a:gd name="T62" fmla="*/ 307 w 407"/>
                    <a:gd name="T63" fmla="*/ 246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7" h="407">
                      <a:moveTo>
                        <a:pt x="203" y="0"/>
                      </a:moveTo>
                      <a:cubicBezTo>
                        <a:pt x="90" y="0"/>
                        <a:pt x="0" y="90"/>
                        <a:pt x="0" y="203"/>
                      </a:cubicBezTo>
                      <a:cubicBezTo>
                        <a:pt x="0" y="316"/>
                        <a:pt x="90" y="406"/>
                        <a:pt x="203" y="406"/>
                      </a:cubicBezTo>
                      <a:cubicBezTo>
                        <a:pt x="316" y="406"/>
                        <a:pt x="406" y="316"/>
                        <a:pt x="406" y="203"/>
                      </a:cubicBezTo>
                      <a:cubicBezTo>
                        <a:pt x="406" y="90"/>
                        <a:pt x="316" y="0"/>
                        <a:pt x="203" y="0"/>
                      </a:cubicBezTo>
                      <a:close/>
                      <a:moveTo>
                        <a:pt x="53" y="192"/>
                      </a:moveTo>
                      <a:lnTo>
                        <a:pt x="104" y="192"/>
                      </a:lnTo>
                      <a:lnTo>
                        <a:pt x="104" y="161"/>
                      </a:lnTo>
                      <a:lnTo>
                        <a:pt x="177" y="203"/>
                      </a:lnTo>
                      <a:lnTo>
                        <a:pt x="104" y="246"/>
                      </a:lnTo>
                      <a:lnTo>
                        <a:pt x="104" y="215"/>
                      </a:lnTo>
                      <a:lnTo>
                        <a:pt x="53" y="215"/>
                      </a:lnTo>
                      <a:lnTo>
                        <a:pt x="53" y="192"/>
                      </a:lnTo>
                      <a:close/>
                      <a:moveTo>
                        <a:pt x="206" y="353"/>
                      </a:moveTo>
                      <a:lnTo>
                        <a:pt x="163" y="279"/>
                      </a:lnTo>
                      <a:lnTo>
                        <a:pt x="194" y="279"/>
                      </a:lnTo>
                      <a:lnTo>
                        <a:pt x="194" y="127"/>
                      </a:lnTo>
                      <a:lnTo>
                        <a:pt x="163" y="127"/>
                      </a:lnTo>
                      <a:lnTo>
                        <a:pt x="206" y="54"/>
                      </a:lnTo>
                      <a:lnTo>
                        <a:pt x="248" y="127"/>
                      </a:lnTo>
                      <a:lnTo>
                        <a:pt x="217" y="127"/>
                      </a:lnTo>
                      <a:lnTo>
                        <a:pt x="217" y="279"/>
                      </a:lnTo>
                      <a:lnTo>
                        <a:pt x="248" y="279"/>
                      </a:lnTo>
                      <a:lnTo>
                        <a:pt x="206" y="353"/>
                      </a:lnTo>
                      <a:close/>
                      <a:moveTo>
                        <a:pt x="307" y="246"/>
                      </a:moveTo>
                      <a:lnTo>
                        <a:pt x="234" y="203"/>
                      </a:lnTo>
                      <a:lnTo>
                        <a:pt x="307" y="161"/>
                      </a:lnTo>
                      <a:lnTo>
                        <a:pt x="307" y="192"/>
                      </a:lnTo>
                      <a:lnTo>
                        <a:pt x="358" y="192"/>
                      </a:lnTo>
                      <a:lnTo>
                        <a:pt x="358" y="215"/>
                      </a:lnTo>
                      <a:lnTo>
                        <a:pt x="307" y="215"/>
                      </a:lnTo>
                      <a:lnTo>
                        <a:pt x="307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Oracle Sans"/>
                  </a:endParaRPr>
                </a:p>
              </p:txBody>
            </p:sp>
            <p:sp>
              <p:nvSpPr>
                <p:cNvPr id="96" name="Freeform 302">
                  <a:extLst>
                    <a:ext uri="{FF2B5EF4-FFF2-40B4-BE49-F238E27FC236}">
                      <a16:creationId xmlns:a16="http://schemas.microsoft.com/office/drawing/2014/main" id="{FB186938-41E9-4978-946E-3394EAA412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763" y="2060575"/>
                  <a:ext cx="138992" cy="146050"/>
                </a:xfrm>
                <a:custGeom>
                  <a:avLst/>
                  <a:gdLst>
                    <a:gd name="T0" fmla="*/ 203 w 407"/>
                    <a:gd name="T1" fmla="*/ 0 h 407"/>
                    <a:gd name="T2" fmla="*/ 0 w 407"/>
                    <a:gd name="T3" fmla="*/ 203 h 407"/>
                    <a:gd name="T4" fmla="*/ 203 w 407"/>
                    <a:gd name="T5" fmla="*/ 406 h 407"/>
                    <a:gd name="T6" fmla="*/ 406 w 407"/>
                    <a:gd name="T7" fmla="*/ 203 h 407"/>
                    <a:gd name="T8" fmla="*/ 203 w 407"/>
                    <a:gd name="T9" fmla="*/ 0 h 407"/>
                    <a:gd name="T10" fmla="*/ 53 w 407"/>
                    <a:gd name="T11" fmla="*/ 192 h 407"/>
                    <a:gd name="T12" fmla="*/ 104 w 407"/>
                    <a:gd name="T13" fmla="*/ 192 h 407"/>
                    <a:gd name="T14" fmla="*/ 104 w 407"/>
                    <a:gd name="T15" fmla="*/ 161 h 407"/>
                    <a:gd name="T16" fmla="*/ 177 w 407"/>
                    <a:gd name="T17" fmla="*/ 203 h 407"/>
                    <a:gd name="T18" fmla="*/ 104 w 407"/>
                    <a:gd name="T19" fmla="*/ 246 h 407"/>
                    <a:gd name="T20" fmla="*/ 104 w 407"/>
                    <a:gd name="T21" fmla="*/ 215 h 407"/>
                    <a:gd name="T22" fmla="*/ 53 w 407"/>
                    <a:gd name="T23" fmla="*/ 215 h 407"/>
                    <a:gd name="T24" fmla="*/ 53 w 407"/>
                    <a:gd name="T25" fmla="*/ 192 h 407"/>
                    <a:gd name="T26" fmla="*/ 206 w 407"/>
                    <a:gd name="T27" fmla="*/ 353 h 407"/>
                    <a:gd name="T28" fmla="*/ 163 w 407"/>
                    <a:gd name="T29" fmla="*/ 279 h 407"/>
                    <a:gd name="T30" fmla="*/ 194 w 407"/>
                    <a:gd name="T31" fmla="*/ 279 h 407"/>
                    <a:gd name="T32" fmla="*/ 194 w 407"/>
                    <a:gd name="T33" fmla="*/ 127 h 407"/>
                    <a:gd name="T34" fmla="*/ 163 w 407"/>
                    <a:gd name="T35" fmla="*/ 127 h 407"/>
                    <a:gd name="T36" fmla="*/ 206 w 407"/>
                    <a:gd name="T37" fmla="*/ 54 h 407"/>
                    <a:gd name="T38" fmla="*/ 248 w 407"/>
                    <a:gd name="T39" fmla="*/ 127 h 407"/>
                    <a:gd name="T40" fmla="*/ 217 w 407"/>
                    <a:gd name="T41" fmla="*/ 127 h 407"/>
                    <a:gd name="T42" fmla="*/ 217 w 407"/>
                    <a:gd name="T43" fmla="*/ 279 h 407"/>
                    <a:gd name="T44" fmla="*/ 248 w 407"/>
                    <a:gd name="T45" fmla="*/ 279 h 407"/>
                    <a:gd name="T46" fmla="*/ 206 w 407"/>
                    <a:gd name="T47" fmla="*/ 353 h 407"/>
                    <a:gd name="T48" fmla="*/ 307 w 407"/>
                    <a:gd name="T49" fmla="*/ 246 h 407"/>
                    <a:gd name="T50" fmla="*/ 234 w 407"/>
                    <a:gd name="T51" fmla="*/ 203 h 407"/>
                    <a:gd name="T52" fmla="*/ 307 w 407"/>
                    <a:gd name="T53" fmla="*/ 161 h 407"/>
                    <a:gd name="T54" fmla="*/ 307 w 407"/>
                    <a:gd name="T55" fmla="*/ 192 h 407"/>
                    <a:gd name="T56" fmla="*/ 358 w 407"/>
                    <a:gd name="T57" fmla="*/ 192 h 407"/>
                    <a:gd name="T58" fmla="*/ 358 w 407"/>
                    <a:gd name="T59" fmla="*/ 215 h 407"/>
                    <a:gd name="T60" fmla="*/ 307 w 407"/>
                    <a:gd name="T61" fmla="*/ 215 h 407"/>
                    <a:gd name="T62" fmla="*/ 307 w 407"/>
                    <a:gd name="T63" fmla="*/ 246 h 4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7" h="407">
                      <a:moveTo>
                        <a:pt x="203" y="0"/>
                      </a:moveTo>
                      <a:cubicBezTo>
                        <a:pt x="90" y="0"/>
                        <a:pt x="0" y="90"/>
                        <a:pt x="0" y="203"/>
                      </a:cubicBezTo>
                      <a:cubicBezTo>
                        <a:pt x="0" y="316"/>
                        <a:pt x="90" y="406"/>
                        <a:pt x="203" y="406"/>
                      </a:cubicBezTo>
                      <a:cubicBezTo>
                        <a:pt x="316" y="406"/>
                        <a:pt x="406" y="316"/>
                        <a:pt x="406" y="203"/>
                      </a:cubicBezTo>
                      <a:cubicBezTo>
                        <a:pt x="406" y="90"/>
                        <a:pt x="316" y="0"/>
                        <a:pt x="203" y="0"/>
                      </a:cubicBezTo>
                      <a:close/>
                      <a:moveTo>
                        <a:pt x="53" y="192"/>
                      </a:moveTo>
                      <a:lnTo>
                        <a:pt x="104" y="192"/>
                      </a:lnTo>
                      <a:lnTo>
                        <a:pt x="104" y="161"/>
                      </a:lnTo>
                      <a:lnTo>
                        <a:pt x="177" y="203"/>
                      </a:lnTo>
                      <a:lnTo>
                        <a:pt x="104" y="246"/>
                      </a:lnTo>
                      <a:lnTo>
                        <a:pt x="104" y="215"/>
                      </a:lnTo>
                      <a:lnTo>
                        <a:pt x="53" y="215"/>
                      </a:lnTo>
                      <a:lnTo>
                        <a:pt x="53" y="192"/>
                      </a:lnTo>
                      <a:close/>
                      <a:moveTo>
                        <a:pt x="206" y="353"/>
                      </a:moveTo>
                      <a:lnTo>
                        <a:pt x="163" y="279"/>
                      </a:lnTo>
                      <a:lnTo>
                        <a:pt x="194" y="279"/>
                      </a:lnTo>
                      <a:lnTo>
                        <a:pt x="194" y="127"/>
                      </a:lnTo>
                      <a:lnTo>
                        <a:pt x="163" y="127"/>
                      </a:lnTo>
                      <a:lnTo>
                        <a:pt x="206" y="54"/>
                      </a:lnTo>
                      <a:lnTo>
                        <a:pt x="248" y="127"/>
                      </a:lnTo>
                      <a:lnTo>
                        <a:pt x="217" y="127"/>
                      </a:lnTo>
                      <a:lnTo>
                        <a:pt x="217" y="279"/>
                      </a:lnTo>
                      <a:lnTo>
                        <a:pt x="248" y="279"/>
                      </a:lnTo>
                      <a:lnTo>
                        <a:pt x="206" y="353"/>
                      </a:lnTo>
                      <a:close/>
                      <a:moveTo>
                        <a:pt x="307" y="246"/>
                      </a:moveTo>
                      <a:lnTo>
                        <a:pt x="234" y="203"/>
                      </a:lnTo>
                      <a:lnTo>
                        <a:pt x="307" y="161"/>
                      </a:lnTo>
                      <a:lnTo>
                        <a:pt x="307" y="192"/>
                      </a:lnTo>
                      <a:lnTo>
                        <a:pt x="358" y="192"/>
                      </a:lnTo>
                      <a:lnTo>
                        <a:pt x="358" y="215"/>
                      </a:lnTo>
                      <a:lnTo>
                        <a:pt x="307" y="215"/>
                      </a:lnTo>
                      <a:lnTo>
                        <a:pt x="307" y="2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Oracle Sans"/>
                  </a:endParaRPr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B72EC27-22AD-47C7-B8BF-B6FAC24C71B6}"/>
                </a:ext>
              </a:extLst>
            </p:cNvPr>
            <p:cNvSpPr txBox="1"/>
            <p:nvPr/>
          </p:nvSpPr>
          <p:spPr>
            <a:xfrm>
              <a:off x="5770512" y="3307876"/>
              <a:ext cx="797927" cy="430887"/>
            </a:xfrm>
            <a:prstGeom prst="rect">
              <a:avLst/>
            </a:prstGeom>
            <a:solidFill>
              <a:srgbClr val="FCFBFA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"/>
                </a:rPr>
                <a:t>Service Gateway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C91B421-F34B-4F8B-A976-D8AF3BF81A83}"/>
              </a:ext>
            </a:extLst>
          </p:cNvPr>
          <p:cNvGrpSpPr/>
          <p:nvPr/>
        </p:nvGrpSpPr>
        <p:grpSpPr>
          <a:xfrm>
            <a:off x="8956026" y="3536433"/>
            <a:ext cx="447862" cy="535862"/>
            <a:chOff x="3302000" y="4402138"/>
            <a:chExt cx="223838" cy="296862"/>
          </a:xfrm>
          <a:solidFill>
            <a:srgbClr val="C74634">
              <a:lumMod val="60000"/>
              <a:lumOff val="40000"/>
            </a:srgbClr>
          </a:solidFill>
        </p:grpSpPr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71909A0E-B10D-409A-81E3-00AA6350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0" y="4402138"/>
              <a:ext cx="223838" cy="296862"/>
            </a:xfrm>
            <a:custGeom>
              <a:avLst/>
              <a:gdLst>
                <a:gd name="T0" fmla="*/ 310 w 622"/>
                <a:gd name="T1" fmla="*/ 0 h 825"/>
                <a:gd name="T2" fmla="*/ 0 w 622"/>
                <a:gd name="T3" fmla="*/ 132 h 825"/>
                <a:gd name="T4" fmla="*/ 0 w 622"/>
                <a:gd name="T5" fmla="*/ 426 h 825"/>
                <a:gd name="T6" fmla="*/ 0 w 622"/>
                <a:gd name="T7" fmla="*/ 426 h 825"/>
                <a:gd name="T8" fmla="*/ 310 w 622"/>
                <a:gd name="T9" fmla="*/ 824 h 825"/>
                <a:gd name="T10" fmla="*/ 621 w 622"/>
                <a:gd name="T11" fmla="*/ 426 h 825"/>
                <a:gd name="T12" fmla="*/ 621 w 622"/>
                <a:gd name="T13" fmla="*/ 426 h 825"/>
                <a:gd name="T14" fmla="*/ 621 w 622"/>
                <a:gd name="T15" fmla="*/ 132 h 825"/>
                <a:gd name="T16" fmla="*/ 310 w 622"/>
                <a:gd name="T17" fmla="*/ 0 h 825"/>
                <a:gd name="T18" fmla="*/ 364 w 622"/>
                <a:gd name="T19" fmla="*/ 539 h 825"/>
                <a:gd name="T20" fmla="*/ 141 w 622"/>
                <a:gd name="T21" fmla="*/ 539 h 825"/>
                <a:gd name="T22" fmla="*/ 141 w 622"/>
                <a:gd name="T23" fmla="*/ 508 h 825"/>
                <a:gd name="T24" fmla="*/ 364 w 622"/>
                <a:gd name="T25" fmla="*/ 508 h 825"/>
                <a:gd name="T26" fmla="*/ 364 w 622"/>
                <a:gd name="T27" fmla="*/ 539 h 825"/>
                <a:gd name="T28" fmla="*/ 364 w 622"/>
                <a:gd name="T29" fmla="*/ 417 h 825"/>
                <a:gd name="T30" fmla="*/ 141 w 622"/>
                <a:gd name="T31" fmla="*/ 417 h 825"/>
                <a:gd name="T32" fmla="*/ 141 w 622"/>
                <a:gd name="T33" fmla="*/ 386 h 825"/>
                <a:gd name="T34" fmla="*/ 364 w 622"/>
                <a:gd name="T35" fmla="*/ 386 h 825"/>
                <a:gd name="T36" fmla="*/ 364 w 622"/>
                <a:gd name="T37" fmla="*/ 417 h 825"/>
                <a:gd name="T38" fmla="*/ 364 w 622"/>
                <a:gd name="T39" fmla="*/ 290 h 825"/>
                <a:gd name="T40" fmla="*/ 141 w 622"/>
                <a:gd name="T41" fmla="*/ 290 h 825"/>
                <a:gd name="T42" fmla="*/ 141 w 622"/>
                <a:gd name="T43" fmla="*/ 259 h 825"/>
                <a:gd name="T44" fmla="*/ 364 w 622"/>
                <a:gd name="T45" fmla="*/ 259 h 825"/>
                <a:gd name="T46" fmla="*/ 364 w 622"/>
                <a:gd name="T47" fmla="*/ 290 h 825"/>
                <a:gd name="T48" fmla="*/ 497 w 622"/>
                <a:gd name="T49" fmla="*/ 496 h 825"/>
                <a:gd name="T50" fmla="*/ 443 w 622"/>
                <a:gd name="T51" fmla="*/ 550 h 825"/>
                <a:gd name="T52" fmla="*/ 409 w 622"/>
                <a:gd name="T53" fmla="*/ 516 h 825"/>
                <a:gd name="T54" fmla="*/ 409 w 622"/>
                <a:gd name="T55" fmla="*/ 502 h 825"/>
                <a:gd name="T56" fmla="*/ 423 w 622"/>
                <a:gd name="T57" fmla="*/ 502 h 825"/>
                <a:gd name="T58" fmla="*/ 443 w 622"/>
                <a:gd name="T59" fmla="*/ 522 h 825"/>
                <a:gd name="T60" fmla="*/ 483 w 622"/>
                <a:gd name="T61" fmla="*/ 482 h 825"/>
                <a:gd name="T62" fmla="*/ 497 w 622"/>
                <a:gd name="T63" fmla="*/ 482 h 825"/>
                <a:gd name="T64" fmla="*/ 497 w 622"/>
                <a:gd name="T65" fmla="*/ 496 h 825"/>
                <a:gd name="T66" fmla="*/ 421 w 622"/>
                <a:gd name="T67" fmla="*/ 375 h 825"/>
                <a:gd name="T68" fmla="*/ 421 w 622"/>
                <a:gd name="T69" fmla="*/ 361 h 825"/>
                <a:gd name="T70" fmla="*/ 435 w 622"/>
                <a:gd name="T71" fmla="*/ 361 h 825"/>
                <a:gd name="T72" fmla="*/ 454 w 622"/>
                <a:gd name="T73" fmla="*/ 381 h 825"/>
                <a:gd name="T74" fmla="*/ 474 w 622"/>
                <a:gd name="T75" fmla="*/ 361 h 825"/>
                <a:gd name="T76" fmla="*/ 488 w 622"/>
                <a:gd name="T77" fmla="*/ 361 h 825"/>
                <a:gd name="T78" fmla="*/ 488 w 622"/>
                <a:gd name="T79" fmla="*/ 375 h 825"/>
                <a:gd name="T80" fmla="*/ 468 w 622"/>
                <a:gd name="T81" fmla="*/ 395 h 825"/>
                <a:gd name="T82" fmla="*/ 488 w 622"/>
                <a:gd name="T83" fmla="*/ 415 h 825"/>
                <a:gd name="T84" fmla="*/ 488 w 622"/>
                <a:gd name="T85" fmla="*/ 429 h 825"/>
                <a:gd name="T86" fmla="*/ 480 w 622"/>
                <a:gd name="T87" fmla="*/ 431 h 825"/>
                <a:gd name="T88" fmla="*/ 471 w 622"/>
                <a:gd name="T89" fmla="*/ 429 h 825"/>
                <a:gd name="T90" fmla="*/ 452 w 622"/>
                <a:gd name="T91" fmla="*/ 409 h 825"/>
                <a:gd name="T92" fmla="*/ 432 w 622"/>
                <a:gd name="T93" fmla="*/ 429 h 825"/>
                <a:gd name="T94" fmla="*/ 423 w 622"/>
                <a:gd name="T95" fmla="*/ 431 h 825"/>
                <a:gd name="T96" fmla="*/ 415 w 622"/>
                <a:gd name="T97" fmla="*/ 429 h 825"/>
                <a:gd name="T98" fmla="*/ 415 w 622"/>
                <a:gd name="T99" fmla="*/ 415 h 825"/>
                <a:gd name="T100" fmla="*/ 435 w 622"/>
                <a:gd name="T101" fmla="*/ 395 h 825"/>
                <a:gd name="T102" fmla="*/ 421 w 622"/>
                <a:gd name="T103" fmla="*/ 375 h 825"/>
                <a:gd name="T104" fmla="*/ 500 w 622"/>
                <a:gd name="T105" fmla="*/ 256 h 825"/>
                <a:gd name="T106" fmla="*/ 446 w 622"/>
                <a:gd name="T107" fmla="*/ 310 h 825"/>
                <a:gd name="T108" fmla="*/ 412 w 622"/>
                <a:gd name="T109" fmla="*/ 276 h 825"/>
                <a:gd name="T110" fmla="*/ 412 w 622"/>
                <a:gd name="T111" fmla="*/ 262 h 825"/>
                <a:gd name="T112" fmla="*/ 426 w 622"/>
                <a:gd name="T113" fmla="*/ 262 h 825"/>
                <a:gd name="T114" fmla="*/ 446 w 622"/>
                <a:gd name="T115" fmla="*/ 282 h 825"/>
                <a:gd name="T116" fmla="*/ 485 w 622"/>
                <a:gd name="T117" fmla="*/ 242 h 825"/>
                <a:gd name="T118" fmla="*/ 500 w 622"/>
                <a:gd name="T119" fmla="*/ 242 h 825"/>
                <a:gd name="T120" fmla="*/ 500 w 622"/>
                <a:gd name="T121" fmla="*/ 256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2" h="825">
                  <a:moveTo>
                    <a:pt x="310" y="0"/>
                  </a:moveTo>
                  <a:lnTo>
                    <a:pt x="0" y="132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8" y="589"/>
                    <a:pt x="130" y="733"/>
                    <a:pt x="310" y="824"/>
                  </a:cubicBezTo>
                  <a:cubicBezTo>
                    <a:pt x="491" y="733"/>
                    <a:pt x="610" y="589"/>
                    <a:pt x="621" y="426"/>
                  </a:cubicBezTo>
                  <a:lnTo>
                    <a:pt x="621" y="426"/>
                  </a:lnTo>
                  <a:lnTo>
                    <a:pt x="621" y="132"/>
                  </a:lnTo>
                  <a:lnTo>
                    <a:pt x="310" y="0"/>
                  </a:lnTo>
                  <a:close/>
                  <a:moveTo>
                    <a:pt x="364" y="539"/>
                  </a:moveTo>
                  <a:lnTo>
                    <a:pt x="141" y="539"/>
                  </a:lnTo>
                  <a:lnTo>
                    <a:pt x="141" y="508"/>
                  </a:lnTo>
                  <a:lnTo>
                    <a:pt x="364" y="508"/>
                  </a:lnTo>
                  <a:lnTo>
                    <a:pt x="364" y="539"/>
                  </a:lnTo>
                  <a:close/>
                  <a:moveTo>
                    <a:pt x="364" y="417"/>
                  </a:moveTo>
                  <a:lnTo>
                    <a:pt x="141" y="417"/>
                  </a:lnTo>
                  <a:lnTo>
                    <a:pt x="141" y="386"/>
                  </a:lnTo>
                  <a:lnTo>
                    <a:pt x="364" y="386"/>
                  </a:lnTo>
                  <a:lnTo>
                    <a:pt x="364" y="417"/>
                  </a:lnTo>
                  <a:close/>
                  <a:moveTo>
                    <a:pt x="364" y="290"/>
                  </a:moveTo>
                  <a:lnTo>
                    <a:pt x="141" y="290"/>
                  </a:lnTo>
                  <a:lnTo>
                    <a:pt x="141" y="259"/>
                  </a:lnTo>
                  <a:lnTo>
                    <a:pt x="364" y="259"/>
                  </a:lnTo>
                  <a:lnTo>
                    <a:pt x="364" y="290"/>
                  </a:lnTo>
                  <a:close/>
                  <a:moveTo>
                    <a:pt x="497" y="496"/>
                  </a:moveTo>
                  <a:lnTo>
                    <a:pt x="443" y="550"/>
                  </a:lnTo>
                  <a:lnTo>
                    <a:pt x="409" y="516"/>
                  </a:lnTo>
                  <a:cubicBezTo>
                    <a:pt x="406" y="513"/>
                    <a:pt x="406" y="505"/>
                    <a:pt x="409" y="502"/>
                  </a:cubicBezTo>
                  <a:cubicBezTo>
                    <a:pt x="412" y="499"/>
                    <a:pt x="421" y="499"/>
                    <a:pt x="423" y="502"/>
                  </a:cubicBezTo>
                  <a:lnTo>
                    <a:pt x="443" y="522"/>
                  </a:lnTo>
                  <a:lnTo>
                    <a:pt x="483" y="482"/>
                  </a:lnTo>
                  <a:cubicBezTo>
                    <a:pt x="485" y="479"/>
                    <a:pt x="494" y="479"/>
                    <a:pt x="497" y="482"/>
                  </a:cubicBezTo>
                  <a:cubicBezTo>
                    <a:pt x="502" y="485"/>
                    <a:pt x="502" y="494"/>
                    <a:pt x="497" y="496"/>
                  </a:cubicBezTo>
                  <a:close/>
                  <a:moveTo>
                    <a:pt x="421" y="375"/>
                  </a:moveTo>
                  <a:cubicBezTo>
                    <a:pt x="418" y="372"/>
                    <a:pt x="418" y="364"/>
                    <a:pt x="421" y="361"/>
                  </a:cubicBezTo>
                  <a:cubicBezTo>
                    <a:pt x="423" y="358"/>
                    <a:pt x="432" y="358"/>
                    <a:pt x="435" y="361"/>
                  </a:cubicBezTo>
                  <a:lnTo>
                    <a:pt x="454" y="381"/>
                  </a:lnTo>
                  <a:lnTo>
                    <a:pt x="474" y="361"/>
                  </a:lnTo>
                  <a:cubicBezTo>
                    <a:pt x="477" y="358"/>
                    <a:pt x="485" y="358"/>
                    <a:pt x="488" y="361"/>
                  </a:cubicBezTo>
                  <a:cubicBezTo>
                    <a:pt x="491" y="364"/>
                    <a:pt x="491" y="372"/>
                    <a:pt x="488" y="375"/>
                  </a:cubicBezTo>
                  <a:lnTo>
                    <a:pt x="468" y="395"/>
                  </a:lnTo>
                  <a:lnTo>
                    <a:pt x="488" y="415"/>
                  </a:lnTo>
                  <a:cubicBezTo>
                    <a:pt x="491" y="417"/>
                    <a:pt x="491" y="427"/>
                    <a:pt x="488" y="429"/>
                  </a:cubicBezTo>
                  <a:cubicBezTo>
                    <a:pt x="485" y="432"/>
                    <a:pt x="483" y="431"/>
                    <a:pt x="480" y="431"/>
                  </a:cubicBezTo>
                  <a:cubicBezTo>
                    <a:pt x="477" y="431"/>
                    <a:pt x="474" y="431"/>
                    <a:pt x="471" y="429"/>
                  </a:cubicBezTo>
                  <a:lnTo>
                    <a:pt x="452" y="409"/>
                  </a:lnTo>
                  <a:lnTo>
                    <a:pt x="432" y="429"/>
                  </a:lnTo>
                  <a:cubicBezTo>
                    <a:pt x="429" y="431"/>
                    <a:pt x="426" y="431"/>
                    <a:pt x="423" y="431"/>
                  </a:cubicBezTo>
                  <a:cubicBezTo>
                    <a:pt x="421" y="431"/>
                    <a:pt x="418" y="431"/>
                    <a:pt x="415" y="429"/>
                  </a:cubicBezTo>
                  <a:cubicBezTo>
                    <a:pt x="412" y="426"/>
                    <a:pt x="412" y="417"/>
                    <a:pt x="415" y="415"/>
                  </a:cubicBezTo>
                  <a:lnTo>
                    <a:pt x="435" y="395"/>
                  </a:lnTo>
                  <a:lnTo>
                    <a:pt x="421" y="375"/>
                  </a:lnTo>
                  <a:close/>
                  <a:moveTo>
                    <a:pt x="500" y="256"/>
                  </a:moveTo>
                  <a:lnTo>
                    <a:pt x="446" y="310"/>
                  </a:lnTo>
                  <a:lnTo>
                    <a:pt x="412" y="276"/>
                  </a:lnTo>
                  <a:cubicBezTo>
                    <a:pt x="409" y="273"/>
                    <a:pt x="409" y="265"/>
                    <a:pt x="412" y="262"/>
                  </a:cubicBezTo>
                  <a:cubicBezTo>
                    <a:pt x="415" y="259"/>
                    <a:pt x="423" y="259"/>
                    <a:pt x="426" y="262"/>
                  </a:cubicBezTo>
                  <a:lnTo>
                    <a:pt x="446" y="282"/>
                  </a:lnTo>
                  <a:lnTo>
                    <a:pt x="485" y="242"/>
                  </a:lnTo>
                  <a:cubicBezTo>
                    <a:pt x="488" y="240"/>
                    <a:pt x="497" y="240"/>
                    <a:pt x="500" y="242"/>
                  </a:cubicBezTo>
                  <a:cubicBezTo>
                    <a:pt x="502" y="248"/>
                    <a:pt x="502" y="254"/>
                    <a:pt x="500" y="2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endParaRPr>
            </a:p>
          </p:txBody>
        </p:sp>
        <p:sp>
          <p:nvSpPr>
            <p:cNvPr id="99" name="Freeform 191">
              <a:extLst>
                <a:ext uri="{FF2B5EF4-FFF2-40B4-BE49-F238E27FC236}">
                  <a16:creationId xmlns:a16="http://schemas.microsoft.com/office/drawing/2014/main" id="{78F8787D-E423-4FFE-8161-A6D09B3C5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0" y="4402138"/>
              <a:ext cx="223838" cy="296862"/>
            </a:xfrm>
            <a:custGeom>
              <a:avLst/>
              <a:gdLst>
                <a:gd name="T0" fmla="*/ 310 w 622"/>
                <a:gd name="T1" fmla="*/ 0 h 825"/>
                <a:gd name="T2" fmla="*/ 0 w 622"/>
                <a:gd name="T3" fmla="*/ 132 h 825"/>
                <a:gd name="T4" fmla="*/ 0 w 622"/>
                <a:gd name="T5" fmla="*/ 426 h 825"/>
                <a:gd name="T6" fmla="*/ 0 w 622"/>
                <a:gd name="T7" fmla="*/ 426 h 825"/>
                <a:gd name="T8" fmla="*/ 310 w 622"/>
                <a:gd name="T9" fmla="*/ 824 h 825"/>
                <a:gd name="T10" fmla="*/ 621 w 622"/>
                <a:gd name="T11" fmla="*/ 426 h 825"/>
                <a:gd name="T12" fmla="*/ 621 w 622"/>
                <a:gd name="T13" fmla="*/ 426 h 825"/>
                <a:gd name="T14" fmla="*/ 621 w 622"/>
                <a:gd name="T15" fmla="*/ 132 h 825"/>
                <a:gd name="T16" fmla="*/ 310 w 622"/>
                <a:gd name="T17" fmla="*/ 0 h 825"/>
                <a:gd name="T18" fmla="*/ 364 w 622"/>
                <a:gd name="T19" fmla="*/ 539 h 825"/>
                <a:gd name="T20" fmla="*/ 141 w 622"/>
                <a:gd name="T21" fmla="*/ 539 h 825"/>
                <a:gd name="T22" fmla="*/ 141 w 622"/>
                <a:gd name="T23" fmla="*/ 508 h 825"/>
                <a:gd name="T24" fmla="*/ 364 w 622"/>
                <a:gd name="T25" fmla="*/ 508 h 825"/>
                <a:gd name="T26" fmla="*/ 364 w 622"/>
                <a:gd name="T27" fmla="*/ 539 h 825"/>
                <a:gd name="T28" fmla="*/ 364 w 622"/>
                <a:gd name="T29" fmla="*/ 417 h 825"/>
                <a:gd name="T30" fmla="*/ 141 w 622"/>
                <a:gd name="T31" fmla="*/ 417 h 825"/>
                <a:gd name="T32" fmla="*/ 141 w 622"/>
                <a:gd name="T33" fmla="*/ 386 h 825"/>
                <a:gd name="T34" fmla="*/ 364 w 622"/>
                <a:gd name="T35" fmla="*/ 386 h 825"/>
                <a:gd name="T36" fmla="*/ 364 w 622"/>
                <a:gd name="T37" fmla="*/ 417 h 825"/>
                <a:gd name="T38" fmla="*/ 364 w 622"/>
                <a:gd name="T39" fmla="*/ 290 h 825"/>
                <a:gd name="T40" fmla="*/ 141 w 622"/>
                <a:gd name="T41" fmla="*/ 290 h 825"/>
                <a:gd name="T42" fmla="*/ 141 w 622"/>
                <a:gd name="T43" fmla="*/ 259 h 825"/>
                <a:gd name="T44" fmla="*/ 364 w 622"/>
                <a:gd name="T45" fmla="*/ 259 h 825"/>
                <a:gd name="T46" fmla="*/ 364 w 622"/>
                <a:gd name="T47" fmla="*/ 290 h 825"/>
                <a:gd name="T48" fmla="*/ 497 w 622"/>
                <a:gd name="T49" fmla="*/ 496 h 825"/>
                <a:gd name="T50" fmla="*/ 443 w 622"/>
                <a:gd name="T51" fmla="*/ 550 h 825"/>
                <a:gd name="T52" fmla="*/ 409 w 622"/>
                <a:gd name="T53" fmla="*/ 516 h 825"/>
                <a:gd name="T54" fmla="*/ 409 w 622"/>
                <a:gd name="T55" fmla="*/ 502 h 825"/>
                <a:gd name="T56" fmla="*/ 423 w 622"/>
                <a:gd name="T57" fmla="*/ 502 h 825"/>
                <a:gd name="T58" fmla="*/ 443 w 622"/>
                <a:gd name="T59" fmla="*/ 522 h 825"/>
                <a:gd name="T60" fmla="*/ 483 w 622"/>
                <a:gd name="T61" fmla="*/ 482 h 825"/>
                <a:gd name="T62" fmla="*/ 497 w 622"/>
                <a:gd name="T63" fmla="*/ 482 h 825"/>
                <a:gd name="T64" fmla="*/ 497 w 622"/>
                <a:gd name="T65" fmla="*/ 496 h 825"/>
                <a:gd name="T66" fmla="*/ 421 w 622"/>
                <a:gd name="T67" fmla="*/ 375 h 825"/>
                <a:gd name="T68" fmla="*/ 421 w 622"/>
                <a:gd name="T69" fmla="*/ 361 h 825"/>
                <a:gd name="T70" fmla="*/ 435 w 622"/>
                <a:gd name="T71" fmla="*/ 361 h 825"/>
                <a:gd name="T72" fmla="*/ 454 w 622"/>
                <a:gd name="T73" fmla="*/ 381 h 825"/>
                <a:gd name="T74" fmla="*/ 474 w 622"/>
                <a:gd name="T75" fmla="*/ 361 h 825"/>
                <a:gd name="T76" fmla="*/ 488 w 622"/>
                <a:gd name="T77" fmla="*/ 361 h 825"/>
                <a:gd name="T78" fmla="*/ 488 w 622"/>
                <a:gd name="T79" fmla="*/ 375 h 825"/>
                <a:gd name="T80" fmla="*/ 468 w 622"/>
                <a:gd name="T81" fmla="*/ 395 h 825"/>
                <a:gd name="T82" fmla="*/ 488 w 622"/>
                <a:gd name="T83" fmla="*/ 415 h 825"/>
                <a:gd name="T84" fmla="*/ 488 w 622"/>
                <a:gd name="T85" fmla="*/ 429 h 825"/>
                <a:gd name="T86" fmla="*/ 480 w 622"/>
                <a:gd name="T87" fmla="*/ 431 h 825"/>
                <a:gd name="T88" fmla="*/ 471 w 622"/>
                <a:gd name="T89" fmla="*/ 429 h 825"/>
                <a:gd name="T90" fmla="*/ 452 w 622"/>
                <a:gd name="T91" fmla="*/ 409 h 825"/>
                <a:gd name="T92" fmla="*/ 432 w 622"/>
                <a:gd name="T93" fmla="*/ 429 h 825"/>
                <a:gd name="T94" fmla="*/ 423 w 622"/>
                <a:gd name="T95" fmla="*/ 431 h 825"/>
                <a:gd name="T96" fmla="*/ 415 w 622"/>
                <a:gd name="T97" fmla="*/ 429 h 825"/>
                <a:gd name="T98" fmla="*/ 415 w 622"/>
                <a:gd name="T99" fmla="*/ 415 h 825"/>
                <a:gd name="T100" fmla="*/ 435 w 622"/>
                <a:gd name="T101" fmla="*/ 395 h 825"/>
                <a:gd name="T102" fmla="*/ 421 w 622"/>
                <a:gd name="T103" fmla="*/ 375 h 825"/>
                <a:gd name="T104" fmla="*/ 500 w 622"/>
                <a:gd name="T105" fmla="*/ 256 h 825"/>
                <a:gd name="T106" fmla="*/ 446 w 622"/>
                <a:gd name="T107" fmla="*/ 310 h 825"/>
                <a:gd name="T108" fmla="*/ 412 w 622"/>
                <a:gd name="T109" fmla="*/ 276 h 825"/>
                <a:gd name="T110" fmla="*/ 412 w 622"/>
                <a:gd name="T111" fmla="*/ 262 h 825"/>
                <a:gd name="T112" fmla="*/ 426 w 622"/>
                <a:gd name="T113" fmla="*/ 262 h 825"/>
                <a:gd name="T114" fmla="*/ 446 w 622"/>
                <a:gd name="T115" fmla="*/ 282 h 825"/>
                <a:gd name="T116" fmla="*/ 485 w 622"/>
                <a:gd name="T117" fmla="*/ 242 h 825"/>
                <a:gd name="T118" fmla="*/ 500 w 622"/>
                <a:gd name="T119" fmla="*/ 242 h 825"/>
                <a:gd name="T120" fmla="*/ 500 w 622"/>
                <a:gd name="T121" fmla="*/ 256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2" h="825">
                  <a:moveTo>
                    <a:pt x="310" y="0"/>
                  </a:moveTo>
                  <a:lnTo>
                    <a:pt x="0" y="132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8" y="589"/>
                    <a:pt x="130" y="733"/>
                    <a:pt x="310" y="824"/>
                  </a:cubicBezTo>
                  <a:cubicBezTo>
                    <a:pt x="491" y="733"/>
                    <a:pt x="610" y="589"/>
                    <a:pt x="621" y="426"/>
                  </a:cubicBezTo>
                  <a:lnTo>
                    <a:pt x="621" y="426"/>
                  </a:lnTo>
                  <a:lnTo>
                    <a:pt x="621" y="132"/>
                  </a:lnTo>
                  <a:lnTo>
                    <a:pt x="310" y="0"/>
                  </a:lnTo>
                  <a:close/>
                  <a:moveTo>
                    <a:pt x="364" y="539"/>
                  </a:moveTo>
                  <a:lnTo>
                    <a:pt x="141" y="539"/>
                  </a:lnTo>
                  <a:lnTo>
                    <a:pt x="141" y="508"/>
                  </a:lnTo>
                  <a:lnTo>
                    <a:pt x="364" y="508"/>
                  </a:lnTo>
                  <a:lnTo>
                    <a:pt x="364" y="539"/>
                  </a:lnTo>
                  <a:close/>
                  <a:moveTo>
                    <a:pt x="364" y="417"/>
                  </a:moveTo>
                  <a:lnTo>
                    <a:pt x="141" y="417"/>
                  </a:lnTo>
                  <a:lnTo>
                    <a:pt x="141" y="386"/>
                  </a:lnTo>
                  <a:lnTo>
                    <a:pt x="364" y="386"/>
                  </a:lnTo>
                  <a:lnTo>
                    <a:pt x="364" y="417"/>
                  </a:lnTo>
                  <a:close/>
                  <a:moveTo>
                    <a:pt x="364" y="290"/>
                  </a:moveTo>
                  <a:lnTo>
                    <a:pt x="141" y="290"/>
                  </a:lnTo>
                  <a:lnTo>
                    <a:pt x="141" y="259"/>
                  </a:lnTo>
                  <a:lnTo>
                    <a:pt x="364" y="259"/>
                  </a:lnTo>
                  <a:lnTo>
                    <a:pt x="364" y="290"/>
                  </a:lnTo>
                  <a:close/>
                  <a:moveTo>
                    <a:pt x="497" y="496"/>
                  </a:moveTo>
                  <a:lnTo>
                    <a:pt x="443" y="550"/>
                  </a:lnTo>
                  <a:lnTo>
                    <a:pt x="409" y="516"/>
                  </a:lnTo>
                  <a:cubicBezTo>
                    <a:pt x="406" y="513"/>
                    <a:pt x="406" y="505"/>
                    <a:pt x="409" y="502"/>
                  </a:cubicBezTo>
                  <a:cubicBezTo>
                    <a:pt x="412" y="499"/>
                    <a:pt x="421" y="499"/>
                    <a:pt x="423" y="502"/>
                  </a:cubicBezTo>
                  <a:lnTo>
                    <a:pt x="443" y="522"/>
                  </a:lnTo>
                  <a:lnTo>
                    <a:pt x="483" y="482"/>
                  </a:lnTo>
                  <a:cubicBezTo>
                    <a:pt x="485" y="479"/>
                    <a:pt x="494" y="479"/>
                    <a:pt x="497" y="482"/>
                  </a:cubicBezTo>
                  <a:cubicBezTo>
                    <a:pt x="502" y="485"/>
                    <a:pt x="502" y="494"/>
                    <a:pt x="497" y="496"/>
                  </a:cubicBezTo>
                  <a:close/>
                  <a:moveTo>
                    <a:pt x="421" y="375"/>
                  </a:moveTo>
                  <a:cubicBezTo>
                    <a:pt x="418" y="372"/>
                    <a:pt x="418" y="364"/>
                    <a:pt x="421" y="361"/>
                  </a:cubicBezTo>
                  <a:cubicBezTo>
                    <a:pt x="423" y="358"/>
                    <a:pt x="432" y="358"/>
                    <a:pt x="435" y="361"/>
                  </a:cubicBezTo>
                  <a:lnTo>
                    <a:pt x="454" y="381"/>
                  </a:lnTo>
                  <a:lnTo>
                    <a:pt x="474" y="361"/>
                  </a:lnTo>
                  <a:cubicBezTo>
                    <a:pt x="477" y="358"/>
                    <a:pt x="485" y="358"/>
                    <a:pt x="488" y="361"/>
                  </a:cubicBezTo>
                  <a:cubicBezTo>
                    <a:pt x="491" y="364"/>
                    <a:pt x="491" y="372"/>
                    <a:pt x="488" y="375"/>
                  </a:cubicBezTo>
                  <a:lnTo>
                    <a:pt x="468" y="395"/>
                  </a:lnTo>
                  <a:lnTo>
                    <a:pt x="488" y="415"/>
                  </a:lnTo>
                  <a:cubicBezTo>
                    <a:pt x="491" y="417"/>
                    <a:pt x="491" y="427"/>
                    <a:pt x="488" y="429"/>
                  </a:cubicBezTo>
                  <a:cubicBezTo>
                    <a:pt x="485" y="432"/>
                    <a:pt x="483" y="431"/>
                    <a:pt x="480" y="431"/>
                  </a:cubicBezTo>
                  <a:cubicBezTo>
                    <a:pt x="477" y="431"/>
                    <a:pt x="474" y="431"/>
                    <a:pt x="471" y="429"/>
                  </a:cubicBezTo>
                  <a:lnTo>
                    <a:pt x="452" y="409"/>
                  </a:lnTo>
                  <a:lnTo>
                    <a:pt x="432" y="429"/>
                  </a:lnTo>
                  <a:cubicBezTo>
                    <a:pt x="429" y="431"/>
                    <a:pt x="426" y="431"/>
                    <a:pt x="423" y="431"/>
                  </a:cubicBezTo>
                  <a:cubicBezTo>
                    <a:pt x="421" y="431"/>
                    <a:pt x="418" y="431"/>
                    <a:pt x="415" y="429"/>
                  </a:cubicBezTo>
                  <a:cubicBezTo>
                    <a:pt x="412" y="426"/>
                    <a:pt x="412" y="417"/>
                    <a:pt x="415" y="415"/>
                  </a:cubicBezTo>
                  <a:lnTo>
                    <a:pt x="435" y="395"/>
                  </a:lnTo>
                  <a:lnTo>
                    <a:pt x="421" y="375"/>
                  </a:lnTo>
                  <a:close/>
                  <a:moveTo>
                    <a:pt x="500" y="256"/>
                  </a:moveTo>
                  <a:lnTo>
                    <a:pt x="446" y="310"/>
                  </a:lnTo>
                  <a:lnTo>
                    <a:pt x="412" y="276"/>
                  </a:lnTo>
                  <a:cubicBezTo>
                    <a:pt x="409" y="273"/>
                    <a:pt x="409" y="265"/>
                    <a:pt x="412" y="262"/>
                  </a:cubicBezTo>
                  <a:cubicBezTo>
                    <a:pt x="415" y="259"/>
                    <a:pt x="423" y="259"/>
                    <a:pt x="426" y="262"/>
                  </a:cubicBezTo>
                  <a:lnTo>
                    <a:pt x="446" y="282"/>
                  </a:lnTo>
                  <a:lnTo>
                    <a:pt x="485" y="242"/>
                  </a:lnTo>
                  <a:cubicBezTo>
                    <a:pt x="488" y="240"/>
                    <a:pt x="497" y="240"/>
                    <a:pt x="500" y="242"/>
                  </a:cubicBezTo>
                  <a:cubicBezTo>
                    <a:pt x="502" y="248"/>
                    <a:pt x="502" y="254"/>
                    <a:pt x="500" y="2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endParaRPr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55BB7A2A-F871-4A97-9E0B-9058570C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35" y="1443171"/>
            <a:ext cx="906910" cy="91824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8D3BAE4-D2F7-4E18-BADC-E7260E4F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132" y="2969877"/>
            <a:ext cx="906910" cy="91824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5FDD4A8-901C-43D8-AFDD-694DCA0D84B2}"/>
              </a:ext>
            </a:extLst>
          </p:cNvPr>
          <p:cNvSpPr txBox="1"/>
          <p:nvPr/>
        </p:nvSpPr>
        <p:spPr>
          <a:xfrm>
            <a:off x="4266928" y="290384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12D2A"/>
                </a:solidFill>
                <a:latin typeface="Oracle Sans"/>
              </a:rPr>
              <a:t>webserver</a:t>
            </a:r>
            <a:endParaRPr lang="sk-SK" sz="1600" dirty="0">
              <a:solidFill>
                <a:srgbClr val="312D2A"/>
              </a:solidFill>
              <a:latin typeface="Oracle San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15ADBA5-1E2B-4AC9-B490-7CDD6A6F5F15}"/>
              </a:ext>
            </a:extLst>
          </p:cNvPr>
          <p:cNvSpPr txBox="1"/>
          <p:nvPr/>
        </p:nvSpPr>
        <p:spPr>
          <a:xfrm>
            <a:off x="4394901" y="3735446"/>
            <a:ext cx="125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312D2A"/>
                </a:solidFill>
                <a:latin typeface="Oracle Sans"/>
              </a:rPr>
              <a:t>nsg</a:t>
            </a:r>
            <a:r>
              <a:rPr lang="en-US" sz="1100" dirty="0">
                <a:solidFill>
                  <a:srgbClr val="312D2A"/>
                </a:solidFill>
                <a:latin typeface="Oracle Sans"/>
              </a:rPr>
              <a:t>: </a:t>
            </a:r>
            <a:r>
              <a:rPr lang="en-US" sz="1100" dirty="0" err="1">
                <a:solidFill>
                  <a:srgbClr val="312D2A"/>
                </a:solidFill>
                <a:latin typeface="Oracle Sans"/>
              </a:rPr>
              <a:t>ssh</a:t>
            </a:r>
            <a:r>
              <a:rPr lang="en-US" sz="1100" dirty="0">
                <a:solidFill>
                  <a:srgbClr val="312D2A"/>
                </a:solidFill>
                <a:latin typeface="Oracle Sans"/>
              </a:rPr>
              <a:t>, web</a:t>
            </a:r>
            <a:endParaRPr lang="sk-SK" sz="1100" dirty="0">
              <a:solidFill>
                <a:srgbClr val="312D2A"/>
              </a:solidFill>
              <a:latin typeface="Oracle San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BD2A4B-FB0F-419A-99E7-85CF085EC2D5}"/>
              </a:ext>
            </a:extLst>
          </p:cNvPr>
          <p:cNvSpPr txBox="1"/>
          <p:nvPr/>
        </p:nvSpPr>
        <p:spPr>
          <a:xfrm>
            <a:off x="9243421" y="3888123"/>
            <a:ext cx="125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312D2A"/>
                </a:solidFill>
                <a:latin typeface="Oracle Sans"/>
              </a:rPr>
              <a:t>nsg</a:t>
            </a:r>
            <a:r>
              <a:rPr lang="en-US" sz="1100" dirty="0">
                <a:solidFill>
                  <a:srgbClr val="312D2A"/>
                </a:solidFill>
                <a:latin typeface="Oracle Sans"/>
              </a:rPr>
              <a:t>: </a:t>
            </a:r>
            <a:r>
              <a:rPr lang="en-US" sz="1100" dirty="0" err="1">
                <a:solidFill>
                  <a:srgbClr val="312D2A"/>
                </a:solidFill>
                <a:latin typeface="Oracle Sans"/>
              </a:rPr>
              <a:t>db</a:t>
            </a:r>
            <a:endParaRPr lang="sk-SK" sz="1100" dirty="0">
              <a:solidFill>
                <a:srgbClr val="312D2A"/>
              </a:solidFill>
              <a:latin typeface="Oracle San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A2B5F9-EEFB-4BA8-BAED-0586A43695D8}"/>
              </a:ext>
            </a:extLst>
          </p:cNvPr>
          <p:cNvSpPr txBox="1"/>
          <p:nvPr/>
        </p:nvSpPr>
        <p:spPr>
          <a:xfrm>
            <a:off x="9101356" y="2776068"/>
            <a:ext cx="1028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12D2A"/>
                </a:solidFill>
                <a:latin typeface="Oracle Sans"/>
              </a:rPr>
              <a:t>database</a:t>
            </a:r>
            <a:endParaRPr lang="sk-SK" sz="1600" dirty="0">
              <a:solidFill>
                <a:srgbClr val="312D2A"/>
              </a:solidFill>
              <a:latin typeface="Oracle Sans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98E0F44-D28C-4C3F-8C1C-C43AF73057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rgbClr val="94AFAF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5122652" y="5019230"/>
            <a:ext cx="631625" cy="606018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88C48EBE-1D1A-4DAF-A5D1-481BEF74515F}"/>
              </a:ext>
            </a:extLst>
          </p:cNvPr>
          <p:cNvSpPr txBox="1"/>
          <p:nvPr/>
        </p:nvSpPr>
        <p:spPr>
          <a:xfrm>
            <a:off x="5033258" y="5596287"/>
            <a:ext cx="882623" cy="261610"/>
          </a:xfrm>
          <a:prstGeom prst="rect">
            <a:avLst/>
          </a:prstGeom>
          <a:solidFill>
            <a:srgbClr val="FCFBFA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rPr>
              <a:t>rt_internet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86CD6399-DE35-4AA0-9FB3-EE914A9AC9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rgbClr val="94AFAF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0023809" y="5021056"/>
            <a:ext cx="631625" cy="606018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59339B59-B55A-4C9D-8BE4-140A979BF6BA}"/>
              </a:ext>
            </a:extLst>
          </p:cNvPr>
          <p:cNvSpPr txBox="1"/>
          <p:nvPr/>
        </p:nvSpPr>
        <p:spPr>
          <a:xfrm>
            <a:off x="10023809" y="5565357"/>
            <a:ext cx="882623" cy="261610"/>
          </a:xfrm>
          <a:prstGeom prst="rect">
            <a:avLst/>
          </a:prstGeom>
          <a:solidFill>
            <a:srgbClr val="FCFBFA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rPr>
              <a:t>rt_intranet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61D127-DF86-48E6-91C4-BF3083C7D7F4}"/>
              </a:ext>
            </a:extLst>
          </p:cNvPr>
          <p:cNvSpPr txBox="1"/>
          <p:nvPr/>
        </p:nvSpPr>
        <p:spPr>
          <a:xfrm>
            <a:off x="2804130" y="1557129"/>
            <a:ext cx="873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12D2A"/>
                </a:solidFill>
                <a:latin typeface="Oracle Sans"/>
              </a:rPr>
              <a:t>bastion</a:t>
            </a:r>
            <a:endParaRPr lang="sk-SK" sz="1600" dirty="0">
              <a:solidFill>
                <a:srgbClr val="312D2A"/>
              </a:solidFill>
              <a:latin typeface="Oracle Sans"/>
            </a:endParaRPr>
          </a:p>
        </p:txBody>
      </p:sp>
      <p:sp>
        <p:nvSpPr>
          <p:cNvPr id="111" name="Freeform 191">
            <a:extLst>
              <a:ext uri="{FF2B5EF4-FFF2-40B4-BE49-F238E27FC236}">
                <a16:creationId xmlns:a16="http://schemas.microsoft.com/office/drawing/2014/main" id="{A3F3C01A-F9FD-4B54-8EF1-1035EFCB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893" y="5053849"/>
            <a:ext cx="408986" cy="536780"/>
          </a:xfrm>
          <a:custGeom>
            <a:avLst/>
            <a:gdLst>
              <a:gd name="T0" fmla="*/ 310 w 622"/>
              <a:gd name="T1" fmla="*/ 0 h 825"/>
              <a:gd name="T2" fmla="*/ 0 w 622"/>
              <a:gd name="T3" fmla="*/ 132 h 825"/>
              <a:gd name="T4" fmla="*/ 0 w 622"/>
              <a:gd name="T5" fmla="*/ 426 h 825"/>
              <a:gd name="T6" fmla="*/ 0 w 622"/>
              <a:gd name="T7" fmla="*/ 426 h 825"/>
              <a:gd name="T8" fmla="*/ 310 w 622"/>
              <a:gd name="T9" fmla="*/ 824 h 825"/>
              <a:gd name="T10" fmla="*/ 621 w 622"/>
              <a:gd name="T11" fmla="*/ 426 h 825"/>
              <a:gd name="T12" fmla="*/ 621 w 622"/>
              <a:gd name="T13" fmla="*/ 426 h 825"/>
              <a:gd name="T14" fmla="*/ 621 w 622"/>
              <a:gd name="T15" fmla="*/ 132 h 825"/>
              <a:gd name="T16" fmla="*/ 310 w 622"/>
              <a:gd name="T17" fmla="*/ 0 h 825"/>
              <a:gd name="T18" fmla="*/ 364 w 622"/>
              <a:gd name="T19" fmla="*/ 539 h 825"/>
              <a:gd name="T20" fmla="*/ 141 w 622"/>
              <a:gd name="T21" fmla="*/ 539 h 825"/>
              <a:gd name="T22" fmla="*/ 141 w 622"/>
              <a:gd name="T23" fmla="*/ 508 h 825"/>
              <a:gd name="T24" fmla="*/ 364 w 622"/>
              <a:gd name="T25" fmla="*/ 508 h 825"/>
              <a:gd name="T26" fmla="*/ 364 w 622"/>
              <a:gd name="T27" fmla="*/ 539 h 825"/>
              <a:gd name="T28" fmla="*/ 364 w 622"/>
              <a:gd name="T29" fmla="*/ 417 h 825"/>
              <a:gd name="T30" fmla="*/ 141 w 622"/>
              <a:gd name="T31" fmla="*/ 417 h 825"/>
              <a:gd name="T32" fmla="*/ 141 w 622"/>
              <a:gd name="T33" fmla="*/ 386 h 825"/>
              <a:gd name="T34" fmla="*/ 364 w 622"/>
              <a:gd name="T35" fmla="*/ 386 h 825"/>
              <a:gd name="T36" fmla="*/ 364 w 622"/>
              <a:gd name="T37" fmla="*/ 417 h 825"/>
              <a:gd name="T38" fmla="*/ 364 w 622"/>
              <a:gd name="T39" fmla="*/ 290 h 825"/>
              <a:gd name="T40" fmla="*/ 141 w 622"/>
              <a:gd name="T41" fmla="*/ 290 h 825"/>
              <a:gd name="T42" fmla="*/ 141 w 622"/>
              <a:gd name="T43" fmla="*/ 259 h 825"/>
              <a:gd name="T44" fmla="*/ 364 w 622"/>
              <a:gd name="T45" fmla="*/ 259 h 825"/>
              <a:gd name="T46" fmla="*/ 364 w 622"/>
              <a:gd name="T47" fmla="*/ 290 h 825"/>
              <a:gd name="T48" fmla="*/ 497 w 622"/>
              <a:gd name="T49" fmla="*/ 496 h 825"/>
              <a:gd name="T50" fmla="*/ 443 w 622"/>
              <a:gd name="T51" fmla="*/ 550 h 825"/>
              <a:gd name="T52" fmla="*/ 409 w 622"/>
              <a:gd name="T53" fmla="*/ 516 h 825"/>
              <a:gd name="T54" fmla="*/ 409 w 622"/>
              <a:gd name="T55" fmla="*/ 502 h 825"/>
              <a:gd name="T56" fmla="*/ 423 w 622"/>
              <a:gd name="T57" fmla="*/ 502 h 825"/>
              <a:gd name="T58" fmla="*/ 443 w 622"/>
              <a:gd name="T59" fmla="*/ 522 h 825"/>
              <a:gd name="T60" fmla="*/ 483 w 622"/>
              <a:gd name="T61" fmla="*/ 482 h 825"/>
              <a:gd name="T62" fmla="*/ 497 w 622"/>
              <a:gd name="T63" fmla="*/ 482 h 825"/>
              <a:gd name="T64" fmla="*/ 497 w 622"/>
              <a:gd name="T65" fmla="*/ 496 h 825"/>
              <a:gd name="T66" fmla="*/ 421 w 622"/>
              <a:gd name="T67" fmla="*/ 375 h 825"/>
              <a:gd name="T68" fmla="*/ 421 w 622"/>
              <a:gd name="T69" fmla="*/ 361 h 825"/>
              <a:gd name="T70" fmla="*/ 435 w 622"/>
              <a:gd name="T71" fmla="*/ 361 h 825"/>
              <a:gd name="T72" fmla="*/ 454 w 622"/>
              <a:gd name="T73" fmla="*/ 381 h 825"/>
              <a:gd name="T74" fmla="*/ 474 w 622"/>
              <a:gd name="T75" fmla="*/ 361 h 825"/>
              <a:gd name="T76" fmla="*/ 488 w 622"/>
              <a:gd name="T77" fmla="*/ 361 h 825"/>
              <a:gd name="T78" fmla="*/ 488 w 622"/>
              <a:gd name="T79" fmla="*/ 375 h 825"/>
              <a:gd name="T80" fmla="*/ 468 w 622"/>
              <a:gd name="T81" fmla="*/ 395 h 825"/>
              <a:gd name="T82" fmla="*/ 488 w 622"/>
              <a:gd name="T83" fmla="*/ 415 h 825"/>
              <a:gd name="T84" fmla="*/ 488 w 622"/>
              <a:gd name="T85" fmla="*/ 429 h 825"/>
              <a:gd name="T86" fmla="*/ 480 w 622"/>
              <a:gd name="T87" fmla="*/ 431 h 825"/>
              <a:gd name="T88" fmla="*/ 471 w 622"/>
              <a:gd name="T89" fmla="*/ 429 h 825"/>
              <a:gd name="T90" fmla="*/ 452 w 622"/>
              <a:gd name="T91" fmla="*/ 409 h 825"/>
              <a:gd name="T92" fmla="*/ 432 w 622"/>
              <a:gd name="T93" fmla="*/ 429 h 825"/>
              <a:gd name="T94" fmla="*/ 423 w 622"/>
              <a:gd name="T95" fmla="*/ 431 h 825"/>
              <a:gd name="T96" fmla="*/ 415 w 622"/>
              <a:gd name="T97" fmla="*/ 429 h 825"/>
              <a:gd name="T98" fmla="*/ 415 w 622"/>
              <a:gd name="T99" fmla="*/ 415 h 825"/>
              <a:gd name="T100" fmla="*/ 435 w 622"/>
              <a:gd name="T101" fmla="*/ 395 h 825"/>
              <a:gd name="T102" fmla="*/ 421 w 622"/>
              <a:gd name="T103" fmla="*/ 375 h 825"/>
              <a:gd name="T104" fmla="*/ 500 w 622"/>
              <a:gd name="T105" fmla="*/ 256 h 825"/>
              <a:gd name="T106" fmla="*/ 446 w 622"/>
              <a:gd name="T107" fmla="*/ 310 h 825"/>
              <a:gd name="T108" fmla="*/ 412 w 622"/>
              <a:gd name="T109" fmla="*/ 276 h 825"/>
              <a:gd name="T110" fmla="*/ 412 w 622"/>
              <a:gd name="T111" fmla="*/ 262 h 825"/>
              <a:gd name="T112" fmla="*/ 426 w 622"/>
              <a:gd name="T113" fmla="*/ 262 h 825"/>
              <a:gd name="T114" fmla="*/ 446 w 622"/>
              <a:gd name="T115" fmla="*/ 282 h 825"/>
              <a:gd name="T116" fmla="*/ 485 w 622"/>
              <a:gd name="T117" fmla="*/ 242 h 825"/>
              <a:gd name="T118" fmla="*/ 500 w 622"/>
              <a:gd name="T119" fmla="*/ 242 h 825"/>
              <a:gd name="T120" fmla="*/ 500 w 622"/>
              <a:gd name="T121" fmla="*/ 256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2" h="825">
                <a:moveTo>
                  <a:pt x="310" y="0"/>
                </a:moveTo>
                <a:lnTo>
                  <a:pt x="0" y="132"/>
                </a:lnTo>
                <a:lnTo>
                  <a:pt x="0" y="426"/>
                </a:lnTo>
                <a:lnTo>
                  <a:pt x="0" y="426"/>
                </a:lnTo>
                <a:cubicBezTo>
                  <a:pt x="8" y="589"/>
                  <a:pt x="130" y="733"/>
                  <a:pt x="310" y="824"/>
                </a:cubicBezTo>
                <a:cubicBezTo>
                  <a:pt x="491" y="733"/>
                  <a:pt x="610" y="589"/>
                  <a:pt x="621" y="426"/>
                </a:cubicBezTo>
                <a:lnTo>
                  <a:pt x="621" y="426"/>
                </a:lnTo>
                <a:lnTo>
                  <a:pt x="621" y="132"/>
                </a:lnTo>
                <a:lnTo>
                  <a:pt x="310" y="0"/>
                </a:lnTo>
                <a:close/>
                <a:moveTo>
                  <a:pt x="364" y="539"/>
                </a:moveTo>
                <a:lnTo>
                  <a:pt x="141" y="539"/>
                </a:lnTo>
                <a:lnTo>
                  <a:pt x="141" y="508"/>
                </a:lnTo>
                <a:lnTo>
                  <a:pt x="364" y="508"/>
                </a:lnTo>
                <a:lnTo>
                  <a:pt x="364" y="539"/>
                </a:lnTo>
                <a:close/>
                <a:moveTo>
                  <a:pt x="364" y="417"/>
                </a:moveTo>
                <a:lnTo>
                  <a:pt x="141" y="417"/>
                </a:lnTo>
                <a:lnTo>
                  <a:pt x="141" y="386"/>
                </a:lnTo>
                <a:lnTo>
                  <a:pt x="364" y="386"/>
                </a:lnTo>
                <a:lnTo>
                  <a:pt x="364" y="417"/>
                </a:lnTo>
                <a:close/>
                <a:moveTo>
                  <a:pt x="364" y="290"/>
                </a:moveTo>
                <a:lnTo>
                  <a:pt x="141" y="290"/>
                </a:lnTo>
                <a:lnTo>
                  <a:pt x="141" y="259"/>
                </a:lnTo>
                <a:lnTo>
                  <a:pt x="364" y="259"/>
                </a:lnTo>
                <a:lnTo>
                  <a:pt x="364" y="290"/>
                </a:lnTo>
                <a:close/>
                <a:moveTo>
                  <a:pt x="497" y="496"/>
                </a:moveTo>
                <a:lnTo>
                  <a:pt x="443" y="550"/>
                </a:lnTo>
                <a:lnTo>
                  <a:pt x="409" y="516"/>
                </a:lnTo>
                <a:cubicBezTo>
                  <a:pt x="406" y="513"/>
                  <a:pt x="406" y="505"/>
                  <a:pt x="409" y="502"/>
                </a:cubicBezTo>
                <a:cubicBezTo>
                  <a:pt x="412" y="499"/>
                  <a:pt x="421" y="499"/>
                  <a:pt x="423" y="502"/>
                </a:cubicBezTo>
                <a:lnTo>
                  <a:pt x="443" y="522"/>
                </a:lnTo>
                <a:lnTo>
                  <a:pt x="483" y="482"/>
                </a:lnTo>
                <a:cubicBezTo>
                  <a:pt x="485" y="479"/>
                  <a:pt x="494" y="479"/>
                  <a:pt x="497" y="482"/>
                </a:cubicBezTo>
                <a:cubicBezTo>
                  <a:pt x="502" y="485"/>
                  <a:pt x="502" y="494"/>
                  <a:pt x="497" y="496"/>
                </a:cubicBezTo>
                <a:close/>
                <a:moveTo>
                  <a:pt x="421" y="375"/>
                </a:moveTo>
                <a:cubicBezTo>
                  <a:pt x="418" y="372"/>
                  <a:pt x="418" y="364"/>
                  <a:pt x="421" y="361"/>
                </a:cubicBezTo>
                <a:cubicBezTo>
                  <a:pt x="423" y="358"/>
                  <a:pt x="432" y="358"/>
                  <a:pt x="435" y="361"/>
                </a:cubicBezTo>
                <a:lnTo>
                  <a:pt x="454" y="381"/>
                </a:lnTo>
                <a:lnTo>
                  <a:pt x="474" y="361"/>
                </a:lnTo>
                <a:cubicBezTo>
                  <a:pt x="477" y="358"/>
                  <a:pt x="485" y="358"/>
                  <a:pt x="488" y="361"/>
                </a:cubicBezTo>
                <a:cubicBezTo>
                  <a:pt x="491" y="364"/>
                  <a:pt x="491" y="372"/>
                  <a:pt x="488" y="375"/>
                </a:cubicBezTo>
                <a:lnTo>
                  <a:pt x="468" y="395"/>
                </a:lnTo>
                <a:lnTo>
                  <a:pt x="488" y="415"/>
                </a:lnTo>
                <a:cubicBezTo>
                  <a:pt x="491" y="417"/>
                  <a:pt x="491" y="427"/>
                  <a:pt x="488" y="429"/>
                </a:cubicBezTo>
                <a:cubicBezTo>
                  <a:pt x="485" y="432"/>
                  <a:pt x="483" y="431"/>
                  <a:pt x="480" y="431"/>
                </a:cubicBezTo>
                <a:cubicBezTo>
                  <a:pt x="477" y="431"/>
                  <a:pt x="474" y="431"/>
                  <a:pt x="471" y="429"/>
                </a:cubicBezTo>
                <a:lnTo>
                  <a:pt x="452" y="409"/>
                </a:lnTo>
                <a:lnTo>
                  <a:pt x="432" y="429"/>
                </a:lnTo>
                <a:cubicBezTo>
                  <a:pt x="429" y="431"/>
                  <a:pt x="426" y="431"/>
                  <a:pt x="423" y="431"/>
                </a:cubicBezTo>
                <a:cubicBezTo>
                  <a:pt x="421" y="431"/>
                  <a:pt x="418" y="431"/>
                  <a:pt x="415" y="429"/>
                </a:cubicBezTo>
                <a:cubicBezTo>
                  <a:pt x="412" y="426"/>
                  <a:pt x="412" y="417"/>
                  <a:pt x="415" y="415"/>
                </a:cubicBezTo>
                <a:lnTo>
                  <a:pt x="435" y="395"/>
                </a:lnTo>
                <a:lnTo>
                  <a:pt x="421" y="375"/>
                </a:lnTo>
                <a:close/>
                <a:moveTo>
                  <a:pt x="500" y="256"/>
                </a:moveTo>
                <a:lnTo>
                  <a:pt x="446" y="310"/>
                </a:lnTo>
                <a:lnTo>
                  <a:pt x="412" y="276"/>
                </a:lnTo>
                <a:cubicBezTo>
                  <a:pt x="409" y="273"/>
                  <a:pt x="409" y="265"/>
                  <a:pt x="412" y="262"/>
                </a:cubicBezTo>
                <a:cubicBezTo>
                  <a:pt x="415" y="259"/>
                  <a:pt x="423" y="259"/>
                  <a:pt x="426" y="262"/>
                </a:cubicBezTo>
                <a:lnTo>
                  <a:pt x="446" y="282"/>
                </a:lnTo>
                <a:lnTo>
                  <a:pt x="485" y="242"/>
                </a:lnTo>
                <a:cubicBezTo>
                  <a:pt x="488" y="240"/>
                  <a:pt x="497" y="240"/>
                  <a:pt x="500" y="242"/>
                </a:cubicBezTo>
                <a:cubicBezTo>
                  <a:pt x="502" y="248"/>
                  <a:pt x="502" y="254"/>
                  <a:pt x="500" y="256"/>
                </a:cubicBezTo>
                <a:close/>
              </a:path>
            </a:pathLst>
          </a:custGeom>
          <a:solidFill>
            <a:srgbClr val="94AFAF">
              <a:lumMod val="60000"/>
              <a:lumOff val="4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D52B8D-8227-46B7-9641-B4B4BA247576}"/>
              </a:ext>
            </a:extLst>
          </p:cNvPr>
          <p:cNvSpPr txBox="1"/>
          <p:nvPr/>
        </p:nvSpPr>
        <p:spPr>
          <a:xfrm>
            <a:off x="4150635" y="5579891"/>
            <a:ext cx="882623" cy="261610"/>
          </a:xfrm>
          <a:prstGeom prst="rect">
            <a:avLst/>
          </a:prstGeom>
          <a:solidFill>
            <a:srgbClr val="FCFBFA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rPr>
              <a:t>sl_default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"/>
            </a:endParaRPr>
          </a:p>
        </p:txBody>
      </p:sp>
      <p:sp>
        <p:nvSpPr>
          <p:cNvPr id="113" name="Freeform 191">
            <a:extLst>
              <a:ext uri="{FF2B5EF4-FFF2-40B4-BE49-F238E27FC236}">
                <a16:creationId xmlns:a16="http://schemas.microsoft.com/office/drawing/2014/main" id="{B512B82D-901B-45BC-B27D-402F78C0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345" y="5051348"/>
            <a:ext cx="408986" cy="536780"/>
          </a:xfrm>
          <a:custGeom>
            <a:avLst/>
            <a:gdLst>
              <a:gd name="T0" fmla="*/ 310 w 622"/>
              <a:gd name="T1" fmla="*/ 0 h 825"/>
              <a:gd name="T2" fmla="*/ 0 w 622"/>
              <a:gd name="T3" fmla="*/ 132 h 825"/>
              <a:gd name="T4" fmla="*/ 0 w 622"/>
              <a:gd name="T5" fmla="*/ 426 h 825"/>
              <a:gd name="T6" fmla="*/ 0 w 622"/>
              <a:gd name="T7" fmla="*/ 426 h 825"/>
              <a:gd name="T8" fmla="*/ 310 w 622"/>
              <a:gd name="T9" fmla="*/ 824 h 825"/>
              <a:gd name="T10" fmla="*/ 621 w 622"/>
              <a:gd name="T11" fmla="*/ 426 h 825"/>
              <a:gd name="T12" fmla="*/ 621 w 622"/>
              <a:gd name="T13" fmla="*/ 426 h 825"/>
              <a:gd name="T14" fmla="*/ 621 w 622"/>
              <a:gd name="T15" fmla="*/ 132 h 825"/>
              <a:gd name="T16" fmla="*/ 310 w 622"/>
              <a:gd name="T17" fmla="*/ 0 h 825"/>
              <a:gd name="T18" fmla="*/ 364 w 622"/>
              <a:gd name="T19" fmla="*/ 539 h 825"/>
              <a:gd name="T20" fmla="*/ 141 w 622"/>
              <a:gd name="T21" fmla="*/ 539 h 825"/>
              <a:gd name="T22" fmla="*/ 141 w 622"/>
              <a:gd name="T23" fmla="*/ 508 h 825"/>
              <a:gd name="T24" fmla="*/ 364 w 622"/>
              <a:gd name="T25" fmla="*/ 508 h 825"/>
              <a:gd name="T26" fmla="*/ 364 w 622"/>
              <a:gd name="T27" fmla="*/ 539 h 825"/>
              <a:gd name="T28" fmla="*/ 364 w 622"/>
              <a:gd name="T29" fmla="*/ 417 h 825"/>
              <a:gd name="T30" fmla="*/ 141 w 622"/>
              <a:gd name="T31" fmla="*/ 417 h 825"/>
              <a:gd name="T32" fmla="*/ 141 w 622"/>
              <a:gd name="T33" fmla="*/ 386 h 825"/>
              <a:gd name="T34" fmla="*/ 364 w 622"/>
              <a:gd name="T35" fmla="*/ 386 h 825"/>
              <a:gd name="T36" fmla="*/ 364 w 622"/>
              <a:gd name="T37" fmla="*/ 417 h 825"/>
              <a:gd name="T38" fmla="*/ 364 w 622"/>
              <a:gd name="T39" fmla="*/ 290 h 825"/>
              <a:gd name="T40" fmla="*/ 141 w 622"/>
              <a:gd name="T41" fmla="*/ 290 h 825"/>
              <a:gd name="T42" fmla="*/ 141 w 622"/>
              <a:gd name="T43" fmla="*/ 259 h 825"/>
              <a:gd name="T44" fmla="*/ 364 w 622"/>
              <a:gd name="T45" fmla="*/ 259 h 825"/>
              <a:gd name="T46" fmla="*/ 364 w 622"/>
              <a:gd name="T47" fmla="*/ 290 h 825"/>
              <a:gd name="T48" fmla="*/ 497 w 622"/>
              <a:gd name="T49" fmla="*/ 496 h 825"/>
              <a:gd name="T50" fmla="*/ 443 w 622"/>
              <a:gd name="T51" fmla="*/ 550 h 825"/>
              <a:gd name="T52" fmla="*/ 409 w 622"/>
              <a:gd name="T53" fmla="*/ 516 h 825"/>
              <a:gd name="T54" fmla="*/ 409 w 622"/>
              <a:gd name="T55" fmla="*/ 502 h 825"/>
              <a:gd name="T56" fmla="*/ 423 w 622"/>
              <a:gd name="T57" fmla="*/ 502 h 825"/>
              <a:gd name="T58" fmla="*/ 443 w 622"/>
              <a:gd name="T59" fmla="*/ 522 h 825"/>
              <a:gd name="T60" fmla="*/ 483 w 622"/>
              <a:gd name="T61" fmla="*/ 482 h 825"/>
              <a:gd name="T62" fmla="*/ 497 w 622"/>
              <a:gd name="T63" fmla="*/ 482 h 825"/>
              <a:gd name="T64" fmla="*/ 497 w 622"/>
              <a:gd name="T65" fmla="*/ 496 h 825"/>
              <a:gd name="T66" fmla="*/ 421 w 622"/>
              <a:gd name="T67" fmla="*/ 375 h 825"/>
              <a:gd name="T68" fmla="*/ 421 w 622"/>
              <a:gd name="T69" fmla="*/ 361 h 825"/>
              <a:gd name="T70" fmla="*/ 435 w 622"/>
              <a:gd name="T71" fmla="*/ 361 h 825"/>
              <a:gd name="T72" fmla="*/ 454 w 622"/>
              <a:gd name="T73" fmla="*/ 381 h 825"/>
              <a:gd name="T74" fmla="*/ 474 w 622"/>
              <a:gd name="T75" fmla="*/ 361 h 825"/>
              <a:gd name="T76" fmla="*/ 488 w 622"/>
              <a:gd name="T77" fmla="*/ 361 h 825"/>
              <a:gd name="T78" fmla="*/ 488 w 622"/>
              <a:gd name="T79" fmla="*/ 375 h 825"/>
              <a:gd name="T80" fmla="*/ 468 w 622"/>
              <a:gd name="T81" fmla="*/ 395 h 825"/>
              <a:gd name="T82" fmla="*/ 488 w 622"/>
              <a:gd name="T83" fmla="*/ 415 h 825"/>
              <a:gd name="T84" fmla="*/ 488 w 622"/>
              <a:gd name="T85" fmla="*/ 429 h 825"/>
              <a:gd name="T86" fmla="*/ 480 w 622"/>
              <a:gd name="T87" fmla="*/ 431 h 825"/>
              <a:gd name="T88" fmla="*/ 471 w 622"/>
              <a:gd name="T89" fmla="*/ 429 h 825"/>
              <a:gd name="T90" fmla="*/ 452 w 622"/>
              <a:gd name="T91" fmla="*/ 409 h 825"/>
              <a:gd name="T92" fmla="*/ 432 w 622"/>
              <a:gd name="T93" fmla="*/ 429 h 825"/>
              <a:gd name="T94" fmla="*/ 423 w 622"/>
              <a:gd name="T95" fmla="*/ 431 h 825"/>
              <a:gd name="T96" fmla="*/ 415 w 622"/>
              <a:gd name="T97" fmla="*/ 429 h 825"/>
              <a:gd name="T98" fmla="*/ 415 w 622"/>
              <a:gd name="T99" fmla="*/ 415 h 825"/>
              <a:gd name="T100" fmla="*/ 435 w 622"/>
              <a:gd name="T101" fmla="*/ 395 h 825"/>
              <a:gd name="T102" fmla="*/ 421 w 622"/>
              <a:gd name="T103" fmla="*/ 375 h 825"/>
              <a:gd name="T104" fmla="*/ 500 w 622"/>
              <a:gd name="T105" fmla="*/ 256 h 825"/>
              <a:gd name="T106" fmla="*/ 446 w 622"/>
              <a:gd name="T107" fmla="*/ 310 h 825"/>
              <a:gd name="T108" fmla="*/ 412 w 622"/>
              <a:gd name="T109" fmla="*/ 276 h 825"/>
              <a:gd name="T110" fmla="*/ 412 w 622"/>
              <a:gd name="T111" fmla="*/ 262 h 825"/>
              <a:gd name="T112" fmla="*/ 426 w 622"/>
              <a:gd name="T113" fmla="*/ 262 h 825"/>
              <a:gd name="T114" fmla="*/ 446 w 622"/>
              <a:gd name="T115" fmla="*/ 282 h 825"/>
              <a:gd name="T116" fmla="*/ 485 w 622"/>
              <a:gd name="T117" fmla="*/ 242 h 825"/>
              <a:gd name="T118" fmla="*/ 500 w 622"/>
              <a:gd name="T119" fmla="*/ 242 h 825"/>
              <a:gd name="T120" fmla="*/ 500 w 622"/>
              <a:gd name="T121" fmla="*/ 256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2" h="825">
                <a:moveTo>
                  <a:pt x="310" y="0"/>
                </a:moveTo>
                <a:lnTo>
                  <a:pt x="0" y="132"/>
                </a:lnTo>
                <a:lnTo>
                  <a:pt x="0" y="426"/>
                </a:lnTo>
                <a:lnTo>
                  <a:pt x="0" y="426"/>
                </a:lnTo>
                <a:cubicBezTo>
                  <a:pt x="8" y="589"/>
                  <a:pt x="130" y="733"/>
                  <a:pt x="310" y="824"/>
                </a:cubicBezTo>
                <a:cubicBezTo>
                  <a:pt x="491" y="733"/>
                  <a:pt x="610" y="589"/>
                  <a:pt x="621" y="426"/>
                </a:cubicBezTo>
                <a:lnTo>
                  <a:pt x="621" y="426"/>
                </a:lnTo>
                <a:lnTo>
                  <a:pt x="621" y="132"/>
                </a:lnTo>
                <a:lnTo>
                  <a:pt x="310" y="0"/>
                </a:lnTo>
                <a:close/>
                <a:moveTo>
                  <a:pt x="364" y="539"/>
                </a:moveTo>
                <a:lnTo>
                  <a:pt x="141" y="539"/>
                </a:lnTo>
                <a:lnTo>
                  <a:pt x="141" y="508"/>
                </a:lnTo>
                <a:lnTo>
                  <a:pt x="364" y="508"/>
                </a:lnTo>
                <a:lnTo>
                  <a:pt x="364" y="539"/>
                </a:lnTo>
                <a:close/>
                <a:moveTo>
                  <a:pt x="364" y="417"/>
                </a:moveTo>
                <a:lnTo>
                  <a:pt x="141" y="417"/>
                </a:lnTo>
                <a:lnTo>
                  <a:pt x="141" y="386"/>
                </a:lnTo>
                <a:lnTo>
                  <a:pt x="364" y="386"/>
                </a:lnTo>
                <a:lnTo>
                  <a:pt x="364" y="417"/>
                </a:lnTo>
                <a:close/>
                <a:moveTo>
                  <a:pt x="364" y="290"/>
                </a:moveTo>
                <a:lnTo>
                  <a:pt x="141" y="290"/>
                </a:lnTo>
                <a:lnTo>
                  <a:pt x="141" y="259"/>
                </a:lnTo>
                <a:lnTo>
                  <a:pt x="364" y="259"/>
                </a:lnTo>
                <a:lnTo>
                  <a:pt x="364" y="290"/>
                </a:lnTo>
                <a:close/>
                <a:moveTo>
                  <a:pt x="497" y="496"/>
                </a:moveTo>
                <a:lnTo>
                  <a:pt x="443" y="550"/>
                </a:lnTo>
                <a:lnTo>
                  <a:pt x="409" y="516"/>
                </a:lnTo>
                <a:cubicBezTo>
                  <a:pt x="406" y="513"/>
                  <a:pt x="406" y="505"/>
                  <a:pt x="409" y="502"/>
                </a:cubicBezTo>
                <a:cubicBezTo>
                  <a:pt x="412" y="499"/>
                  <a:pt x="421" y="499"/>
                  <a:pt x="423" y="502"/>
                </a:cubicBezTo>
                <a:lnTo>
                  <a:pt x="443" y="522"/>
                </a:lnTo>
                <a:lnTo>
                  <a:pt x="483" y="482"/>
                </a:lnTo>
                <a:cubicBezTo>
                  <a:pt x="485" y="479"/>
                  <a:pt x="494" y="479"/>
                  <a:pt x="497" y="482"/>
                </a:cubicBezTo>
                <a:cubicBezTo>
                  <a:pt x="502" y="485"/>
                  <a:pt x="502" y="494"/>
                  <a:pt x="497" y="496"/>
                </a:cubicBezTo>
                <a:close/>
                <a:moveTo>
                  <a:pt x="421" y="375"/>
                </a:moveTo>
                <a:cubicBezTo>
                  <a:pt x="418" y="372"/>
                  <a:pt x="418" y="364"/>
                  <a:pt x="421" y="361"/>
                </a:cubicBezTo>
                <a:cubicBezTo>
                  <a:pt x="423" y="358"/>
                  <a:pt x="432" y="358"/>
                  <a:pt x="435" y="361"/>
                </a:cubicBezTo>
                <a:lnTo>
                  <a:pt x="454" y="381"/>
                </a:lnTo>
                <a:lnTo>
                  <a:pt x="474" y="361"/>
                </a:lnTo>
                <a:cubicBezTo>
                  <a:pt x="477" y="358"/>
                  <a:pt x="485" y="358"/>
                  <a:pt x="488" y="361"/>
                </a:cubicBezTo>
                <a:cubicBezTo>
                  <a:pt x="491" y="364"/>
                  <a:pt x="491" y="372"/>
                  <a:pt x="488" y="375"/>
                </a:cubicBezTo>
                <a:lnTo>
                  <a:pt x="468" y="395"/>
                </a:lnTo>
                <a:lnTo>
                  <a:pt x="488" y="415"/>
                </a:lnTo>
                <a:cubicBezTo>
                  <a:pt x="491" y="417"/>
                  <a:pt x="491" y="427"/>
                  <a:pt x="488" y="429"/>
                </a:cubicBezTo>
                <a:cubicBezTo>
                  <a:pt x="485" y="432"/>
                  <a:pt x="483" y="431"/>
                  <a:pt x="480" y="431"/>
                </a:cubicBezTo>
                <a:cubicBezTo>
                  <a:pt x="477" y="431"/>
                  <a:pt x="474" y="431"/>
                  <a:pt x="471" y="429"/>
                </a:cubicBezTo>
                <a:lnTo>
                  <a:pt x="452" y="409"/>
                </a:lnTo>
                <a:lnTo>
                  <a:pt x="432" y="429"/>
                </a:lnTo>
                <a:cubicBezTo>
                  <a:pt x="429" y="431"/>
                  <a:pt x="426" y="431"/>
                  <a:pt x="423" y="431"/>
                </a:cubicBezTo>
                <a:cubicBezTo>
                  <a:pt x="421" y="431"/>
                  <a:pt x="418" y="431"/>
                  <a:pt x="415" y="429"/>
                </a:cubicBezTo>
                <a:cubicBezTo>
                  <a:pt x="412" y="426"/>
                  <a:pt x="412" y="417"/>
                  <a:pt x="415" y="415"/>
                </a:cubicBezTo>
                <a:lnTo>
                  <a:pt x="435" y="395"/>
                </a:lnTo>
                <a:lnTo>
                  <a:pt x="421" y="375"/>
                </a:lnTo>
                <a:close/>
                <a:moveTo>
                  <a:pt x="500" y="256"/>
                </a:moveTo>
                <a:lnTo>
                  <a:pt x="446" y="310"/>
                </a:lnTo>
                <a:lnTo>
                  <a:pt x="412" y="276"/>
                </a:lnTo>
                <a:cubicBezTo>
                  <a:pt x="409" y="273"/>
                  <a:pt x="409" y="265"/>
                  <a:pt x="412" y="262"/>
                </a:cubicBezTo>
                <a:cubicBezTo>
                  <a:pt x="415" y="259"/>
                  <a:pt x="423" y="259"/>
                  <a:pt x="426" y="262"/>
                </a:cubicBezTo>
                <a:lnTo>
                  <a:pt x="446" y="282"/>
                </a:lnTo>
                <a:lnTo>
                  <a:pt x="485" y="242"/>
                </a:lnTo>
                <a:cubicBezTo>
                  <a:pt x="488" y="240"/>
                  <a:pt x="497" y="240"/>
                  <a:pt x="500" y="242"/>
                </a:cubicBezTo>
                <a:cubicBezTo>
                  <a:pt x="502" y="248"/>
                  <a:pt x="502" y="254"/>
                  <a:pt x="500" y="256"/>
                </a:cubicBezTo>
                <a:close/>
              </a:path>
            </a:pathLst>
          </a:custGeom>
          <a:solidFill>
            <a:srgbClr val="94AFAF">
              <a:lumMod val="60000"/>
              <a:lumOff val="4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E21AF0-51CC-4B23-8C80-C9674994CDE0}"/>
              </a:ext>
            </a:extLst>
          </p:cNvPr>
          <p:cNvSpPr txBox="1"/>
          <p:nvPr/>
        </p:nvSpPr>
        <p:spPr>
          <a:xfrm>
            <a:off x="9211087" y="5577390"/>
            <a:ext cx="882623" cy="261610"/>
          </a:xfrm>
          <a:prstGeom prst="rect">
            <a:avLst/>
          </a:prstGeom>
          <a:solidFill>
            <a:srgbClr val="FCFBFA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rPr>
              <a:t>sl_default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9163415-712B-4D9A-ACF0-EBC4CEE386D6}"/>
              </a:ext>
            </a:extLst>
          </p:cNvPr>
          <p:cNvGrpSpPr/>
          <p:nvPr/>
        </p:nvGrpSpPr>
        <p:grpSpPr>
          <a:xfrm>
            <a:off x="4047330" y="3499774"/>
            <a:ext cx="439196" cy="536779"/>
            <a:chOff x="3302000" y="4402138"/>
            <a:chExt cx="223838" cy="296862"/>
          </a:xfrm>
          <a:solidFill>
            <a:srgbClr val="C74634">
              <a:lumMod val="60000"/>
              <a:lumOff val="40000"/>
            </a:srgbClr>
          </a:solidFill>
        </p:grpSpPr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9E373AD7-0ACE-417A-A025-E1780E96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0" y="4402138"/>
              <a:ext cx="223838" cy="296862"/>
            </a:xfrm>
            <a:custGeom>
              <a:avLst/>
              <a:gdLst>
                <a:gd name="T0" fmla="*/ 310 w 622"/>
                <a:gd name="T1" fmla="*/ 0 h 825"/>
                <a:gd name="T2" fmla="*/ 0 w 622"/>
                <a:gd name="T3" fmla="*/ 132 h 825"/>
                <a:gd name="T4" fmla="*/ 0 w 622"/>
                <a:gd name="T5" fmla="*/ 426 h 825"/>
                <a:gd name="T6" fmla="*/ 0 w 622"/>
                <a:gd name="T7" fmla="*/ 426 h 825"/>
                <a:gd name="T8" fmla="*/ 310 w 622"/>
                <a:gd name="T9" fmla="*/ 824 h 825"/>
                <a:gd name="T10" fmla="*/ 621 w 622"/>
                <a:gd name="T11" fmla="*/ 426 h 825"/>
                <a:gd name="T12" fmla="*/ 621 w 622"/>
                <a:gd name="T13" fmla="*/ 426 h 825"/>
                <a:gd name="T14" fmla="*/ 621 w 622"/>
                <a:gd name="T15" fmla="*/ 132 h 825"/>
                <a:gd name="T16" fmla="*/ 310 w 622"/>
                <a:gd name="T17" fmla="*/ 0 h 825"/>
                <a:gd name="T18" fmla="*/ 364 w 622"/>
                <a:gd name="T19" fmla="*/ 539 h 825"/>
                <a:gd name="T20" fmla="*/ 141 w 622"/>
                <a:gd name="T21" fmla="*/ 539 h 825"/>
                <a:gd name="T22" fmla="*/ 141 w 622"/>
                <a:gd name="T23" fmla="*/ 508 h 825"/>
                <a:gd name="T24" fmla="*/ 364 w 622"/>
                <a:gd name="T25" fmla="*/ 508 h 825"/>
                <a:gd name="T26" fmla="*/ 364 w 622"/>
                <a:gd name="T27" fmla="*/ 539 h 825"/>
                <a:gd name="T28" fmla="*/ 364 w 622"/>
                <a:gd name="T29" fmla="*/ 417 h 825"/>
                <a:gd name="T30" fmla="*/ 141 w 622"/>
                <a:gd name="T31" fmla="*/ 417 h 825"/>
                <a:gd name="T32" fmla="*/ 141 w 622"/>
                <a:gd name="T33" fmla="*/ 386 h 825"/>
                <a:gd name="T34" fmla="*/ 364 w 622"/>
                <a:gd name="T35" fmla="*/ 386 h 825"/>
                <a:gd name="T36" fmla="*/ 364 w 622"/>
                <a:gd name="T37" fmla="*/ 417 h 825"/>
                <a:gd name="T38" fmla="*/ 364 w 622"/>
                <a:gd name="T39" fmla="*/ 290 h 825"/>
                <a:gd name="T40" fmla="*/ 141 w 622"/>
                <a:gd name="T41" fmla="*/ 290 h 825"/>
                <a:gd name="T42" fmla="*/ 141 w 622"/>
                <a:gd name="T43" fmla="*/ 259 h 825"/>
                <a:gd name="T44" fmla="*/ 364 w 622"/>
                <a:gd name="T45" fmla="*/ 259 h 825"/>
                <a:gd name="T46" fmla="*/ 364 w 622"/>
                <a:gd name="T47" fmla="*/ 290 h 825"/>
                <a:gd name="T48" fmla="*/ 497 w 622"/>
                <a:gd name="T49" fmla="*/ 496 h 825"/>
                <a:gd name="T50" fmla="*/ 443 w 622"/>
                <a:gd name="T51" fmla="*/ 550 h 825"/>
                <a:gd name="T52" fmla="*/ 409 w 622"/>
                <a:gd name="T53" fmla="*/ 516 h 825"/>
                <a:gd name="T54" fmla="*/ 409 w 622"/>
                <a:gd name="T55" fmla="*/ 502 h 825"/>
                <a:gd name="T56" fmla="*/ 423 w 622"/>
                <a:gd name="T57" fmla="*/ 502 h 825"/>
                <a:gd name="T58" fmla="*/ 443 w 622"/>
                <a:gd name="T59" fmla="*/ 522 h 825"/>
                <a:gd name="T60" fmla="*/ 483 w 622"/>
                <a:gd name="T61" fmla="*/ 482 h 825"/>
                <a:gd name="T62" fmla="*/ 497 w 622"/>
                <a:gd name="T63" fmla="*/ 482 h 825"/>
                <a:gd name="T64" fmla="*/ 497 w 622"/>
                <a:gd name="T65" fmla="*/ 496 h 825"/>
                <a:gd name="T66" fmla="*/ 421 w 622"/>
                <a:gd name="T67" fmla="*/ 375 h 825"/>
                <a:gd name="T68" fmla="*/ 421 w 622"/>
                <a:gd name="T69" fmla="*/ 361 h 825"/>
                <a:gd name="T70" fmla="*/ 435 w 622"/>
                <a:gd name="T71" fmla="*/ 361 h 825"/>
                <a:gd name="T72" fmla="*/ 454 w 622"/>
                <a:gd name="T73" fmla="*/ 381 h 825"/>
                <a:gd name="T74" fmla="*/ 474 w 622"/>
                <a:gd name="T75" fmla="*/ 361 h 825"/>
                <a:gd name="T76" fmla="*/ 488 w 622"/>
                <a:gd name="T77" fmla="*/ 361 h 825"/>
                <a:gd name="T78" fmla="*/ 488 w 622"/>
                <a:gd name="T79" fmla="*/ 375 h 825"/>
                <a:gd name="T80" fmla="*/ 468 w 622"/>
                <a:gd name="T81" fmla="*/ 395 h 825"/>
                <a:gd name="T82" fmla="*/ 488 w 622"/>
                <a:gd name="T83" fmla="*/ 415 h 825"/>
                <a:gd name="T84" fmla="*/ 488 w 622"/>
                <a:gd name="T85" fmla="*/ 429 h 825"/>
                <a:gd name="T86" fmla="*/ 480 w 622"/>
                <a:gd name="T87" fmla="*/ 431 h 825"/>
                <a:gd name="T88" fmla="*/ 471 w 622"/>
                <a:gd name="T89" fmla="*/ 429 h 825"/>
                <a:gd name="T90" fmla="*/ 452 w 622"/>
                <a:gd name="T91" fmla="*/ 409 h 825"/>
                <a:gd name="T92" fmla="*/ 432 w 622"/>
                <a:gd name="T93" fmla="*/ 429 h 825"/>
                <a:gd name="T94" fmla="*/ 423 w 622"/>
                <a:gd name="T95" fmla="*/ 431 h 825"/>
                <a:gd name="T96" fmla="*/ 415 w 622"/>
                <a:gd name="T97" fmla="*/ 429 h 825"/>
                <a:gd name="T98" fmla="*/ 415 w 622"/>
                <a:gd name="T99" fmla="*/ 415 h 825"/>
                <a:gd name="T100" fmla="*/ 435 w 622"/>
                <a:gd name="T101" fmla="*/ 395 h 825"/>
                <a:gd name="T102" fmla="*/ 421 w 622"/>
                <a:gd name="T103" fmla="*/ 375 h 825"/>
                <a:gd name="T104" fmla="*/ 500 w 622"/>
                <a:gd name="T105" fmla="*/ 256 h 825"/>
                <a:gd name="T106" fmla="*/ 446 w 622"/>
                <a:gd name="T107" fmla="*/ 310 h 825"/>
                <a:gd name="T108" fmla="*/ 412 w 622"/>
                <a:gd name="T109" fmla="*/ 276 h 825"/>
                <a:gd name="T110" fmla="*/ 412 w 622"/>
                <a:gd name="T111" fmla="*/ 262 h 825"/>
                <a:gd name="T112" fmla="*/ 426 w 622"/>
                <a:gd name="T113" fmla="*/ 262 h 825"/>
                <a:gd name="T114" fmla="*/ 446 w 622"/>
                <a:gd name="T115" fmla="*/ 282 h 825"/>
                <a:gd name="T116" fmla="*/ 485 w 622"/>
                <a:gd name="T117" fmla="*/ 242 h 825"/>
                <a:gd name="T118" fmla="*/ 500 w 622"/>
                <a:gd name="T119" fmla="*/ 242 h 825"/>
                <a:gd name="T120" fmla="*/ 500 w 622"/>
                <a:gd name="T121" fmla="*/ 256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2" h="825">
                  <a:moveTo>
                    <a:pt x="310" y="0"/>
                  </a:moveTo>
                  <a:lnTo>
                    <a:pt x="0" y="132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8" y="589"/>
                    <a:pt x="130" y="733"/>
                    <a:pt x="310" y="824"/>
                  </a:cubicBezTo>
                  <a:cubicBezTo>
                    <a:pt x="491" y="733"/>
                    <a:pt x="610" y="589"/>
                    <a:pt x="621" y="426"/>
                  </a:cubicBezTo>
                  <a:lnTo>
                    <a:pt x="621" y="426"/>
                  </a:lnTo>
                  <a:lnTo>
                    <a:pt x="621" y="132"/>
                  </a:lnTo>
                  <a:lnTo>
                    <a:pt x="310" y="0"/>
                  </a:lnTo>
                  <a:close/>
                  <a:moveTo>
                    <a:pt x="364" y="539"/>
                  </a:moveTo>
                  <a:lnTo>
                    <a:pt x="141" y="539"/>
                  </a:lnTo>
                  <a:lnTo>
                    <a:pt x="141" y="508"/>
                  </a:lnTo>
                  <a:lnTo>
                    <a:pt x="364" y="508"/>
                  </a:lnTo>
                  <a:lnTo>
                    <a:pt x="364" y="539"/>
                  </a:lnTo>
                  <a:close/>
                  <a:moveTo>
                    <a:pt x="364" y="417"/>
                  </a:moveTo>
                  <a:lnTo>
                    <a:pt x="141" y="417"/>
                  </a:lnTo>
                  <a:lnTo>
                    <a:pt x="141" y="386"/>
                  </a:lnTo>
                  <a:lnTo>
                    <a:pt x="364" y="386"/>
                  </a:lnTo>
                  <a:lnTo>
                    <a:pt x="364" y="417"/>
                  </a:lnTo>
                  <a:close/>
                  <a:moveTo>
                    <a:pt x="364" y="290"/>
                  </a:moveTo>
                  <a:lnTo>
                    <a:pt x="141" y="290"/>
                  </a:lnTo>
                  <a:lnTo>
                    <a:pt x="141" y="259"/>
                  </a:lnTo>
                  <a:lnTo>
                    <a:pt x="364" y="259"/>
                  </a:lnTo>
                  <a:lnTo>
                    <a:pt x="364" y="290"/>
                  </a:lnTo>
                  <a:close/>
                  <a:moveTo>
                    <a:pt x="497" y="496"/>
                  </a:moveTo>
                  <a:lnTo>
                    <a:pt x="443" y="550"/>
                  </a:lnTo>
                  <a:lnTo>
                    <a:pt x="409" y="516"/>
                  </a:lnTo>
                  <a:cubicBezTo>
                    <a:pt x="406" y="513"/>
                    <a:pt x="406" y="505"/>
                    <a:pt x="409" y="502"/>
                  </a:cubicBezTo>
                  <a:cubicBezTo>
                    <a:pt x="412" y="499"/>
                    <a:pt x="421" y="499"/>
                    <a:pt x="423" y="502"/>
                  </a:cubicBezTo>
                  <a:lnTo>
                    <a:pt x="443" y="522"/>
                  </a:lnTo>
                  <a:lnTo>
                    <a:pt x="483" y="482"/>
                  </a:lnTo>
                  <a:cubicBezTo>
                    <a:pt x="485" y="479"/>
                    <a:pt x="494" y="479"/>
                    <a:pt x="497" y="482"/>
                  </a:cubicBezTo>
                  <a:cubicBezTo>
                    <a:pt x="502" y="485"/>
                    <a:pt x="502" y="494"/>
                    <a:pt x="497" y="496"/>
                  </a:cubicBezTo>
                  <a:close/>
                  <a:moveTo>
                    <a:pt x="421" y="375"/>
                  </a:moveTo>
                  <a:cubicBezTo>
                    <a:pt x="418" y="372"/>
                    <a:pt x="418" y="364"/>
                    <a:pt x="421" y="361"/>
                  </a:cubicBezTo>
                  <a:cubicBezTo>
                    <a:pt x="423" y="358"/>
                    <a:pt x="432" y="358"/>
                    <a:pt x="435" y="361"/>
                  </a:cubicBezTo>
                  <a:lnTo>
                    <a:pt x="454" y="381"/>
                  </a:lnTo>
                  <a:lnTo>
                    <a:pt x="474" y="361"/>
                  </a:lnTo>
                  <a:cubicBezTo>
                    <a:pt x="477" y="358"/>
                    <a:pt x="485" y="358"/>
                    <a:pt x="488" y="361"/>
                  </a:cubicBezTo>
                  <a:cubicBezTo>
                    <a:pt x="491" y="364"/>
                    <a:pt x="491" y="372"/>
                    <a:pt x="488" y="375"/>
                  </a:cubicBezTo>
                  <a:lnTo>
                    <a:pt x="468" y="395"/>
                  </a:lnTo>
                  <a:lnTo>
                    <a:pt x="488" y="415"/>
                  </a:lnTo>
                  <a:cubicBezTo>
                    <a:pt x="491" y="417"/>
                    <a:pt x="491" y="427"/>
                    <a:pt x="488" y="429"/>
                  </a:cubicBezTo>
                  <a:cubicBezTo>
                    <a:pt x="485" y="432"/>
                    <a:pt x="483" y="431"/>
                    <a:pt x="480" y="431"/>
                  </a:cubicBezTo>
                  <a:cubicBezTo>
                    <a:pt x="477" y="431"/>
                    <a:pt x="474" y="431"/>
                    <a:pt x="471" y="429"/>
                  </a:cubicBezTo>
                  <a:lnTo>
                    <a:pt x="452" y="409"/>
                  </a:lnTo>
                  <a:lnTo>
                    <a:pt x="432" y="429"/>
                  </a:lnTo>
                  <a:cubicBezTo>
                    <a:pt x="429" y="431"/>
                    <a:pt x="426" y="431"/>
                    <a:pt x="423" y="431"/>
                  </a:cubicBezTo>
                  <a:cubicBezTo>
                    <a:pt x="421" y="431"/>
                    <a:pt x="418" y="431"/>
                    <a:pt x="415" y="429"/>
                  </a:cubicBezTo>
                  <a:cubicBezTo>
                    <a:pt x="412" y="426"/>
                    <a:pt x="412" y="417"/>
                    <a:pt x="415" y="415"/>
                  </a:cubicBezTo>
                  <a:lnTo>
                    <a:pt x="435" y="395"/>
                  </a:lnTo>
                  <a:lnTo>
                    <a:pt x="421" y="375"/>
                  </a:lnTo>
                  <a:close/>
                  <a:moveTo>
                    <a:pt x="500" y="256"/>
                  </a:moveTo>
                  <a:lnTo>
                    <a:pt x="446" y="310"/>
                  </a:lnTo>
                  <a:lnTo>
                    <a:pt x="412" y="276"/>
                  </a:lnTo>
                  <a:cubicBezTo>
                    <a:pt x="409" y="273"/>
                    <a:pt x="409" y="265"/>
                    <a:pt x="412" y="262"/>
                  </a:cubicBezTo>
                  <a:cubicBezTo>
                    <a:pt x="415" y="259"/>
                    <a:pt x="423" y="259"/>
                    <a:pt x="426" y="262"/>
                  </a:cubicBezTo>
                  <a:lnTo>
                    <a:pt x="446" y="282"/>
                  </a:lnTo>
                  <a:lnTo>
                    <a:pt x="485" y="242"/>
                  </a:lnTo>
                  <a:cubicBezTo>
                    <a:pt x="488" y="240"/>
                    <a:pt x="497" y="240"/>
                    <a:pt x="500" y="242"/>
                  </a:cubicBezTo>
                  <a:cubicBezTo>
                    <a:pt x="502" y="248"/>
                    <a:pt x="502" y="254"/>
                    <a:pt x="500" y="2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endParaRPr>
            </a:p>
          </p:txBody>
        </p:sp>
        <p:sp>
          <p:nvSpPr>
            <p:cNvPr id="117" name="Freeform 191">
              <a:extLst>
                <a:ext uri="{FF2B5EF4-FFF2-40B4-BE49-F238E27FC236}">
                  <a16:creationId xmlns:a16="http://schemas.microsoft.com/office/drawing/2014/main" id="{AF82A8ED-C279-4658-80E9-722483C09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0" y="4402138"/>
              <a:ext cx="223838" cy="296862"/>
            </a:xfrm>
            <a:custGeom>
              <a:avLst/>
              <a:gdLst>
                <a:gd name="T0" fmla="*/ 310 w 622"/>
                <a:gd name="T1" fmla="*/ 0 h 825"/>
                <a:gd name="T2" fmla="*/ 0 w 622"/>
                <a:gd name="T3" fmla="*/ 132 h 825"/>
                <a:gd name="T4" fmla="*/ 0 w 622"/>
                <a:gd name="T5" fmla="*/ 426 h 825"/>
                <a:gd name="T6" fmla="*/ 0 w 622"/>
                <a:gd name="T7" fmla="*/ 426 h 825"/>
                <a:gd name="T8" fmla="*/ 310 w 622"/>
                <a:gd name="T9" fmla="*/ 824 h 825"/>
                <a:gd name="T10" fmla="*/ 621 w 622"/>
                <a:gd name="T11" fmla="*/ 426 h 825"/>
                <a:gd name="T12" fmla="*/ 621 w 622"/>
                <a:gd name="T13" fmla="*/ 426 h 825"/>
                <a:gd name="T14" fmla="*/ 621 w 622"/>
                <a:gd name="T15" fmla="*/ 132 h 825"/>
                <a:gd name="T16" fmla="*/ 310 w 622"/>
                <a:gd name="T17" fmla="*/ 0 h 825"/>
                <a:gd name="T18" fmla="*/ 364 w 622"/>
                <a:gd name="T19" fmla="*/ 539 h 825"/>
                <a:gd name="T20" fmla="*/ 141 w 622"/>
                <a:gd name="T21" fmla="*/ 539 h 825"/>
                <a:gd name="T22" fmla="*/ 141 w 622"/>
                <a:gd name="T23" fmla="*/ 508 h 825"/>
                <a:gd name="T24" fmla="*/ 364 w 622"/>
                <a:gd name="T25" fmla="*/ 508 h 825"/>
                <a:gd name="T26" fmla="*/ 364 w 622"/>
                <a:gd name="T27" fmla="*/ 539 h 825"/>
                <a:gd name="T28" fmla="*/ 364 w 622"/>
                <a:gd name="T29" fmla="*/ 417 h 825"/>
                <a:gd name="T30" fmla="*/ 141 w 622"/>
                <a:gd name="T31" fmla="*/ 417 h 825"/>
                <a:gd name="T32" fmla="*/ 141 w 622"/>
                <a:gd name="T33" fmla="*/ 386 h 825"/>
                <a:gd name="T34" fmla="*/ 364 w 622"/>
                <a:gd name="T35" fmla="*/ 386 h 825"/>
                <a:gd name="T36" fmla="*/ 364 w 622"/>
                <a:gd name="T37" fmla="*/ 417 h 825"/>
                <a:gd name="T38" fmla="*/ 364 w 622"/>
                <a:gd name="T39" fmla="*/ 290 h 825"/>
                <a:gd name="T40" fmla="*/ 141 w 622"/>
                <a:gd name="T41" fmla="*/ 290 h 825"/>
                <a:gd name="T42" fmla="*/ 141 w 622"/>
                <a:gd name="T43" fmla="*/ 259 h 825"/>
                <a:gd name="T44" fmla="*/ 364 w 622"/>
                <a:gd name="T45" fmla="*/ 259 h 825"/>
                <a:gd name="T46" fmla="*/ 364 w 622"/>
                <a:gd name="T47" fmla="*/ 290 h 825"/>
                <a:gd name="T48" fmla="*/ 497 w 622"/>
                <a:gd name="T49" fmla="*/ 496 h 825"/>
                <a:gd name="T50" fmla="*/ 443 w 622"/>
                <a:gd name="T51" fmla="*/ 550 h 825"/>
                <a:gd name="T52" fmla="*/ 409 w 622"/>
                <a:gd name="T53" fmla="*/ 516 h 825"/>
                <a:gd name="T54" fmla="*/ 409 w 622"/>
                <a:gd name="T55" fmla="*/ 502 h 825"/>
                <a:gd name="T56" fmla="*/ 423 w 622"/>
                <a:gd name="T57" fmla="*/ 502 h 825"/>
                <a:gd name="T58" fmla="*/ 443 w 622"/>
                <a:gd name="T59" fmla="*/ 522 h 825"/>
                <a:gd name="T60" fmla="*/ 483 w 622"/>
                <a:gd name="T61" fmla="*/ 482 h 825"/>
                <a:gd name="T62" fmla="*/ 497 w 622"/>
                <a:gd name="T63" fmla="*/ 482 h 825"/>
                <a:gd name="T64" fmla="*/ 497 w 622"/>
                <a:gd name="T65" fmla="*/ 496 h 825"/>
                <a:gd name="T66" fmla="*/ 421 w 622"/>
                <a:gd name="T67" fmla="*/ 375 h 825"/>
                <a:gd name="T68" fmla="*/ 421 w 622"/>
                <a:gd name="T69" fmla="*/ 361 h 825"/>
                <a:gd name="T70" fmla="*/ 435 w 622"/>
                <a:gd name="T71" fmla="*/ 361 h 825"/>
                <a:gd name="T72" fmla="*/ 454 w 622"/>
                <a:gd name="T73" fmla="*/ 381 h 825"/>
                <a:gd name="T74" fmla="*/ 474 w 622"/>
                <a:gd name="T75" fmla="*/ 361 h 825"/>
                <a:gd name="T76" fmla="*/ 488 w 622"/>
                <a:gd name="T77" fmla="*/ 361 h 825"/>
                <a:gd name="T78" fmla="*/ 488 w 622"/>
                <a:gd name="T79" fmla="*/ 375 h 825"/>
                <a:gd name="T80" fmla="*/ 468 w 622"/>
                <a:gd name="T81" fmla="*/ 395 h 825"/>
                <a:gd name="T82" fmla="*/ 488 w 622"/>
                <a:gd name="T83" fmla="*/ 415 h 825"/>
                <a:gd name="T84" fmla="*/ 488 w 622"/>
                <a:gd name="T85" fmla="*/ 429 h 825"/>
                <a:gd name="T86" fmla="*/ 480 w 622"/>
                <a:gd name="T87" fmla="*/ 431 h 825"/>
                <a:gd name="T88" fmla="*/ 471 w 622"/>
                <a:gd name="T89" fmla="*/ 429 h 825"/>
                <a:gd name="T90" fmla="*/ 452 w 622"/>
                <a:gd name="T91" fmla="*/ 409 h 825"/>
                <a:gd name="T92" fmla="*/ 432 w 622"/>
                <a:gd name="T93" fmla="*/ 429 h 825"/>
                <a:gd name="T94" fmla="*/ 423 w 622"/>
                <a:gd name="T95" fmla="*/ 431 h 825"/>
                <a:gd name="T96" fmla="*/ 415 w 622"/>
                <a:gd name="T97" fmla="*/ 429 h 825"/>
                <a:gd name="T98" fmla="*/ 415 w 622"/>
                <a:gd name="T99" fmla="*/ 415 h 825"/>
                <a:gd name="T100" fmla="*/ 435 w 622"/>
                <a:gd name="T101" fmla="*/ 395 h 825"/>
                <a:gd name="T102" fmla="*/ 421 w 622"/>
                <a:gd name="T103" fmla="*/ 375 h 825"/>
                <a:gd name="T104" fmla="*/ 500 w 622"/>
                <a:gd name="T105" fmla="*/ 256 h 825"/>
                <a:gd name="T106" fmla="*/ 446 w 622"/>
                <a:gd name="T107" fmla="*/ 310 h 825"/>
                <a:gd name="T108" fmla="*/ 412 w 622"/>
                <a:gd name="T109" fmla="*/ 276 h 825"/>
                <a:gd name="T110" fmla="*/ 412 w 622"/>
                <a:gd name="T111" fmla="*/ 262 h 825"/>
                <a:gd name="T112" fmla="*/ 426 w 622"/>
                <a:gd name="T113" fmla="*/ 262 h 825"/>
                <a:gd name="T114" fmla="*/ 446 w 622"/>
                <a:gd name="T115" fmla="*/ 282 h 825"/>
                <a:gd name="T116" fmla="*/ 485 w 622"/>
                <a:gd name="T117" fmla="*/ 242 h 825"/>
                <a:gd name="T118" fmla="*/ 500 w 622"/>
                <a:gd name="T119" fmla="*/ 242 h 825"/>
                <a:gd name="T120" fmla="*/ 500 w 622"/>
                <a:gd name="T121" fmla="*/ 256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2" h="825">
                  <a:moveTo>
                    <a:pt x="310" y="0"/>
                  </a:moveTo>
                  <a:lnTo>
                    <a:pt x="0" y="132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8" y="589"/>
                    <a:pt x="130" y="733"/>
                    <a:pt x="310" y="824"/>
                  </a:cubicBezTo>
                  <a:cubicBezTo>
                    <a:pt x="491" y="733"/>
                    <a:pt x="610" y="589"/>
                    <a:pt x="621" y="426"/>
                  </a:cubicBezTo>
                  <a:lnTo>
                    <a:pt x="621" y="426"/>
                  </a:lnTo>
                  <a:lnTo>
                    <a:pt x="621" y="132"/>
                  </a:lnTo>
                  <a:lnTo>
                    <a:pt x="310" y="0"/>
                  </a:lnTo>
                  <a:close/>
                  <a:moveTo>
                    <a:pt x="364" y="539"/>
                  </a:moveTo>
                  <a:lnTo>
                    <a:pt x="141" y="539"/>
                  </a:lnTo>
                  <a:lnTo>
                    <a:pt x="141" y="508"/>
                  </a:lnTo>
                  <a:lnTo>
                    <a:pt x="364" y="508"/>
                  </a:lnTo>
                  <a:lnTo>
                    <a:pt x="364" y="539"/>
                  </a:lnTo>
                  <a:close/>
                  <a:moveTo>
                    <a:pt x="364" y="417"/>
                  </a:moveTo>
                  <a:lnTo>
                    <a:pt x="141" y="417"/>
                  </a:lnTo>
                  <a:lnTo>
                    <a:pt x="141" y="386"/>
                  </a:lnTo>
                  <a:lnTo>
                    <a:pt x="364" y="386"/>
                  </a:lnTo>
                  <a:lnTo>
                    <a:pt x="364" y="417"/>
                  </a:lnTo>
                  <a:close/>
                  <a:moveTo>
                    <a:pt x="364" y="290"/>
                  </a:moveTo>
                  <a:lnTo>
                    <a:pt x="141" y="290"/>
                  </a:lnTo>
                  <a:lnTo>
                    <a:pt x="141" y="259"/>
                  </a:lnTo>
                  <a:lnTo>
                    <a:pt x="364" y="259"/>
                  </a:lnTo>
                  <a:lnTo>
                    <a:pt x="364" y="290"/>
                  </a:lnTo>
                  <a:close/>
                  <a:moveTo>
                    <a:pt x="497" y="496"/>
                  </a:moveTo>
                  <a:lnTo>
                    <a:pt x="443" y="550"/>
                  </a:lnTo>
                  <a:lnTo>
                    <a:pt x="409" y="516"/>
                  </a:lnTo>
                  <a:cubicBezTo>
                    <a:pt x="406" y="513"/>
                    <a:pt x="406" y="505"/>
                    <a:pt x="409" y="502"/>
                  </a:cubicBezTo>
                  <a:cubicBezTo>
                    <a:pt x="412" y="499"/>
                    <a:pt x="421" y="499"/>
                    <a:pt x="423" y="502"/>
                  </a:cubicBezTo>
                  <a:lnTo>
                    <a:pt x="443" y="522"/>
                  </a:lnTo>
                  <a:lnTo>
                    <a:pt x="483" y="482"/>
                  </a:lnTo>
                  <a:cubicBezTo>
                    <a:pt x="485" y="479"/>
                    <a:pt x="494" y="479"/>
                    <a:pt x="497" y="482"/>
                  </a:cubicBezTo>
                  <a:cubicBezTo>
                    <a:pt x="502" y="485"/>
                    <a:pt x="502" y="494"/>
                    <a:pt x="497" y="496"/>
                  </a:cubicBezTo>
                  <a:close/>
                  <a:moveTo>
                    <a:pt x="421" y="375"/>
                  </a:moveTo>
                  <a:cubicBezTo>
                    <a:pt x="418" y="372"/>
                    <a:pt x="418" y="364"/>
                    <a:pt x="421" y="361"/>
                  </a:cubicBezTo>
                  <a:cubicBezTo>
                    <a:pt x="423" y="358"/>
                    <a:pt x="432" y="358"/>
                    <a:pt x="435" y="361"/>
                  </a:cubicBezTo>
                  <a:lnTo>
                    <a:pt x="454" y="381"/>
                  </a:lnTo>
                  <a:lnTo>
                    <a:pt x="474" y="361"/>
                  </a:lnTo>
                  <a:cubicBezTo>
                    <a:pt x="477" y="358"/>
                    <a:pt x="485" y="358"/>
                    <a:pt x="488" y="361"/>
                  </a:cubicBezTo>
                  <a:cubicBezTo>
                    <a:pt x="491" y="364"/>
                    <a:pt x="491" y="372"/>
                    <a:pt x="488" y="375"/>
                  </a:cubicBezTo>
                  <a:lnTo>
                    <a:pt x="468" y="395"/>
                  </a:lnTo>
                  <a:lnTo>
                    <a:pt x="488" y="415"/>
                  </a:lnTo>
                  <a:cubicBezTo>
                    <a:pt x="491" y="417"/>
                    <a:pt x="491" y="427"/>
                    <a:pt x="488" y="429"/>
                  </a:cubicBezTo>
                  <a:cubicBezTo>
                    <a:pt x="485" y="432"/>
                    <a:pt x="483" y="431"/>
                    <a:pt x="480" y="431"/>
                  </a:cubicBezTo>
                  <a:cubicBezTo>
                    <a:pt x="477" y="431"/>
                    <a:pt x="474" y="431"/>
                    <a:pt x="471" y="429"/>
                  </a:cubicBezTo>
                  <a:lnTo>
                    <a:pt x="452" y="409"/>
                  </a:lnTo>
                  <a:lnTo>
                    <a:pt x="432" y="429"/>
                  </a:lnTo>
                  <a:cubicBezTo>
                    <a:pt x="429" y="431"/>
                    <a:pt x="426" y="431"/>
                    <a:pt x="423" y="431"/>
                  </a:cubicBezTo>
                  <a:cubicBezTo>
                    <a:pt x="421" y="431"/>
                    <a:pt x="418" y="431"/>
                    <a:pt x="415" y="429"/>
                  </a:cubicBezTo>
                  <a:cubicBezTo>
                    <a:pt x="412" y="426"/>
                    <a:pt x="412" y="417"/>
                    <a:pt x="415" y="415"/>
                  </a:cubicBezTo>
                  <a:lnTo>
                    <a:pt x="435" y="395"/>
                  </a:lnTo>
                  <a:lnTo>
                    <a:pt x="421" y="375"/>
                  </a:lnTo>
                  <a:close/>
                  <a:moveTo>
                    <a:pt x="500" y="256"/>
                  </a:moveTo>
                  <a:lnTo>
                    <a:pt x="446" y="310"/>
                  </a:lnTo>
                  <a:lnTo>
                    <a:pt x="412" y="276"/>
                  </a:lnTo>
                  <a:cubicBezTo>
                    <a:pt x="409" y="273"/>
                    <a:pt x="409" y="265"/>
                    <a:pt x="412" y="262"/>
                  </a:cubicBezTo>
                  <a:cubicBezTo>
                    <a:pt x="415" y="259"/>
                    <a:pt x="423" y="259"/>
                    <a:pt x="426" y="262"/>
                  </a:cubicBezTo>
                  <a:lnTo>
                    <a:pt x="446" y="282"/>
                  </a:lnTo>
                  <a:lnTo>
                    <a:pt x="485" y="242"/>
                  </a:lnTo>
                  <a:cubicBezTo>
                    <a:pt x="488" y="240"/>
                    <a:pt x="497" y="240"/>
                    <a:pt x="500" y="242"/>
                  </a:cubicBezTo>
                  <a:cubicBezTo>
                    <a:pt x="502" y="248"/>
                    <a:pt x="502" y="254"/>
                    <a:pt x="500" y="2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EB5FAB1-5716-4F81-87EF-4AD2DF16AE40}"/>
              </a:ext>
            </a:extLst>
          </p:cNvPr>
          <p:cNvGrpSpPr/>
          <p:nvPr/>
        </p:nvGrpSpPr>
        <p:grpSpPr>
          <a:xfrm>
            <a:off x="2552530" y="2007521"/>
            <a:ext cx="439196" cy="536779"/>
            <a:chOff x="3302000" y="4402138"/>
            <a:chExt cx="223838" cy="296862"/>
          </a:xfrm>
          <a:solidFill>
            <a:srgbClr val="C74634">
              <a:lumMod val="60000"/>
              <a:lumOff val="40000"/>
            </a:srgbClr>
          </a:solidFill>
        </p:grpSpPr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E226FD17-ECD4-4F88-8FFE-3DE56222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0" y="4402138"/>
              <a:ext cx="223838" cy="296862"/>
            </a:xfrm>
            <a:custGeom>
              <a:avLst/>
              <a:gdLst>
                <a:gd name="T0" fmla="*/ 310 w 622"/>
                <a:gd name="T1" fmla="*/ 0 h 825"/>
                <a:gd name="T2" fmla="*/ 0 w 622"/>
                <a:gd name="T3" fmla="*/ 132 h 825"/>
                <a:gd name="T4" fmla="*/ 0 w 622"/>
                <a:gd name="T5" fmla="*/ 426 h 825"/>
                <a:gd name="T6" fmla="*/ 0 w 622"/>
                <a:gd name="T7" fmla="*/ 426 h 825"/>
                <a:gd name="T8" fmla="*/ 310 w 622"/>
                <a:gd name="T9" fmla="*/ 824 h 825"/>
                <a:gd name="T10" fmla="*/ 621 w 622"/>
                <a:gd name="T11" fmla="*/ 426 h 825"/>
                <a:gd name="T12" fmla="*/ 621 w 622"/>
                <a:gd name="T13" fmla="*/ 426 h 825"/>
                <a:gd name="T14" fmla="*/ 621 w 622"/>
                <a:gd name="T15" fmla="*/ 132 h 825"/>
                <a:gd name="T16" fmla="*/ 310 w 622"/>
                <a:gd name="T17" fmla="*/ 0 h 825"/>
                <a:gd name="T18" fmla="*/ 364 w 622"/>
                <a:gd name="T19" fmla="*/ 539 h 825"/>
                <a:gd name="T20" fmla="*/ 141 w 622"/>
                <a:gd name="T21" fmla="*/ 539 h 825"/>
                <a:gd name="T22" fmla="*/ 141 w 622"/>
                <a:gd name="T23" fmla="*/ 508 h 825"/>
                <a:gd name="T24" fmla="*/ 364 w 622"/>
                <a:gd name="T25" fmla="*/ 508 h 825"/>
                <a:gd name="T26" fmla="*/ 364 w 622"/>
                <a:gd name="T27" fmla="*/ 539 h 825"/>
                <a:gd name="T28" fmla="*/ 364 w 622"/>
                <a:gd name="T29" fmla="*/ 417 h 825"/>
                <a:gd name="T30" fmla="*/ 141 w 622"/>
                <a:gd name="T31" fmla="*/ 417 h 825"/>
                <a:gd name="T32" fmla="*/ 141 w 622"/>
                <a:gd name="T33" fmla="*/ 386 h 825"/>
                <a:gd name="T34" fmla="*/ 364 w 622"/>
                <a:gd name="T35" fmla="*/ 386 h 825"/>
                <a:gd name="T36" fmla="*/ 364 w 622"/>
                <a:gd name="T37" fmla="*/ 417 h 825"/>
                <a:gd name="T38" fmla="*/ 364 w 622"/>
                <a:gd name="T39" fmla="*/ 290 h 825"/>
                <a:gd name="T40" fmla="*/ 141 w 622"/>
                <a:gd name="T41" fmla="*/ 290 h 825"/>
                <a:gd name="T42" fmla="*/ 141 w 622"/>
                <a:gd name="T43" fmla="*/ 259 h 825"/>
                <a:gd name="T44" fmla="*/ 364 w 622"/>
                <a:gd name="T45" fmla="*/ 259 h 825"/>
                <a:gd name="T46" fmla="*/ 364 w 622"/>
                <a:gd name="T47" fmla="*/ 290 h 825"/>
                <a:gd name="T48" fmla="*/ 497 w 622"/>
                <a:gd name="T49" fmla="*/ 496 h 825"/>
                <a:gd name="T50" fmla="*/ 443 w 622"/>
                <a:gd name="T51" fmla="*/ 550 h 825"/>
                <a:gd name="T52" fmla="*/ 409 w 622"/>
                <a:gd name="T53" fmla="*/ 516 h 825"/>
                <a:gd name="T54" fmla="*/ 409 w 622"/>
                <a:gd name="T55" fmla="*/ 502 h 825"/>
                <a:gd name="T56" fmla="*/ 423 w 622"/>
                <a:gd name="T57" fmla="*/ 502 h 825"/>
                <a:gd name="T58" fmla="*/ 443 w 622"/>
                <a:gd name="T59" fmla="*/ 522 h 825"/>
                <a:gd name="T60" fmla="*/ 483 w 622"/>
                <a:gd name="T61" fmla="*/ 482 h 825"/>
                <a:gd name="T62" fmla="*/ 497 w 622"/>
                <a:gd name="T63" fmla="*/ 482 h 825"/>
                <a:gd name="T64" fmla="*/ 497 w 622"/>
                <a:gd name="T65" fmla="*/ 496 h 825"/>
                <a:gd name="T66" fmla="*/ 421 w 622"/>
                <a:gd name="T67" fmla="*/ 375 h 825"/>
                <a:gd name="T68" fmla="*/ 421 w 622"/>
                <a:gd name="T69" fmla="*/ 361 h 825"/>
                <a:gd name="T70" fmla="*/ 435 w 622"/>
                <a:gd name="T71" fmla="*/ 361 h 825"/>
                <a:gd name="T72" fmla="*/ 454 w 622"/>
                <a:gd name="T73" fmla="*/ 381 h 825"/>
                <a:gd name="T74" fmla="*/ 474 w 622"/>
                <a:gd name="T75" fmla="*/ 361 h 825"/>
                <a:gd name="T76" fmla="*/ 488 w 622"/>
                <a:gd name="T77" fmla="*/ 361 h 825"/>
                <a:gd name="T78" fmla="*/ 488 w 622"/>
                <a:gd name="T79" fmla="*/ 375 h 825"/>
                <a:gd name="T80" fmla="*/ 468 w 622"/>
                <a:gd name="T81" fmla="*/ 395 h 825"/>
                <a:gd name="T82" fmla="*/ 488 w 622"/>
                <a:gd name="T83" fmla="*/ 415 h 825"/>
                <a:gd name="T84" fmla="*/ 488 w 622"/>
                <a:gd name="T85" fmla="*/ 429 h 825"/>
                <a:gd name="T86" fmla="*/ 480 w 622"/>
                <a:gd name="T87" fmla="*/ 431 h 825"/>
                <a:gd name="T88" fmla="*/ 471 w 622"/>
                <a:gd name="T89" fmla="*/ 429 h 825"/>
                <a:gd name="T90" fmla="*/ 452 w 622"/>
                <a:gd name="T91" fmla="*/ 409 h 825"/>
                <a:gd name="T92" fmla="*/ 432 w 622"/>
                <a:gd name="T93" fmla="*/ 429 h 825"/>
                <a:gd name="T94" fmla="*/ 423 w 622"/>
                <a:gd name="T95" fmla="*/ 431 h 825"/>
                <a:gd name="T96" fmla="*/ 415 w 622"/>
                <a:gd name="T97" fmla="*/ 429 h 825"/>
                <a:gd name="T98" fmla="*/ 415 w 622"/>
                <a:gd name="T99" fmla="*/ 415 h 825"/>
                <a:gd name="T100" fmla="*/ 435 w 622"/>
                <a:gd name="T101" fmla="*/ 395 h 825"/>
                <a:gd name="T102" fmla="*/ 421 w 622"/>
                <a:gd name="T103" fmla="*/ 375 h 825"/>
                <a:gd name="T104" fmla="*/ 500 w 622"/>
                <a:gd name="T105" fmla="*/ 256 h 825"/>
                <a:gd name="T106" fmla="*/ 446 w 622"/>
                <a:gd name="T107" fmla="*/ 310 h 825"/>
                <a:gd name="T108" fmla="*/ 412 w 622"/>
                <a:gd name="T109" fmla="*/ 276 h 825"/>
                <a:gd name="T110" fmla="*/ 412 w 622"/>
                <a:gd name="T111" fmla="*/ 262 h 825"/>
                <a:gd name="T112" fmla="*/ 426 w 622"/>
                <a:gd name="T113" fmla="*/ 262 h 825"/>
                <a:gd name="T114" fmla="*/ 446 w 622"/>
                <a:gd name="T115" fmla="*/ 282 h 825"/>
                <a:gd name="T116" fmla="*/ 485 w 622"/>
                <a:gd name="T117" fmla="*/ 242 h 825"/>
                <a:gd name="T118" fmla="*/ 500 w 622"/>
                <a:gd name="T119" fmla="*/ 242 h 825"/>
                <a:gd name="T120" fmla="*/ 500 w 622"/>
                <a:gd name="T121" fmla="*/ 256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2" h="825">
                  <a:moveTo>
                    <a:pt x="310" y="0"/>
                  </a:moveTo>
                  <a:lnTo>
                    <a:pt x="0" y="132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8" y="589"/>
                    <a:pt x="130" y="733"/>
                    <a:pt x="310" y="824"/>
                  </a:cubicBezTo>
                  <a:cubicBezTo>
                    <a:pt x="491" y="733"/>
                    <a:pt x="610" y="589"/>
                    <a:pt x="621" y="426"/>
                  </a:cubicBezTo>
                  <a:lnTo>
                    <a:pt x="621" y="426"/>
                  </a:lnTo>
                  <a:lnTo>
                    <a:pt x="621" y="132"/>
                  </a:lnTo>
                  <a:lnTo>
                    <a:pt x="310" y="0"/>
                  </a:lnTo>
                  <a:close/>
                  <a:moveTo>
                    <a:pt x="364" y="539"/>
                  </a:moveTo>
                  <a:lnTo>
                    <a:pt x="141" y="539"/>
                  </a:lnTo>
                  <a:lnTo>
                    <a:pt x="141" y="508"/>
                  </a:lnTo>
                  <a:lnTo>
                    <a:pt x="364" y="508"/>
                  </a:lnTo>
                  <a:lnTo>
                    <a:pt x="364" y="539"/>
                  </a:lnTo>
                  <a:close/>
                  <a:moveTo>
                    <a:pt x="364" y="417"/>
                  </a:moveTo>
                  <a:lnTo>
                    <a:pt x="141" y="417"/>
                  </a:lnTo>
                  <a:lnTo>
                    <a:pt x="141" y="386"/>
                  </a:lnTo>
                  <a:lnTo>
                    <a:pt x="364" y="386"/>
                  </a:lnTo>
                  <a:lnTo>
                    <a:pt x="364" y="417"/>
                  </a:lnTo>
                  <a:close/>
                  <a:moveTo>
                    <a:pt x="364" y="290"/>
                  </a:moveTo>
                  <a:lnTo>
                    <a:pt x="141" y="290"/>
                  </a:lnTo>
                  <a:lnTo>
                    <a:pt x="141" y="259"/>
                  </a:lnTo>
                  <a:lnTo>
                    <a:pt x="364" y="259"/>
                  </a:lnTo>
                  <a:lnTo>
                    <a:pt x="364" y="290"/>
                  </a:lnTo>
                  <a:close/>
                  <a:moveTo>
                    <a:pt x="497" y="496"/>
                  </a:moveTo>
                  <a:lnTo>
                    <a:pt x="443" y="550"/>
                  </a:lnTo>
                  <a:lnTo>
                    <a:pt x="409" y="516"/>
                  </a:lnTo>
                  <a:cubicBezTo>
                    <a:pt x="406" y="513"/>
                    <a:pt x="406" y="505"/>
                    <a:pt x="409" y="502"/>
                  </a:cubicBezTo>
                  <a:cubicBezTo>
                    <a:pt x="412" y="499"/>
                    <a:pt x="421" y="499"/>
                    <a:pt x="423" y="502"/>
                  </a:cubicBezTo>
                  <a:lnTo>
                    <a:pt x="443" y="522"/>
                  </a:lnTo>
                  <a:lnTo>
                    <a:pt x="483" y="482"/>
                  </a:lnTo>
                  <a:cubicBezTo>
                    <a:pt x="485" y="479"/>
                    <a:pt x="494" y="479"/>
                    <a:pt x="497" y="482"/>
                  </a:cubicBezTo>
                  <a:cubicBezTo>
                    <a:pt x="502" y="485"/>
                    <a:pt x="502" y="494"/>
                    <a:pt x="497" y="496"/>
                  </a:cubicBezTo>
                  <a:close/>
                  <a:moveTo>
                    <a:pt x="421" y="375"/>
                  </a:moveTo>
                  <a:cubicBezTo>
                    <a:pt x="418" y="372"/>
                    <a:pt x="418" y="364"/>
                    <a:pt x="421" y="361"/>
                  </a:cubicBezTo>
                  <a:cubicBezTo>
                    <a:pt x="423" y="358"/>
                    <a:pt x="432" y="358"/>
                    <a:pt x="435" y="361"/>
                  </a:cubicBezTo>
                  <a:lnTo>
                    <a:pt x="454" y="381"/>
                  </a:lnTo>
                  <a:lnTo>
                    <a:pt x="474" y="361"/>
                  </a:lnTo>
                  <a:cubicBezTo>
                    <a:pt x="477" y="358"/>
                    <a:pt x="485" y="358"/>
                    <a:pt x="488" y="361"/>
                  </a:cubicBezTo>
                  <a:cubicBezTo>
                    <a:pt x="491" y="364"/>
                    <a:pt x="491" y="372"/>
                    <a:pt x="488" y="375"/>
                  </a:cubicBezTo>
                  <a:lnTo>
                    <a:pt x="468" y="395"/>
                  </a:lnTo>
                  <a:lnTo>
                    <a:pt x="488" y="415"/>
                  </a:lnTo>
                  <a:cubicBezTo>
                    <a:pt x="491" y="417"/>
                    <a:pt x="491" y="427"/>
                    <a:pt x="488" y="429"/>
                  </a:cubicBezTo>
                  <a:cubicBezTo>
                    <a:pt x="485" y="432"/>
                    <a:pt x="483" y="431"/>
                    <a:pt x="480" y="431"/>
                  </a:cubicBezTo>
                  <a:cubicBezTo>
                    <a:pt x="477" y="431"/>
                    <a:pt x="474" y="431"/>
                    <a:pt x="471" y="429"/>
                  </a:cubicBezTo>
                  <a:lnTo>
                    <a:pt x="452" y="409"/>
                  </a:lnTo>
                  <a:lnTo>
                    <a:pt x="432" y="429"/>
                  </a:lnTo>
                  <a:cubicBezTo>
                    <a:pt x="429" y="431"/>
                    <a:pt x="426" y="431"/>
                    <a:pt x="423" y="431"/>
                  </a:cubicBezTo>
                  <a:cubicBezTo>
                    <a:pt x="421" y="431"/>
                    <a:pt x="418" y="431"/>
                    <a:pt x="415" y="429"/>
                  </a:cubicBezTo>
                  <a:cubicBezTo>
                    <a:pt x="412" y="426"/>
                    <a:pt x="412" y="417"/>
                    <a:pt x="415" y="415"/>
                  </a:cubicBezTo>
                  <a:lnTo>
                    <a:pt x="435" y="395"/>
                  </a:lnTo>
                  <a:lnTo>
                    <a:pt x="421" y="375"/>
                  </a:lnTo>
                  <a:close/>
                  <a:moveTo>
                    <a:pt x="500" y="256"/>
                  </a:moveTo>
                  <a:lnTo>
                    <a:pt x="446" y="310"/>
                  </a:lnTo>
                  <a:lnTo>
                    <a:pt x="412" y="276"/>
                  </a:lnTo>
                  <a:cubicBezTo>
                    <a:pt x="409" y="273"/>
                    <a:pt x="409" y="265"/>
                    <a:pt x="412" y="262"/>
                  </a:cubicBezTo>
                  <a:cubicBezTo>
                    <a:pt x="415" y="259"/>
                    <a:pt x="423" y="259"/>
                    <a:pt x="426" y="262"/>
                  </a:cubicBezTo>
                  <a:lnTo>
                    <a:pt x="446" y="282"/>
                  </a:lnTo>
                  <a:lnTo>
                    <a:pt x="485" y="242"/>
                  </a:lnTo>
                  <a:cubicBezTo>
                    <a:pt x="488" y="240"/>
                    <a:pt x="497" y="240"/>
                    <a:pt x="500" y="242"/>
                  </a:cubicBezTo>
                  <a:cubicBezTo>
                    <a:pt x="502" y="248"/>
                    <a:pt x="502" y="254"/>
                    <a:pt x="500" y="2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endParaRPr>
            </a:p>
          </p:txBody>
        </p:sp>
        <p:sp>
          <p:nvSpPr>
            <p:cNvPr id="120" name="Freeform 191">
              <a:extLst>
                <a:ext uri="{FF2B5EF4-FFF2-40B4-BE49-F238E27FC236}">
                  <a16:creationId xmlns:a16="http://schemas.microsoft.com/office/drawing/2014/main" id="{05CA44D2-E398-4F0A-ABA2-8406A7094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0" y="4402138"/>
              <a:ext cx="223838" cy="296862"/>
            </a:xfrm>
            <a:custGeom>
              <a:avLst/>
              <a:gdLst>
                <a:gd name="T0" fmla="*/ 310 w 622"/>
                <a:gd name="T1" fmla="*/ 0 h 825"/>
                <a:gd name="T2" fmla="*/ 0 w 622"/>
                <a:gd name="T3" fmla="*/ 132 h 825"/>
                <a:gd name="T4" fmla="*/ 0 w 622"/>
                <a:gd name="T5" fmla="*/ 426 h 825"/>
                <a:gd name="T6" fmla="*/ 0 w 622"/>
                <a:gd name="T7" fmla="*/ 426 h 825"/>
                <a:gd name="T8" fmla="*/ 310 w 622"/>
                <a:gd name="T9" fmla="*/ 824 h 825"/>
                <a:gd name="T10" fmla="*/ 621 w 622"/>
                <a:gd name="T11" fmla="*/ 426 h 825"/>
                <a:gd name="T12" fmla="*/ 621 w 622"/>
                <a:gd name="T13" fmla="*/ 426 h 825"/>
                <a:gd name="T14" fmla="*/ 621 w 622"/>
                <a:gd name="T15" fmla="*/ 132 h 825"/>
                <a:gd name="T16" fmla="*/ 310 w 622"/>
                <a:gd name="T17" fmla="*/ 0 h 825"/>
                <a:gd name="T18" fmla="*/ 364 w 622"/>
                <a:gd name="T19" fmla="*/ 539 h 825"/>
                <a:gd name="T20" fmla="*/ 141 w 622"/>
                <a:gd name="T21" fmla="*/ 539 h 825"/>
                <a:gd name="T22" fmla="*/ 141 w 622"/>
                <a:gd name="T23" fmla="*/ 508 h 825"/>
                <a:gd name="T24" fmla="*/ 364 w 622"/>
                <a:gd name="T25" fmla="*/ 508 h 825"/>
                <a:gd name="T26" fmla="*/ 364 w 622"/>
                <a:gd name="T27" fmla="*/ 539 h 825"/>
                <a:gd name="T28" fmla="*/ 364 w 622"/>
                <a:gd name="T29" fmla="*/ 417 h 825"/>
                <a:gd name="T30" fmla="*/ 141 w 622"/>
                <a:gd name="T31" fmla="*/ 417 h 825"/>
                <a:gd name="T32" fmla="*/ 141 w 622"/>
                <a:gd name="T33" fmla="*/ 386 h 825"/>
                <a:gd name="T34" fmla="*/ 364 w 622"/>
                <a:gd name="T35" fmla="*/ 386 h 825"/>
                <a:gd name="T36" fmla="*/ 364 w 622"/>
                <a:gd name="T37" fmla="*/ 417 h 825"/>
                <a:gd name="T38" fmla="*/ 364 w 622"/>
                <a:gd name="T39" fmla="*/ 290 h 825"/>
                <a:gd name="T40" fmla="*/ 141 w 622"/>
                <a:gd name="T41" fmla="*/ 290 h 825"/>
                <a:gd name="T42" fmla="*/ 141 w 622"/>
                <a:gd name="T43" fmla="*/ 259 h 825"/>
                <a:gd name="T44" fmla="*/ 364 w 622"/>
                <a:gd name="T45" fmla="*/ 259 h 825"/>
                <a:gd name="T46" fmla="*/ 364 w 622"/>
                <a:gd name="T47" fmla="*/ 290 h 825"/>
                <a:gd name="T48" fmla="*/ 497 w 622"/>
                <a:gd name="T49" fmla="*/ 496 h 825"/>
                <a:gd name="T50" fmla="*/ 443 w 622"/>
                <a:gd name="T51" fmla="*/ 550 h 825"/>
                <a:gd name="T52" fmla="*/ 409 w 622"/>
                <a:gd name="T53" fmla="*/ 516 h 825"/>
                <a:gd name="T54" fmla="*/ 409 w 622"/>
                <a:gd name="T55" fmla="*/ 502 h 825"/>
                <a:gd name="T56" fmla="*/ 423 w 622"/>
                <a:gd name="T57" fmla="*/ 502 h 825"/>
                <a:gd name="T58" fmla="*/ 443 w 622"/>
                <a:gd name="T59" fmla="*/ 522 h 825"/>
                <a:gd name="T60" fmla="*/ 483 w 622"/>
                <a:gd name="T61" fmla="*/ 482 h 825"/>
                <a:gd name="T62" fmla="*/ 497 w 622"/>
                <a:gd name="T63" fmla="*/ 482 h 825"/>
                <a:gd name="T64" fmla="*/ 497 w 622"/>
                <a:gd name="T65" fmla="*/ 496 h 825"/>
                <a:gd name="T66" fmla="*/ 421 w 622"/>
                <a:gd name="T67" fmla="*/ 375 h 825"/>
                <a:gd name="T68" fmla="*/ 421 w 622"/>
                <a:gd name="T69" fmla="*/ 361 h 825"/>
                <a:gd name="T70" fmla="*/ 435 w 622"/>
                <a:gd name="T71" fmla="*/ 361 h 825"/>
                <a:gd name="T72" fmla="*/ 454 w 622"/>
                <a:gd name="T73" fmla="*/ 381 h 825"/>
                <a:gd name="T74" fmla="*/ 474 w 622"/>
                <a:gd name="T75" fmla="*/ 361 h 825"/>
                <a:gd name="T76" fmla="*/ 488 w 622"/>
                <a:gd name="T77" fmla="*/ 361 h 825"/>
                <a:gd name="T78" fmla="*/ 488 w 622"/>
                <a:gd name="T79" fmla="*/ 375 h 825"/>
                <a:gd name="T80" fmla="*/ 468 w 622"/>
                <a:gd name="T81" fmla="*/ 395 h 825"/>
                <a:gd name="T82" fmla="*/ 488 w 622"/>
                <a:gd name="T83" fmla="*/ 415 h 825"/>
                <a:gd name="T84" fmla="*/ 488 w 622"/>
                <a:gd name="T85" fmla="*/ 429 h 825"/>
                <a:gd name="T86" fmla="*/ 480 w 622"/>
                <a:gd name="T87" fmla="*/ 431 h 825"/>
                <a:gd name="T88" fmla="*/ 471 w 622"/>
                <a:gd name="T89" fmla="*/ 429 h 825"/>
                <a:gd name="T90" fmla="*/ 452 w 622"/>
                <a:gd name="T91" fmla="*/ 409 h 825"/>
                <a:gd name="T92" fmla="*/ 432 w 622"/>
                <a:gd name="T93" fmla="*/ 429 h 825"/>
                <a:gd name="T94" fmla="*/ 423 w 622"/>
                <a:gd name="T95" fmla="*/ 431 h 825"/>
                <a:gd name="T96" fmla="*/ 415 w 622"/>
                <a:gd name="T97" fmla="*/ 429 h 825"/>
                <a:gd name="T98" fmla="*/ 415 w 622"/>
                <a:gd name="T99" fmla="*/ 415 h 825"/>
                <a:gd name="T100" fmla="*/ 435 w 622"/>
                <a:gd name="T101" fmla="*/ 395 h 825"/>
                <a:gd name="T102" fmla="*/ 421 w 622"/>
                <a:gd name="T103" fmla="*/ 375 h 825"/>
                <a:gd name="T104" fmla="*/ 500 w 622"/>
                <a:gd name="T105" fmla="*/ 256 h 825"/>
                <a:gd name="T106" fmla="*/ 446 w 622"/>
                <a:gd name="T107" fmla="*/ 310 h 825"/>
                <a:gd name="T108" fmla="*/ 412 w 622"/>
                <a:gd name="T109" fmla="*/ 276 h 825"/>
                <a:gd name="T110" fmla="*/ 412 w 622"/>
                <a:gd name="T111" fmla="*/ 262 h 825"/>
                <a:gd name="T112" fmla="*/ 426 w 622"/>
                <a:gd name="T113" fmla="*/ 262 h 825"/>
                <a:gd name="T114" fmla="*/ 446 w 622"/>
                <a:gd name="T115" fmla="*/ 282 h 825"/>
                <a:gd name="T116" fmla="*/ 485 w 622"/>
                <a:gd name="T117" fmla="*/ 242 h 825"/>
                <a:gd name="T118" fmla="*/ 500 w 622"/>
                <a:gd name="T119" fmla="*/ 242 h 825"/>
                <a:gd name="T120" fmla="*/ 500 w 622"/>
                <a:gd name="T121" fmla="*/ 256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2" h="825">
                  <a:moveTo>
                    <a:pt x="310" y="0"/>
                  </a:moveTo>
                  <a:lnTo>
                    <a:pt x="0" y="132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8" y="589"/>
                    <a:pt x="130" y="733"/>
                    <a:pt x="310" y="824"/>
                  </a:cubicBezTo>
                  <a:cubicBezTo>
                    <a:pt x="491" y="733"/>
                    <a:pt x="610" y="589"/>
                    <a:pt x="621" y="426"/>
                  </a:cubicBezTo>
                  <a:lnTo>
                    <a:pt x="621" y="426"/>
                  </a:lnTo>
                  <a:lnTo>
                    <a:pt x="621" y="132"/>
                  </a:lnTo>
                  <a:lnTo>
                    <a:pt x="310" y="0"/>
                  </a:lnTo>
                  <a:close/>
                  <a:moveTo>
                    <a:pt x="364" y="539"/>
                  </a:moveTo>
                  <a:lnTo>
                    <a:pt x="141" y="539"/>
                  </a:lnTo>
                  <a:lnTo>
                    <a:pt x="141" y="508"/>
                  </a:lnTo>
                  <a:lnTo>
                    <a:pt x="364" y="508"/>
                  </a:lnTo>
                  <a:lnTo>
                    <a:pt x="364" y="539"/>
                  </a:lnTo>
                  <a:close/>
                  <a:moveTo>
                    <a:pt x="364" y="417"/>
                  </a:moveTo>
                  <a:lnTo>
                    <a:pt x="141" y="417"/>
                  </a:lnTo>
                  <a:lnTo>
                    <a:pt x="141" y="386"/>
                  </a:lnTo>
                  <a:lnTo>
                    <a:pt x="364" y="386"/>
                  </a:lnTo>
                  <a:lnTo>
                    <a:pt x="364" y="417"/>
                  </a:lnTo>
                  <a:close/>
                  <a:moveTo>
                    <a:pt x="364" y="290"/>
                  </a:moveTo>
                  <a:lnTo>
                    <a:pt x="141" y="290"/>
                  </a:lnTo>
                  <a:lnTo>
                    <a:pt x="141" y="259"/>
                  </a:lnTo>
                  <a:lnTo>
                    <a:pt x="364" y="259"/>
                  </a:lnTo>
                  <a:lnTo>
                    <a:pt x="364" y="290"/>
                  </a:lnTo>
                  <a:close/>
                  <a:moveTo>
                    <a:pt x="497" y="496"/>
                  </a:moveTo>
                  <a:lnTo>
                    <a:pt x="443" y="550"/>
                  </a:lnTo>
                  <a:lnTo>
                    <a:pt x="409" y="516"/>
                  </a:lnTo>
                  <a:cubicBezTo>
                    <a:pt x="406" y="513"/>
                    <a:pt x="406" y="505"/>
                    <a:pt x="409" y="502"/>
                  </a:cubicBezTo>
                  <a:cubicBezTo>
                    <a:pt x="412" y="499"/>
                    <a:pt x="421" y="499"/>
                    <a:pt x="423" y="502"/>
                  </a:cubicBezTo>
                  <a:lnTo>
                    <a:pt x="443" y="522"/>
                  </a:lnTo>
                  <a:lnTo>
                    <a:pt x="483" y="482"/>
                  </a:lnTo>
                  <a:cubicBezTo>
                    <a:pt x="485" y="479"/>
                    <a:pt x="494" y="479"/>
                    <a:pt x="497" y="482"/>
                  </a:cubicBezTo>
                  <a:cubicBezTo>
                    <a:pt x="502" y="485"/>
                    <a:pt x="502" y="494"/>
                    <a:pt x="497" y="496"/>
                  </a:cubicBezTo>
                  <a:close/>
                  <a:moveTo>
                    <a:pt x="421" y="375"/>
                  </a:moveTo>
                  <a:cubicBezTo>
                    <a:pt x="418" y="372"/>
                    <a:pt x="418" y="364"/>
                    <a:pt x="421" y="361"/>
                  </a:cubicBezTo>
                  <a:cubicBezTo>
                    <a:pt x="423" y="358"/>
                    <a:pt x="432" y="358"/>
                    <a:pt x="435" y="361"/>
                  </a:cubicBezTo>
                  <a:lnTo>
                    <a:pt x="454" y="381"/>
                  </a:lnTo>
                  <a:lnTo>
                    <a:pt x="474" y="361"/>
                  </a:lnTo>
                  <a:cubicBezTo>
                    <a:pt x="477" y="358"/>
                    <a:pt x="485" y="358"/>
                    <a:pt x="488" y="361"/>
                  </a:cubicBezTo>
                  <a:cubicBezTo>
                    <a:pt x="491" y="364"/>
                    <a:pt x="491" y="372"/>
                    <a:pt x="488" y="375"/>
                  </a:cubicBezTo>
                  <a:lnTo>
                    <a:pt x="468" y="395"/>
                  </a:lnTo>
                  <a:lnTo>
                    <a:pt x="488" y="415"/>
                  </a:lnTo>
                  <a:cubicBezTo>
                    <a:pt x="491" y="417"/>
                    <a:pt x="491" y="427"/>
                    <a:pt x="488" y="429"/>
                  </a:cubicBezTo>
                  <a:cubicBezTo>
                    <a:pt x="485" y="432"/>
                    <a:pt x="483" y="431"/>
                    <a:pt x="480" y="431"/>
                  </a:cubicBezTo>
                  <a:cubicBezTo>
                    <a:pt x="477" y="431"/>
                    <a:pt x="474" y="431"/>
                    <a:pt x="471" y="429"/>
                  </a:cubicBezTo>
                  <a:lnTo>
                    <a:pt x="452" y="409"/>
                  </a:lnTo>
                  <a:lnTo>
                    <a:pt x="432" y="429"/>
                  </a:lnTo>
                  <a:cubicBezTo>
                    <a:pt x="429" y="431"/>
                    <a:pt x="426" y="431"/>
                    <a:pt x="423" y="431"/>
                  </a:cubicBezTo>
                  <a:cubicBezTo>
                    <a:pt x="421" y="431"/>
                    <a:pt x="418" y="431"/>
                    <a:pt x="415" y="429"/>
                  </a:cubicBezTo>
                  <a:cubicBezTo>
                    <a:pt x="412" y="426"/>
                    <a:pt x="412" y="417"/>
                    <a:pt x="415" y="415"/>
                  </a:cubicBezTo>
                  <a:lnTo>
                    <a:pt x="435" y="395"/>
                  </a:lnTo>
                  <a:lnTo>
                    <a:pt x="421" y="375"/>
                  </a:lnTo>
                  <a:close/>
                  <a:moveTo>
                    <a:pt x="500" y="256"/>
                  </a:moveTo>
                  <a:lnTo>
                    <a:pt x="446" y="310"/>
                  </a:lnTo>
                  <a:lnTo>
                    <a:pt x="412" y="276"/>
                  </a:lnTo>
                  <a:cubicBezTo>
                    <a:pt x="409" y="273"/>
                    <a:pt x="409" y="265"/>
                    <a:pt x="412" y="262"/>
                  </a:cubicBezTo>
                  <a:cubicBezTo>
                    <a:pt x="415" y="259"/>
                    <a:pt x="423" y="259"/>
                    <a:pt x="426" y="262"/>
                  </a:cubicBezTo>
                  <a:lnTo>
                    <a:pt x="446" y="282"/>
                  </a:lnTo>
                  <a:lnTo>
                    <a:pt x="485" y="242"/>
                  </a:lnTo>
                  <a:cubicBezTo>
                    <a:pt x="488" y="240"/>
                    <a:pt x="497" y="240"/>
                    <a:pt x="500" y="242"/>
                  </a:cubicBezTo>
                  <a:cubicBezTo>
                    <a:pt x="502" y="248"/>
                    <a:pt x="502" y="254"/>
                    <a:pt x="500" y="2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7AD2C73-842B-4787-9A79-87D101919170}"/>
              </a:ext>
            </a:extLst>
          </p:cNvPr>
          <p:cNvSpPr txBox="1"/>
          <p:nvPr/>
        </p:nvSpPr>
        <p:spPr>
          <a:xfrm>
            <a:off x="2910540" y="2209935"/>
            <a:ext cx="893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312D2A"/>
                </a:solidFill>
                <a:latin typeface="Oracle Sans"/>
              </a:rPr>
              <a:t>nsg</a:t>
            </a:r>
            <a:r>
              <a:rPr lang="en-US" sz="1100" dirty="0">
                <a:solidFill>
                  <a:srgbClr val="312D2A"/>
                </a:solidFill>
                <a:latin typeface="Oracle Sans"/>
              </a:rPr>
              <a:t>: </a:t>
            </a:r>
            <a:r>
              <a:rPr lang="en-US" sz="1100" dirty="0" err="1">
                <a:solidFill>
                  <a:srgbClr val="312D2A"/>
                </a:solidFill>
                <a:latin typeface="Oracle Sans"/>
              </a:rPr>
              <a:t>ssh</a:t>
            </a:r>
            <a:endParaRPr lang="sk-SK" sz="1100" dirty="0">
              <a:solidFill>
                <a:srgbClr val="312D2A"/>
              </a:solidFill>
              <a:latin typeface="Orac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990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2" grpId="0" animBg="1"/>
      <p:bldP spid="73" grpId="0" animBg="1"/>
      <p:bldP spid="74" grpId="0" animBg="1"/>
      <p:bldP spid="111" grpId="0" animBg="1"/>
      <p:bldP spid="1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Oracle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Kuna</dc:creator>
  <cp:lastModifiedBy>Marian Kuna</cp:lastModifiedBy>
  <cp:revision>1</cp:revision>
  <dcterms:created xsi:type="dcterms:W3CDTF">2020-02-05T06:53:41Z</dcterms:created>
  <dcterms:modified xsi:type="dcterms:W3CDTF">2020-02-05T06:55:45Z</dcterms:modified>
</cp:coreProperties>
</file>