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7/chart1.xml" ContentType="application/vnd.openxmlformats-officedocument.drawingml.chart+xml"/>
  <Override PartName="/ppt/tags/slide_7/tag2.xml" ContentType="application/vnd.openxmlformats-officedocument.presentationml.tags+xml"/>
  <Override PartName="/ppt/tags/slide_7/tag1.xml" ContentType="application/vnd.openxmlformats-officedocument.presentationml.tags+xml"/>
  <Override PartName="/ppt/charts/slide_8/chart2.xml" ContentType="application/vnd.openxmlformats-officedocument.drawingml.chart+xml"/>
  <Override PartName="/ppt/tags/slide_8/tag4.xml" ContentType="application/vnd.openxmlformats-officedocument.presentationml.tags+xml"/>
  <Override PartName="/ppt/tags/slide_8/tag3.xml" ContentType="application/vnd.openxmlformats-officedocument.presentationml.tags+xml"/>
  <Override PartName="/ppt/drawings/slide_8/drawing1.xml" ContentType="application/vnd.openxmlformats-officedocument.drawingml.chartshapes+xml"/>
  <Override PartName="/ppt/charts/slide_9/chart3.xml" ContentType="application/vnd.openxmlformats-officedocument.drawingml.chart+xml"/>
  <Override PartName="/ppt/tags/slide_9/tag6.xml" ContentType="application/vnd.openxmlformats-officedocument.presentationml.tags+xml"/>
  <Override PartName="/ppt/tags/slide_9/tag5.xml" ContentType="application/vnd.openxmlformats-officedocument.presentationml.tags+xml"/>
  <Override PartName="/ppt/drawings/slide_9/drawing2.xml" ContentType="application/vnd.openxmlformats-officedocument.drawingml.chartshapes+xml"/>
  <Override PartName="/ppt/charts/slide_10/chart4.xml" ContentType="application/vnd.openxmlformats-officedocument.drawingml.chart+xml"/>
  <Override PartName="/ppt/tags/slide_10/tag8.xml" ContentType="application/vnd.openxmlformats-officedocument.presentationml.tags+xml"/>
  <Override PartName="/ppt/tags/slide_10/tag7.xml" ContentType="application/vnd.openxmlformats-officedocument.presentationml.tags+xml"/>
  <Override PartName="/ppt/drawings/slide_10/drawing3.xml" ContentType="application/vnd.openxmlformats-officedocument.drawingml.chartshapes+xml"/>
  <Override PartName="/ppt/charts/slide_11/chart5.xml" ContentType="application/vnd.openxmlformats-officedocument.drawingml.chart+xml"/>
  <Override PartName="/ppt/tags/slide_11/tag10.xml" ContentType="application/vnd.openxmlformats-officedocument.presentationml.tags+xml"/>
  <Override PartName="/ppt/tags/slide_11/tag9.xml" ContentType="application/vnd.openxmlformats-officedocument.presentationml.tags+xml"/>
  <Override PartName="/ppt/drawings/slide_11/drawing4.xml" ContentType="application/vnd.openxmlformats-officedocument.drawingml.chartshapes+xml"/>
  <Override PartName="/ppt/charts/slide_12/chart6.xml" ContentType="application/vnd.openxmlformats-officedocument.drawingml.chart+xml"/>
  <Override PartName="/ppt/tags/slide_12/tag12.xml" ContentType="application/vnd.openxmlformats-officedocument.presentationml.tags+xml"/>
  <Override PartName="/ppt/tags/slide_12/tag11.xml" ContentType="application/vnd.openxmlformats-officedocument.presentationml.tags+xml"/>
  <Override PartName="/ppt/drawings/slide_12/drawing5.xml" ContentType="application/vnd.openxmlformats-officedocument.drawingml.chartshapes+xml"/>
  <Override PartName="/ppt/charts/slide_13/chart7.xml" ContentType="application/vnd.openxmlformats-officedocument.drawingml.chart+xml"/>
  <Override PartName="/ppt/tags/slide_13/tag14.xml" ContentType="application/vnd.openxmlformats-officedocument.presentationml.tags+xml"/>
  <Override PartName="/ppt/tags/slide_13/tag13.xml" ContentType="application/vnd.openxmlformats-officedocument.presentationml.tags+xml"/>
  <Override PartName="/ppt/drawings/slide_13/drawing6.xml" ContentType="application/vnd.openxmlformats-officedocument.drawingml.chartshapes+xml"/>
  <Override PartName="/ppt/charts/slide_14/chart8.xml" ContentType="application/vnd.openxmlformats-officedocument.drawingml.chart+xml"/>
  <Override PartName="/ppt/tags/slide_14/tag16.xml" ContentType="application/vnd.openxmlformats-officedocument.presentationml.tags+xml"/>
  <Override PartName="/ppt/tags/slide_14/tag15.xml" ContentType="application/vnd.openxmlformats-officedocument.presentationml.tags+xml"/>
  <Override PartName="/ppt/drawings/slide_14/drawing7.xml" ContentType="application/vnd.openxmlformats-officedocument.drawingml.chartshapes+xml"/>
  <Override PartName="/ppt/charts/slide_15/chart9.xml" ContentType="application/vnd.openxmlformats-officedocument.drawingml.chart+xml"/>
  <Override PartName="/ppt/tags/slide_15/tag18.xml" ContentType="application/vnd.openxmlformats-officedocument.presentationml.tags+xml"/>
  <Override PartName="/ppt/tags/slide_15/tag17.xml" ContentType="application/vnd.openxmlformats-officedocument.presentationml.tags+xml"/>
  <Override PartName="/ppt/drawings/slide_15/drawing8.xml" ContentType="application/vnd.openxmlformats-officedocument.drawingml.chartshapes+xml"/>
  <Override PartName="/ppt/charts/slide_16/chart10.xml" ContentType="application/vnd.openxmlformats-officedocument.drawingml.chart+xml"/>
  <Override PartName="/ppt/tags/slide_16/tag20.xml" ContentType="application/vnd.openxmlformats-officedocument.presentationml.tags+xml"/>
  <Override PartName="/ppt/tags/slide_16/tag19.xml" ContentType="application/vnd.openxmlformats-officedocument.presentationml.tags+xml"/>
  <Override PartName="/ppt/drawings/slide_16/drawing9.xml" ContentType="application/vnd.openxmlformats-officedocument.drawingml.chartshapes+xml"/>
  <Override PartName="/ppt/charts/slide_17/chart11.xml" ContentType="application/vnd.openxmlformats-officedocument.drawingml.chart+xml"/>
  <Override PartName="/ppt/tags/slide_17/tag22.xml" ContentType="application/vnd.openxmlformats-officedocument.presentationml.tags+xml"/>
  <Override PartName="/ppt/tags/slide_17/tag21.xml" ContentType="application/vnd.openxmlformats-officedocument.presentationml.tags+xml"/>
  <Override PartName="/ppt/drawings/slide_17/drawing10.xml" ContentType="application/vnd.openxmlformats-officedocument.drawingml.chartshapes+xml"/>
  <Override PartName="/ppt/media/slide_19/image5.jpeg" ContentType="image/jpeg"/>
  <Override PartName="/ppt/charts/slide_19/chart12.xml" ContentType="application/vnd.openxmlformats-officedocument.drawingml.chart+xml"/>
  <Override PartName="/ppt/media/slide_20/image6.jpeg" ContentType="image/jpeg"/>
  <Override PartName="/ppt/charts/slide_20/chart13.xml" ContentType="application/vnd.openxmlformats-officedocument.drawingml.chart+xml"/>
  <Override PartName="/ppt/media/slide_21/image7.jpeg" ContentType="image/jpeg"/>
  <Override PartName="/ppt/charts/slide_21/chart14.xml" ContentType="application/vnd.openxmlformats-officedocument.drawingml.chart+xml"/>
  <Override PartName="/ppt/media/slide_22/image8.jpeg" ContentType="image/jpeg"/>
  <Override PartName="/ppt/charts/slide_22/chart15.xml" ContentType="application/vnd.openxmlformats-officedocument.drawingml.chart+xml"/>
  <Override PartName="/ppt/media/slide_23/image9.jpeg" ContentType="image/jpeg"/>
  <Override PartName="/ppt/charts/slide_23/chart16.xml" ContentType="application/vnd.openxmlformats-officedocument.drawingml.chart+xml"/>
  <Override PartName="/ppt/media/slide_24/image10.jpeg" ContentType="image/jpeg"/>
  <Override PartName="/ppt/charts/slide_24/chart17.xml" ContentType="application/vnd.openxmlformats-officedocument.drawingml.chart+xml"/>
  <Override PartName="/ppt/media/slide_25/image11.jpeg" ContentType="image/jpeg"/>
  <Override PartName="/ppt/charts/slide_25/chart18.xml" ContentType="application/vnd.openxmlformats-officedocument.drawingml.chart+xml"/>
  <Override PartName="/ppt/media/slide_26/image12.jpeg" ContentType="image/jpeg"/>
  <Override PartName="/ppt/charts/slide_26/chart19.xml" ContentType="application/vnd.openxmlformats-officedocument.drawingml.chart+xml"/>
  <Override PartName="/ppt/media/slide_27/image13.jpeg" ContentType="image/jpeg"/>
  <Override PartName="/ppt/charts/slide_27/chart20.xml" ContentType="application/vnd.openxmlformats-officedocument.drawingml.chart+xml"/>
  <Override PartName="/ppt/media/slide_28/image14.jpeg" ContentType="image/jpeg"/>
  <Override PartName="/ppt/charts/slide_28/chart21.xml" ContentType="application/vnd.openxmlformats-officedocument.drawingml.chart+xml"/>
  <Override PartName="/ppt/media/slide_29/image15.jpeg" ContentType="image/jpeg"/>
  <Override PartName="/ppt/charts/slide_29/chart22.xml" ContentType="application/vnd.openxmlformats-officedocument.drawingml.chart+xml"/>
  <Override PartName="/ppt/media/slide_30/image16.jpeg" ContentType="image/jpeg"/>
  <Override PartName="/ppt/charts/slide_30/chart23.xml" ContentType="application/vnd.openxmlformats-officedocument.drawingml.chart+xml"/>
  <Override PartName="/ppt/media/slide_31/image17.jpeg" ContentType="image/jpeg"/>
  <Override PartName="/ppt/charts/slide_31/chart24.xml" ContentType="application/vnd.openxmlformats-officedocument.drawingml.chart+xml"/>
  <Override PartName="/ppt/media/slide_32/image18.jpeg" ContentType="image/jpeg"/>
  <Override PartName="/ppt/charts/slide_32/chart25.xml" ContentType="application/vnd.openxmlformats-officedocument.drawingml.chart+xml"/>
  <Override PartName="/ppt/media/slide_33/image19.jpeg" ContentType="image/jpeg"/>
  <Override PartName="/ppt/charts/slide_33/chart2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35BD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24" autoAdjust="0"/>
  </p:normalViewPr>
  <p:slideViewPr>
    <p:cSldViewPr>
      <p:cViewPr varScale="1">
        <p:scale>
          <a:sx n="58" d="100"/>
          <a:sy n="58" d="100"/>
        </p:scale>
        <p:origin x="-117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 Id="rId38" Type="http://schemas.openxmlformats.org/officeDocument/2006/relationships/presProps" Target="presProps.xml"/>
  <Relationship Id="rId39" Type="http://schemas.openxmlformats.org/officeDocument/2006/relationships/viewProps" Target="viewProps.xml"/>
  <Relationship Id="rId40" Type="http://schemas.openxmlformats.org/officeDocument/2006/relationships/theme" Target="theme/theme1.xml"/>
  <Relationship Id="rId41" Type="http://schemas.openxmlformats.org/officeDocument/2006/relationships/tableStyles" Target="tableStyles.xml"/>
  <Relationship Id="rId42" Type="http://schemas.openxmlformats.org/officeDocument/2006/relationships/customXml" Target="../customXml/item1.xml"/>
  <Relationship Id="rId43" Type="http://schemas.openxmlformats.org/officeDocument/2006/relationships/customXml" Target="../customXml/item2.xml"/>
  <Relationship Id="rId44" Type="http://schemas.openxmlformats.org/officeDocument/2006/relationships/customXml" Target="../customXml/item3.xml"/>
</Relationships>
</file>

<file path=ppt/charts/slide_10/_rels/chart4.xml.rels><?xml version="1.0" encoding="UTF-8" standalone="yes"?>
<Relationships xmlns="http://schemas.openxmlformats.org/package/2006/relationships"><Relationship Id="rId2" Type="http://schemas.openxmlformats.org/officeDocument/2006/relationships/chartUserShapes" Target="../../drawings/slide_10/drawing3.xml"/><Relationship Id="rId1" Type="http://schemas.openxmlformats.org/officeDocument/2006/relationships/package" Target="../../embeddings/slide_10/Microsoft_Office_Excel_Worksheet4.xlsx"/></Relationships>
</file>

<file path=ppt/charts/slide_10/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5.xml.rels><?xml version="1.0" encoding="UTF-8" standalone="yes"?>
<Relationships xmlns="http://schemas.openxmlformats.org/package/2006/relationships"><Relationship Id="rId2" Type="http://schemas.openxmlformats.org/officeDocument/2006/relationships/chartUserShapes" Target="../../drawings/slide_11/drawing4.xml"/><Relationship Id="rId1" Type="http://schemas.openxmlformats.org/officeDocument/2006/relationships/package" Target="../../embeddings/slide_11/Microsoft_Office_Excel_Worksheet5.xlsx"/></Relationships>
</file>

<file path=ppt/charts/slide_11/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6.xml.rels><?xml version="1.0" encoding="UTF-8" standalone="yes"?>
<Relationships xmlns="http://schemas.openxmlformats.org/package/2006/relationships"><Relationship Id="rId2" Type="http://schemas.openxmlformats.org/officeDocument/2006/relationships/chartUserShapes" Target="../../drawings/slide_12/drawing5.xml"/><Relationship Id="rId1" Type="http://schemas.openxmlformats.org/officeDocument/2006/relationships/package" Target="../../embeddings/slide_12/Microsoft_Office_Excel_Worksheet6.xlsx"/></Relationships>
</file>

<file path=ppt/charts/slide_12/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7.xml.rels><?xml version="1.0" encoding="UTF-8" standalone="yes"?>
<Relationships xmlns="http://schemas.openxmlformats.org/package/2006/relationships"><Relationship Id="rId2" Type="http://schemas.openxmlformats.org/officeDocument/2006/relationships/chartUserShapes" Target="../../drawings/slide_13/drawing6.xml"/><Relationship Id="rId1" Type="http://schemas.openxmlformats.org/officeDocument/2006/relationships/package" Target="../../embeddings/slide_13/Microsoft_Office_Excel_Worksheet7.xlsx"/></Relationships>
</file>

<file path=ppt/charts/slide_13/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8.xml.rels><?xml version="1.0" encoding="UTF-8" standalone="yes"?>
<Relationships xmlns="http://schemas.openxmlformats.org/package/2006/relationships"><Relationship Id="rId2" Type="http://schemas.openxmlformats.org/officeDocument/2006/relationships/chartUserShapes" Target="../../drawings/slide_14/drawing7.xml"/><Relationship Id="rId1" Type="http://schemas.openxmlformats.org/officeDocument/2006/relationships/package" Target="../../embeddings/slide_14/Microsoft_Office_Excel_Worksheet8.xlsx"/></Relationships>
</file>

<file path=ppt/charts/slide_14/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9.xml.rels><?xml version="1.0" encoding="UTF-8" standalone="yes"?>
<Relationships xmlns="http://schemas.openxmlformats.org/package/2006/relationships"><Relationship Id="rId2" Type="http://schemas.openxmlformats.org/officeDocument/2006/relationships/chartUserShapes" Target="../../drawings/slide_15/drawing8.xml"/><Relationship Id="rId1" Type="http://schemas.openxmlformats.org/officeDocument/2006/relationships/package" Target="../../embeddings/slide_15/Microsoft_Office_Excel_Worksheet9.xlsx"/></Relationships>
</file>

<file path=ppt/charts/slide_15/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6/_rels/chart10.xml.rels><?xml version="1.0" encoding="UTF-8" standalone="yes"?>
<Relationships xmlns="http://schemas.openxmlformats.org/package/2006/relationships"><Relationship Id="rId2" Type="http://schemas.openxmlformats.org/officeDocument/2006/relationships/chartUserShapes" Target="../../drawings/slide_16/drawing9.xml"/><Relationship Id="rId1" Type="http://schemas.openxmlformats.org/officeDocument/2006/relationships/package" Target="../../embeddings/slide_16/Microsoft_Office_Excel_Worksheet10.xlsx"/></Relationships>
</file>

<file path=ppt/charts/slide_16/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1.xml.rels><?xml version="1.0" encoding="UTF-8" standalone="yes"?>
<Relationships xmlns="http://schemas.openxmlformats.org/package/2006/relationships"><Relationship Id="rId2" Type="http://schemas.openxmlformats.org/officeDocument/2006/relationships/chartUserShapes" Target="../../drawings/slide_17/drawing10.xml"/><Relationship Id="rId1" Type="http://schemas.openxmlformats.org/officeDocument/2006/relationships/package" Target="../../embeddings/slide_17/Microsoft_Office_Excel_Worksheet11.xlsx"/></Relationships>
</file>

<file path=ppt/charts/slide_17/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9/_rels/chart12.xml.rels><?xml version="1.0" encoding="UTF-8" standalone="yes"?>
<Relationships xmlns="http://schemas.openxmlformats.org/package/2006/relationships"><Relationship Id="rId1" Type="http://schemas.openxmlformats.org/officeDocument/2006/relationships/package" Target="../../embeddings/slide_19/Microsoft_Office_Excel_Worksheet12.xlsx"/></Relationships>
</file>

<file path=ppt/charts/slide_19/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3.xml.rels><?xml version="1.0" encoding="UTF-8" standalone="yes"?>
<Relationships xmlns="http://schemas.openxmlformats.org/package/2006/relationships"><Relationship Id="rId1" Type="http://schemas.openxmlformats.org/officeDocument/2006/relationships/package" Target="../../embeddings/slide_20/Microsoft_Office_Excel_Worksheet13.xlsx"/></Relationships>
</file>

<file path=ppt/charts/slide_20/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4.xml.rels><?xml version="1.0" encoding="UTF-8" standalone="yes"?>
<Relationships xmlns="http://schemas.openxmlformats.org/package/2006/relationships"><Relationship Id="rId1" Type="http://schemas.openxmlformats.org/officeDocument/2006/relationships/package" Target="../../embeddings/slide_21/Microsoft_Office_Excel_Worksheet14.xlsx"/></Relationships>
</file>

<file path=ppt/charts/slide_21/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5.xml.rels><?xml version="1.0" encoding="UTF-8" standalone="yes"?>
<Relationships xmlns="http://schemas.openxmlformats.org/package/2006/relationships"><Relationship Id="rId1" Type="http://schemas.openxmlformats.org/officeDocument/2006/relationships/package" Target="../../embeddings/slide_22/Microsoft_Office_Excel_Worksheet15.xlsx"/></Relationships>
</file>

<file path=ppt/charts/slide_22/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6.xml.rels><?xml version="1.0" encoding="UTF-8" standalone="yes"?>
<Relationships xmlns="http://schemas.openxmlformats.org/package/2006/relationships"><Relationship Id="rId1" Type="http://schemas.openxmlformats.org/officeDocument/2006/relationships/package" Target="../../embeddings/slide_23/Microsoft_Office_Excel_Worksheet16.xlsx"/></Relationships>
</file>

<file path=ppt/charts/slide_23/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7.xml.rels><?xml version="1.0" encoding="UTF-8" standalone="yes"?>
<Relationships xmlns="http://schemas.openxmlformats.org/package/2006/relationships"><Relationship Id="rId1" Type="http://schemas.openxmlformats.org/officeDocument/2006/relationships/package" Target="../../embeddings/slide_24/Microsoft_Office_Excel_Worksheet17.xlsx"/></Relationships>
</file>

<file path=ppt/charts/slide_24/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18.xml.rels><?xml version="1.0" encoding="UTF-8" standalone="yes"?>
<Relationships xmlns="http://schemas.openxmlformats.org/package/2006/relationships"><Relationship Id="rId1" Type="http://schemas.openxmlformats.org/officeDocument/2006/relationships/package" Target="../../embeddings/slide_25/Microsoft_Office_Excel_Worksheet18.xlsx"/></Relationships>
</file>

<file path=ppt/charts/slide_25/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19.xml.rels><?xml version="1.0" encoding="UTF-8" standalone="yes"?>
<Relationships xmlns="http://schemas.openxmlformats.org/package/2006/relationships"><Relationship Id="rId1" Type="http://schemas.openxmlformats.org/officeDocument/2006/relationships/package" Target="../../embeddings/slide_26/Microsoft_Office_Excel_Worksheet19.xlsx"/></Relationships>
</file>

<file path=ppt/charts/slide_26/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0.xml.rels><?xml version="1.0" encoding="UTF-8" standalone="yes"?>
<Relationships xmlns="http://schemas.openxmlformats.org/package/2006/relationships"><Relationship Id="rId1" Type="http://schemas.openxmlformats.org/officeDocument/2006/relationships/package" Target="../../embeddings/slide_27/Microsoft_Office_Excel_Worksheet20.xlsx"/></Relationships>
</file>

<file path=ppt/charts/slide_27/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1.xml.rels><?xml version="1.0" encoding="UTF-8" standalone="yes"?>
<Relationships xmlns="http://schemas.openxmlformats.org/package/2006/relationships"><Relationship Id="rId1" Type="http://schemas.openxmlformats.org/officeDocument/2006/relationships/package" Target="../../embeddings/slide_28/Microsoft_Office_Excel_Worksheet21.xlsx"/></Relationships>
</file>

<file path=ppt/charts/slide_28/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2.xml.rels><?xml version="1.0" encoding="UTF-8" standalone="yes"?>
<Relationships xmlns="http://schemas.openxmlformats.org/package/2006/relationships"><Relationship Id="rId1" Type="http://schemas.openxmlformats.org/officeDocument/2006/relationships/package" Target="../../embeddings/slide_29/Microsoft_Office_Excel_Worksheet22.xlsx"/></Relationships>
</file>

<file path=ppt/charts/slide_29/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3.xml.rels><?xml version="1.0" encoding="UTF-8" standalone="yes"?>
<Relationships xmlns="http://schemas.openxmlformats.org/package/2006/relationships"><Relationship Id="rId1" Type="http://schemas.openxmlformats.org/officeDocument/2006/relationships/package" Target="../../embeddings/slide_30/Microsoft_Office_Excel_Worksheet23.xlsx"/></Relationships>
</file>

<file path=ppt/charts/slide_30/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4.xml.rels><?xml version="1.0" encoding="UTF-8" standalone="yes"?>
<Relationships xmlns="http://schemas.openxmlformats.org/package/2006/relationships"><Relationship Id="rId1" Type="http://schemas.openxmlformats.org/officeDocument/2006/relationships/package" Target="../../embeddings/slide_31/Microsoft_Office_Excel_Worksheet24.xlsx"/></Relationships>
</file>

<file path=ppt/charts/slide_31/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2/_rels/chart25.xml.rels><?xml version="1.0" encoding="UTF-8" standalone="yes"?>
<Relationships xmlns="http://schemas.openxmlformats.org/package/2006/relationships"><Relationship Id="rId1" Type="http://schemas.openxmlformats.org/officeDocument/2006/relationships/package" Target="../../embeddings/slide_32/Microsoft_Office_Excel_Worksheet25.xlsx"/></Relationships>
</file>

<file path=ppt/charts/slide_32/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3/_rels/chart26.xml.rels><?xml version="1.0" encoding="UTF-8" standalone="yes"?>
<Relationships xmlns="http://schemas.openxmlformats.org/package/2006/relationships"><Relationship Id="rId1" Type="http://schemas.openxmlformats.org/officeDocument/2006/relationships/package" Target="../../embeddings/slide_33/Microsoft_Office_Excel_Worksheet26.xlsx"/></Relationships>
</file>

<file path=ppt/charts/slide_33/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7/_rels/chart1.xml.rels><?xml version="1.0" encoding="UTF-8" standalone="yes"?>
<Relationships xmlns="http://schemas.openxmlformats.org/package/2006/relationships"><Relationship Id="rId1" Type="http://schemas.openxmlformats.org/officeDocument/2006/relationships/package" Target="../../embeddings/slide_7/Microsoft_Office_Excel_Worksheet1.xlsx"/></Relationships>
</file>

<file path=ppt/charts/slide_7/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8/_rels/chart2.xml.rels><?xml version="1.0" encoding="UTF-8" standalone="yes"?>
<Relationships xmlns="http://schemas.openxmlformats.org/package/2006/relationships"><Relationship Id="rId2" Type="http://schemas.openxmlformats.org/officeDocument/2006/relationships/chartUserShapes" Target="../../drawings/slide_8/drawing1.xml"/><Relationship Id="rId1" Type="http://schemas.openxmlformats.org/officeDocument/2006/relationships/package" Target="../../embeddings/slide_8/Microsoft_Office_Excel_Worksheet2.xlsx"/></Relationships>
</file>

<file path=ppt/charts/slide_8/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3.xml.rels><?xml version="1.0" encoding="UTF-8" standalone="yes"?>
<Relationships xmlns="http://schemas.openxmlformats.org/package/2006/relationships"><Relationship Id="rId2" Type="http://schemas.openxmlformats.org/officeDocument/2006/relationships/chartUserShapes" Target="../../drawings/slide_9/drawing2.xml"/><Relationship Id="rId1" Type="http://schemas.openxmlformats.org/officeDocument/2006/relationships/package" Target="../../embeddings/slide_9/Microsoft_Office_Excel_Worksheet3.xlsx"/></Relationships>
</file>

<file path=ppt/charts/slide_9/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6/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7/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
  <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latin typeface="Arial" pitchFamily="34" charset="0"/>
                <a:cs typeface="Arial" pitchFamily="34" charset="0"/>
              </a:rPr>
              <a:t>Image: Creative Commons </a:t>
            </a:r>
            <a:r>
              <a:rPr lang="en-GB" sz="1200" b="0" i="0" kern="1200" dirty="0" err="1" smtClean="0">
                <a:solidFill>
                  <a:schemeClr val="tx1"/>
                </a:solidFill>
                <a:latin typeface="+mn-lt"/>
                <a:ea typeface="+mn-ea"/>
                <a:cs typeface="+mn-cs"/>
              </a:rPr>
              <a:t>jfingas</a:t>
            </a:r>
            <a:r>
              <a:rPr lang="en-GB" sz="1200" b="0" i="0" kern="1200" dirty="0" smtClean="0">
                <a:solidFill>
                  <a:schemeClr val="tx1"/>
                </a:solidFill>
                <a:latin typeface="+mn-lt"/>
                <a:ea typeface="+mn-ea"/>
                <a:cs typeface="+mn-cs"/>
              </a:rPr>
              <a:t>,</a:t>
            </a:r>
            <a:r>
              <a:rPr lang="en-GB" sz="1200" b="0" i="0" kern="1200" baseline="0" dirty="0" smtClean="0">
                <a:solidFill>
                  <a:schemeClr val="tx1"/>
                </a:solidFill>
                <a:latin typeface="+mn-lt"/>
                <a:ea typeface="+mn-ea"/>
                <a:cs typeface="+mn-cs"/>
              </a:rPr>
              <a:t> edited by </a:t>
            </a:r>
            <a:r>
              <a:rPr lang="en-GB" dirty="0" smtClean="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Right click and select “</a:t>
            </a:r>
            <a:r>
              <a:rPr lang="en-GB" sz="1100" b="1" kern="1200" dirty="0" smtClean="0">
                <a:solidFill>
                  <a:schemeClr val="tx1"/>
                </a:solidFill>
                <a:latin typeface="Arial" pitchFamily="34" charset="0"/>
                <a:ea typeface="+mn-ea"/>
                <a:cs typeface="Arial" pitchFamily="34" charset="0"/>
              </a:rPr>
              <a:t>Edit Data</a:t>
            </a:r>
            <a:r>
              <a:rPr lang="en-GB" sz="1100" kern="1200" dirty="0" smtClean="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rm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b="1" kern="1200" spc="-30" baseline="0" dirty="0">
                <a:solidFill>
                  <a:schemeClr val="tx1">
                    <a:lumMod val="65000"/>
                    <a:lumOff val="35000"/>
                  </a:schemeClr>
                </a:solidFill>
                <a:latin typeface="Arial" pitchFamily="34" charset="0"/>
                <a:ea typeface="+mn-ea"/>
                <a:cs typeface="Arial" pitchFamily="34" charset="0"/>
              </a:defRPr>
            </a:lvl1pPr>
          </a:lstStyle>
          <a:p>
            <a:pPr lvl="0"/>
            <a:r>
              <a:rPr lang="en-GB" dirty="0"/>
              <a:t>Sector Name</a:t>
            </a:r>
          </a:p>
          <a:p>
            <a:pPr lvl="0"/>
            <a:endParaRPr lang="en-GB" dirty="0"/>
          </a:p>
          <a:p>
            <a:pPr lvl="0"/>
            <a:r>
              <a:rPr lang="en-GB" dirty="0"/>
              <a:t>Sector  Text</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xmlns="" val="1872917379"/>
              </p:ext>
            </p:extLst>
          </p:nvPr>
        </p:nvGraphicFramePr>
        <p:xfrm>
          <a:off x="250826" y="873125"/>
          <a:ext cx="8642348" cy="5328183"/>
        </p:xfrm>
        <a:graphic>
          <a:graphicData uri="http://schemas.openxmlformats.org/drawingml/2006/table">
            <a:tbl>
              <a:tblPr/>
              <a:tblGrid>
                <a:gridCol w="2741518">
                  <a:extLst>
                    <a:ext uri="{9D8B030D-6E8A-4147-A177-3AD203B41FA5}">
                      <a16:colId xmlns:a16="http://schemas.microsoft.com/office/drawing/2014/main" xmlns="" val="20000"/>
                    </a:ext>
                  </a:extLst>
                </a:gridCol>
                <a:gridCol w="208897">
                  <a:extLst>
                    <a:ext uri="{9D8B030D-6E8A-4147-A177-3AD203B41FA5}">
                      <a16:colId xmlns:a16="http://schemas.microsoft.com/office/drawing/2014/main" xmlns="" val="20001"/>
                    </a:ext>
                  </a:extLst>
                </a:gridCol>
                <a:gridCol w="2741518">
                  <a:extLst>
                    <a:ext uri="{9D8B030D-6E8A-4147-A177-3AD203B41FA5}">
                      <a16:colId xmlns:a16="http://schemas.microsoft.com/office/drawing/2014/main" xmlns="" val="20002"/>
                    </a:ext>
                  </a:extLst>
                </a:gridCol>
                <a:gridCol w="208897">
                  <a:extLst>
                    <a:ext uri="{9D8B030D-6E8A-4147-A177-3AD203B41FA5}">
                      <a16:colId xmlns:a16="http://schemas.microsoft.com/office/drawing/2014/main" xmlns="" val="20003"/>
                    </a:ext>
                  </a:extLst>
                </a:gridCol>
                <a:gridCol w="2741518">
                  <a:extLst>
                    <a:ext uri="{9D8B030D-6E8A-4147-A177-3AD203B41FA5}">
                      <a16:colId xmlns:a16="http://schemas.microsoft.com/office/drawing/2014/main" xmlns="" val="20004"/>
                    </a:ext>
                  </a:extLst>
                </a:gridCol>
              </a:tblGrid>
              <a:tr h="591929">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0"/>
                  </a:ext>
                </a:extLst>
              </a:tr>
              <a:tr h="15176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1"/>
                  </a:ext>
                </a:extLst>
              </a:tr>
              <a:tr h="15735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2"/>
                  </a:ext>
                </a:extLst>
              </a:tr>
              <a:tr h="164506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386656"/>
          </a:xfrm>
          <a:prstGeom prst="rect">
            <a:avLst/>
          </a:prstGeom>
        </p:spPr>
        <p:txBody>
          <a:bodyPr>
            <a:normAutofit/>
          </a:bodyPr>
          <a:lstStyle>
            <a:lvl1pPr marL="0" indent="0" algn="l">
              <a:buNone/>
              <a:defRPr sz="1600">
                <a:solidFill>
                  <a:schemeClr val="bg1"/>
                </a:solidFill>
                <a:latin typeface="Arial" pitchFamily="34" charset="0"/>
                <a:cs typeface="Arial" pitchFamily="34" charset="0"/>
              </a:defRPr>
            </a:lvl1pPr>
          </a:lstStyle>
          <a:p>
            <a:pPr lvl="0"/>
            <a:r>
              <a:rPr lang="en-GB" dirty="0"/>
              <a:t>&lt;Text&gt;</a:t>
            </a:r>
          </a:p>
        </p:txBody>
      </p:sp>
      <p:sp>
        <p:nvSpPr>
          <p:cNvPr id="8" name="Text Placeholder 7"/>
          <p:cNvSpPr>
            <a:spLocks noGrp="1"/>
          </p:cNvSpPr>
          <p:nvPr>
            <p:ph type="body" sz="quarter" idx="25" hasCustomPrompt="1"/>
          </p:nvPr>
        </p:nvSpPr>
        <p:spPr>
          <a:xfrm>
            <a:off x="323528" y="3068960"/>
            <a:ext cx="2544762" cy="1404156"/>
          </a:xfrm>
          <a:prstGeom prst="rect">
            <a:avLst/>
          </a:prstGeom>
        </p:spPr>
        <p:txBody>
          <a:bodyPr>
            <a:normAutofit/>
          </a:bodyPr>
          <a:lstStyle>
            <a:lvl1pPr marL="0" indent="0">
              <a:buNone/>
              <a:defRPr sz="1600" baseline="0">
                <a:solidFill>
                  <a:schemeClr val="bg1"/>
                </a:solidFill>
                <a:latin typeface="Arial" pitchFamily="34" charset="0"/>
                <a:cs typeface="Arial" pitchFamily="34" charset="0"/>
              </a:defRPr>
            </a:lvl1pPr>
          </a:lstStyle>
          <a:p>
            <a:pPr lvl="0"/>
            <a:r>
              <a:rPr lang="en-GB" dirty="0"/>
              <a:t>&lt;Text&gt;</a:t>
            </a:r>
          </a:p>
        </p:txBody>
      </p:sp>
      <p:sp>
        <p:nvSpPr>
          <p:cNvPr id="21" name="Text Placeholder 20"/>
          <p:cNvSpPr>
            <a:spLocks noGrp="1"/>
          </p:cNvSpPr>
          <p:nvPr>
            <p:ph type="body" sz="quarter" idx="26" hasCustomPrompt="1"/>
          </p:nvPr>
        </p:nvSpPr>
        <p:spPr>
          <a:xfrm>
            <a:off x="323528" y="4653136"/>
            <a:ext cx="2544762" cy="1476164"/>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04244" cy="13866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75856" y="3068960"/>
            <a:ext cx="2592288" cy="1404156"/>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6" name="Text Placeholder 35"/>
          <p:cNvSpPr>
            <a:spLocks noGrp="1"/>
          </p:cNvSpPr>
          <p:nvPr>
            <p:ph type="body" sz="quarter" idx="29" hasCustomPrompt="1"/>
          </p:nvPr>
        </p:nvSpPr>
        <p:spPr>
          <a:xfrm>
            <a:off x="3263900" y="4617132"/>
            <a:ext cx="2604244"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422660"/>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40" name="Text Placeholder 39"/>
          <p:cNvSpPr>
            <a:spLocks noGrp="1"/>
          </p:cNvSpPr>
          <p:nvPr>
            <p:ph type="body" sz="quarter" idx="31" hasCustomPrompt="1"/>
          </p:nvPr>
        </p:nvSpPr>
        <p:spPr>
          <a:xfrm>
            <a:off x="6228184" y="3068960"/>
            <a:ext cx="2551112" cy="1404156"/>
          </a:xfrm>
          <a:prstGeom prst="rect">
            <a:avLst/>
          </a:prstGeom>
        </p:spPr>
        <p:txBody>
          <a:bodyPr>
            <a:normAutofit/>
          </a:bodyPr>
          <a:lstStyle>
            <a:lvl1pPr marL="0" indent="0">
              <a:buNone/>
              <a:defRPr sz="1600" baseline="0">
                <a:latin typeface="Arial" pitchFamily="34" charset="0"/>
                <a:cs typeface="Arial" pitchFamily="34" charset="0"/>
              </a:defRPr>
            </a:lvl1pPr>
          </a:lstStyle>
          <a:p>
            <a:pPr lvl="0"/>
            <a:r>
              <a:rPr lang="en-GB" dirty="0"/>
              <a:t>&lt;Text&gt;</a:t>
            </a:r>
          </a:p>
        </p:txBody>
      </p:sp>
      <p:sp>
        <p:nvSpPr>
          <p:cNvPr id="42" name="Text Placeholder 41"/>
          <p:cNvSpPr>
            <a:spLocks noGrp="1"/>
          </p:cNvSpPr>
          <p:nvPr>
            <p:ph type="body" sz="quarter" idx="32" hasCustomPrompt="1"/>
          </p:nvPr>
        </p:nvSpPr>
        <p:spPr>
          <a:xfrm>
            <a:off x="6228184" y="4617132"/>
            <a:ext cx="2551112"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8.xml"/>
  <Relationship Id="rId1" Type="http://schemas.openxmlformats.org/officeDocument/2006/relationships/tags" Target="../tags/slide_10/tag7.xml"/>
  <Relationship Id="rId5" Type="http://schemas.openxmlformats.org/officeDocument/2006/relationships/chart" Target="../charts/slide_10/chart4.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0.xml"/>
  <Relationship Id="rId1" Type="http://schemas.openxmlformats.org/officeDocument/2006/relationships/tags" Target="../tags/slide_11/tag9.xml"/>
  <Relationship Id="rId5" Type="http://schemas.openxmlformats.org/officeDocument/2006/relationships/chart" Target="../charts/slide_11/chart5.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2.xml"/>
  <Relationship Id="rId1" Type="http://schemas.openxmlformats.org/officeDocument/2006/relationships/tags" Target="../tags/slide_12/tag11.xml"/>
  <Relationship Id="rId5" Type="http://schemas.openxmlformats.org/officeDocument/2006/relationships/chart" Target="../charts/slide_12/chart6.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4.xml"/>
  <Relationship Id="rId1" Type="http://schemas.openxmlformats.org/officeDocument/2006/relationships/tags" Target="../tags/slide_13/tag13.xml"/>
  <Relationship Id="rId5" Type="http://schemas.openxmlformats.org/officeDocument/2006/relationships/chart" Target="../charts/slide_13/chart7.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16.xml"/>
  <Relationship Id="rId1" Type="http://schemas.openxmlformats.org/officeDocument/2006/relationships/tags" Target="../tags/slide_14/tag15.xml"/>
  <Relationship Id="rId5" Type="http://schemas.openxmlformats.org/officeDocument/2006/relationships/chart" Target="../charts/slide_14/chart8.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18.xml"/>
  <Relationship Id="rId1" Type="http://schemas.openxmlformats.org/officeDocument/2006/relationships/tags" Target="../tags/slide_15/tag17.xml"/>
  <Relationship Id="rId5" Type="http://schemas.openxmlformats.org/officeDocument/2006/relationships/chart" Target="../charts/slide_15/chart9.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6/tag20.xml"/>
  <Relationship Id="rId1" Type="http://schemas.openxmlformats.org/officeDocument/2006/relationships/tags" Target="../tags/slide_16/tag19.xml"/>
  <Relationship Id="rId5" Type="http://schemas.openxmlformats.org/officeDocument/2006/relationships/chart" Target="../charts/slide_16/chart10.xml"/>
  <Relationship Id="rId4" Type="http://schemas.openxmlformats.org/officeDocument/2006/relationships/notesSlide" Target="../notesSlides/notesSlide16.xml"/>
</Relationships>

</file>

<file path=ppt/slides/_rels/slide1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7/tag22.xml"/>
  <Relationship Id="rId1" Type="http://schemas.openxmlformats.org/officeDocument/2006/relationships/tags" Target="../tags/slide_17/tag21.xml"/>
  <Relationship Id="rId5" Type="http://schemas.openxmlformats.org/officeDocument/2006/relationships/chart" Target="../charts/slide_17/chart11.xml"/>
  <Relationship Id="rId4" Type="http://schemas.openxmlformats.org/officeDocument/2006/relationships/notesSlide" Target="../notesSlides/notesSlide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2.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3.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6.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4.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7.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5.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8.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6.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9.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7.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0.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18.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1.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19.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2.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0.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3.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1.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4.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2.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3.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6.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4.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7.jpeg"/>
</Relationships>

</file>

<file path=ppt/slides/_rels/slide32.xml.rels><?xml version="1.0" encoding="UTF-8" standalone="yes"?>
<Relationships xmlns="http://schemas.openxmlformats.org/package/2006/relationships">
  <Relationship Id="rId3" Type="http://schemas.openxmlformats.org/officeDocument/2006/relationships/chart" Target="../charts/slide_32/chart25.xml"/>
  <Relationship Id="rId2" Type="http://schemas.openxmlformats.org/officeDocument/2006/relationships/notesSlide" Target="../notesSlides/notesSlide32.xml"/>
  <Relationship Id="rId1" Type="http://schemas.openxmlformats.org/officeDocument/2006/relationships/slideLayout" Target="../slideLayouts/slideLayout13.xml"/>
  <Relationship Id="rId4" Type="http://schemas.openxmlformats.org/officeDocument/2006/relationships/image" Target="../media/slide_32/image18.jpeg"/>
</Relationships>

</file>

<file path=ppt/slides/_rels/slide33.xml.rels><?xml version="1.0" encoding="UTF-8" standalone="yes"?>
<Relationships xmlns="http://schemas.openxmlformats.org/package/2006/relationships">
  <Relationship Id="rId3" Type="http://schemas.openxmlformats.org/officeDocument/2006/relationships/chart" Target="../charts/slide_33/chart26.xml"/>
  <Relationship Id="rId2" Type="http://schemas.openxmlformats.org/officeDocument/2006/relationships/notesSlide" Target="../notesSlides/notesSlide33.xml"/>
  <Relationship Id="rId1" Type="http://schemas.openxmlformats.org/officeDocument/2006/relationships/slideLayout" Target="../slideLayouts/slideLayout13.xml"/>
  <Relationship Id="rId4" Type="http://schemas.openxmlformats.org/officeDocument/2006/relationships/image" Target="../media/slide_33/image19.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2.xml"/>
  <Relationship Id="rId1" Type="http://schemas.openxmlformats.org/officeDocument/2006/relationships/tags" Target="../tags/slide_7/tag1.xml"/>
  <Relationship Id="rId5" Type="http://schemas.openxmlformats.org/officeDocument/2006/relationships/chart" Target="../charts/slide_7/chart1.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4.xml"/>
  <Relationship Id="rId1" Type="http://schemas.openxmlformats.org/officeDocument/2006/relationships/tags" Target="../tags/slide_8/tag3.xml"/>
  <Relationship Id="rId5" Type="http://schemas.openxmlformats.org/officeDocument/2006/relationships/chart" Target="../charts/slide_8/chart2.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6.xml"/>
  <Relationship Id="rId1" Type="http://schemas.openxmlformats.org/officeDocument/2006/relationships/tags" Target="../tags/slide_9/tag5.xml"/>
  <Relationship Id="rId5" Type="http://schemas.openxmlformats.org/officeDocument/2006/relationships/chart" Target="../charts/slide_9/chart3.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3000"/>
          </a:bodyPr>
          <a:lstStyle/>
          <a:p>
            <a:r>
              <a:rPr lang="en-GB" dirty="0"/>
              <a:t>Abcdefghijklmnopqrstuvwxyz12345678910112</a:t>
            </a:r>
          </a:p>
        </p:txBody>
      </p:sp>
      <p:sp>
        <p:nvSpPr>
          <p:cNvPr id="3" name="Text Placeholder 2"/>
          <p:cNvSpPr>
            <a:spLocks noGrp="1"/>
          </p:cNvSpPr>
          <p:nvPr>
            <p:ph type="body" sz="quarter" idx="11"/>
          </p:nvPr>
        </p:nvSpPr>
        <p:spPr/>
        <p:txBody>
          <a:bodyPr>
            <a:normAutofit fontScale="84100"/>
          </a:bodyPr>
          <a:lstStyle/>
          <a:p>
            <a:r>
              <a:rPr lang="en-GB" dirty="0"/>
              <a:t>Contactless credit/debit cards, NFC- and web-enabled phones and digital wallets continue to transform the future of payment methods  -  with major implications for the way we will shop and interact with brands in the future. 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xmlns="" val="28528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smtClean="0">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(all respondents of legal drinking age)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fontScale="100000"/>
          </a:bodyPr>
          <a:lstStyle/>
          <a:p>
            <a:r>
              <a:rPr lang="en-GB" dirty="0"/>
              <a:t>Test Header</a:t>
            </a:r>
          </a:p>
        </p:txBody>
      </p:sp>
      <p:sp>
        <p:nvSpPr>
          <p:cNvPr id="4" name="Text Placeholder 3"/>
          <p:cNvSpPr>
            <a:spLocks noGrp="1"/>
          </p:cNvSpPr>
          <p:nvPr>
            <p:ph type="body" sz="quarter" idx="11"/>
          </p:nvPr>
        </p:nvSpPr>
        <p:spPr/>
        <p:txBody>
          <a:bodyPr>
            <a:normAutofit fontScale="72100"/>
          </a:bodyPr>
          <a:lstStyle/>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The consumer skips between sites and roles, merging personal and private life in these hours, in a state of fused brainstorming and multitasking.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More, online media and retail are accessed differently in these arenas. Remote technology for both work and socialising means that consumers are engaging with their devices, and their fellow human beings, in a totally new way.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p:txBody>
      </p:sp>
    </p:spTree>
    <p:extLst>
      <p:ext uri="{BB962C8B-B14F-4D97-AF65-F5344CB8AC3E}">
        <p14:creationId xmlns:p14="http://schemas.microsoft.com/office/powerpoint/2010/main" xmlns="" val="427991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Lorem Ipsum Dolor Sit Amet</a:t>
            </a:r>
          </a:p>
        </p:txBody>
      </p:sp>
      <p:sp>
        <p:nvSpPr>
          <p:cNvPr id="4" name="Text Placeholder 3"/>
          <p:cNvSpPr>
            <a:spLocks noGrp="1"/>
          </p:cNvSpPr>
          <p:nvPr>
            <p:ph type="body" sz="quarter" idx="11"/>
          </p:nvPr>
        </p:nvSpPr>
        <p:spPr/>
        <p:txBody>
          <a:bodyPr>
            <a:normAutofit/>
          </a:bodyPr>
          <a:lstStyle/>
          <a:p>
            <a:r>
              <a:rPr lang="en-GB" dirty="0"/>
              <a:t>Lorem Ipsum Dolor Consec</a:t>
            </a:r>
          </a:p>
        </p:txBody>
      </p:sp>
      <p:sp>
        <p:nvSpPr>
          <p:cNvPr id="5" name="Text Placeholder 4"/>
          <p:cNvSpPr>
            <a:spLocks noGrp="1"/>
          </p:cNvSpPr>
          <p:nvPr>
            <p:ph type="body" sz="quarter" idx="13"/>
          </p:nvPr>
        </p:nvSpPr>
        <p:spPr/>
        <p:txBody>
          <a:bodyPr>
            <a:normAutofit/>
          </a:bodyPr>
          <a:lstStyle/>
          <a:p>
            <a:r>
              <a:rPr lang="en-GB" dirty="0"/>
              <a:t>Consectetur Adipiscing</a:t>
            </a:r>
          </a:p>
        </p:txBody>
      </p:sp>
      <p:sp>
        <p:nvSpPr>
          <p:cNvPr id="6" name="Text Placeholder 5"/>
          <p:cNvSpPr>
            <a:spLocks noGrp="1"/>
          </p:cNvSpPr>
          <p:nvPr>
            <p:ph type="body" sz="quarter" idx="15"/>
          </p:nvPr>
        </p:nvSpPr>
        <p:spPr/>
        <p:txBody>
          <a:bodyPr>
            <a:normAutofit/>
          </a:bodyPr>
          <a:lstStyle/>
          <a:p>
            <a:r>
              <a:rPr lang="en-GB" dirty="0"/>
              <a:t>Pariatur Consectetur</a:t>
            </a:r>
          </a:p>
        </p:txBody>
      </p:sp>
      <p:sp>
        <p:nvSpPr>
          <p:cNvPr id="7" name="Text Placeholder 6"/>
          <p:cNvSpPr>
            <a:spLocks noGrp="1"/>
          </p:cNvSpPr>
          <p:nvPr>
            <p:ph type="body" sz="quarter" idx="17"/>
          </p:nvPr>
        </p:nvSpPr>
        <p:spPr/>
        <p:txBody>
          <a:bodyPr>
          </a:bodyPr>
          <a:lstStyle/>
          <a:p>
            <a:r>
              <a:rPr lang="en-GB" dirty="0"/>
              <a:t>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normAutofit fontScale="91990"/>
          </a:bodyPr>
          <a:lstStyle/>
          <a:p>
            <a:r>
              <a:rPr lang="en-GB" dirty="0"/>
              <a:t>Sum expectantes. Ego hodie expectantes. Expectantes, et misit unum de pueris Gus interficere. Et suus vos. Nescio quis, qui est bonus usus liberi ad Isai?</a:t>
            </a:r>
          </a:p>
          <a:p>
            <a:r>
              <a:rPr lang="en-GB" dirty="0"/>
              <a:t>Qui nosti ... Quis dimisit filios ad necem ... hmm? Gus! Est, ante me factus singulis decem gradibus.</a:t>
            </a:r>
          </a:p>
          <a:p>
            <a:r>
              <a:rPr lang="en-GB" dirty="0"/>
              <a:t>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normAutofit fontScale="99430"/>
          </a:bodyPr>
          <a:lstStyle/>
          <a:p>
            <a:r>
              <a:rPr lang="en-GB" dirty="0"/>
              <a:t>Sum expectantes. Ego hodie expectantes. Expectantes, et misit unum de pueris Gus interficere. Et suus vos. Nescio quis, qui est bonus usus liberi ad Isai? Qui nosti ... Quis dimisit filios ad necem ... hmm? Gus! </a:t>
            </a:r>
          </a:p>
          <a:p>
            <a:r>
              <a:rPr lang="en-GB" dirty="0"/>
              <a:t>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normAutofit/>
          </a:bodyPr>
          <a:lstStyle/>
          <a:p>
            <a:r>
              <a:rPr lang="en-GB" dirty="0"/>
              <a:t>5 years ago</a:t>
            </a:r>
          </a:p>
        </p:txBody>
      </p:sp>
      <p:sp>
        <p:nvSpPr>
          <p:cNvPr id="5" name="Text Placeholder 4"/>
          <p:cNvSpPr>
            <a:spLocks noGrp="1"/>
          </p:cNvSpPr>
          <p:nvPr>
            <p:ph type="body" sz="quarter" idx="22"/>
          </p:nvPr>
        </p:nvSpPr>
        <p:spPr/>
        <p:txBody>
          <a:bodyPr>
            <a:normAutofit/>
          </a:bodyPr>
          <a:lstStyle/>
          <a:p>
            <a:r>
              <a:rPr lang="en-GB" dirty="0"/>
              <a:t>Now</a:t>
            </a:r>
          </a:p>
        </p:txBody>
      </p:sp>
      <p:sp>
        <p:nvSpPr>
          <p:cNvPr id="6" name="Text Placeholder 5"/>
          <p:cNvSpPr>
            <a:spLocks noGrp="1"/>
          </p:cNvSpPr>
          <p:nvPr>
            <p:ph type="body" sz="quarter" idx="23"/>
          </p:nvPr>
        </p:nvSpPr>
        <p:spPr/>
        <p:txBody>
          <a:bodyPr>
            <a:normAutofit/>
          </a:bodyPr>
          <a:lstStyle/>
          <a:p>
            <a:r>
              <a:rPr lang="en-GB" dirty="0"/>
              <a:t>in 5 years</a:t>
            </a:r>
          </a:p>
        </p:txBody>
      </p:sp>
      <p:sp>
        <p:nvSpPr>
          <p:cNvPr id="7" name="Text Placeholder 6"/>
          <p:cNvSpPr>
            <a:spLocks noGrp="1"/>
          </p:cNvSpPr>
          <p:nvPr>
            <p:ph type="body" sz="quarter" idx="24"/>
          </p:nvPr>
        </p:nvSpPr>
        <p:spPr/>
        <p:txBody>
          <a:bodyPr>
            <a:normAutofit fontScale="74150"/>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normAutofit fontScale="65900"/>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normAutofit fontScale="74700"/>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normAutofit fontScale="91200"/>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normAutofit fontScale="79100"/>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normAutofit fontScale="91750"/>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normAutofit fontScale="100000"/>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normAutofit fontScale="81850"/>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normAutofit fontScale="82400"/>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normAutofit/>
          </a:bodyPr>
          <a:lstStyle/>
          <a:p>
            <a:r>
              <a:rPr lang="en-GB" b="1" dirty="0"/>
              <a:t>Sector Impact</a:t>
            </a:r>
          </a:p>
        </p:txBody>
      </p:sp>
      <p:sp>
        <p:nvSpPr>
          <p:cNvPr id="4" name="Text Placeholder 3"/>
          <p:cNvSpPr>
            <a:spLocks noGrp="1"/>
          </p:cNvSpPr>
          <p:nvPr>
            <p:ph type="body" sz="quarter" idx="11"/>
          </p:nvPr>
        </p:nvSpPr>
        <p:spPr/>
        <p:txBody>
          <a:bodyPr>
            <a:normAutofit/>
          </a:bodyPr>
          <a:lstStyle/>
          <a:p>
            <a:r>
              <a:rPr lang="en-GB" b="1" dirty="0"/>
              <a:t>Alcohol</a:t>
            </a:r>
          </a:p>
          <a:p>
            <a:r>
              <a:rPr lang="en-GB" dirty="0"/>
              <a:t>Lorem ipsum dolar sit amet consectetur...</a:t>
            </a:r>
          </a:p>
          <a:p>
            <a:r>
              <a:rPr lang="en-GB" b="1" dirty="0"/>
              <a:t/>
            </a:r>
          </a:p>
          <a:p>
            <a:r>
              <a:rPr lang="en-GB" b="1" dirty="0"/>
              <a:t>Beauty and Personal Care</a:t>
            </a:r>
          </a:p>
          <a:p>
            <a:r>
              <a:rPr lang="en-GB" dirty="0"/>
              <a:t>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smtClean="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smtClean="0">
                          <a:ln>
                            <a:noFill/>
                          </a:ln>
                          <a:solidFill>
                            <a:schemeClr val="bg1"/>
                          </a:solidFill>
                          <a:effectLst/>
                          <a:uLnTx/>
                          <a:uFillTx/>
                          <a:latin typeface="Arial" pitchFamily="34" charset="0"/>
                          <a:ea typeface="+mj-ea"/>
                          <a:cs typeface="Arial" pitchFamily="34" charset="0"/>
                        </a:rPr>
                        <a:t>DEMOGRAPHICS</a:t>
                      </a:r>
                      <a:endParaRPr lang="en-US" sz="1100" b="0" kern="1200" spc="300" dirty="0" smtClean="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Age</a:t>
                      </a:r>
                      <a:endParaRPr lang="en-US" sz="1100" b="1" kern="1200" dirty="0" smtClean="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Base</a:t>
                      </a:r>
                      <a:endParaRPr lang="en-US" sz="1100" b="1" kern="1200" dirty="0" smtClean="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smtClean="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smtClean="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smtClean="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smtClean="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smtClean="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smtClean="0">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smtClean="0">
                          <a:solidFill>
                            <a:srgbClr val="595959"/>
                          </a:solidFill>
                          <a:latin typeface="Arial"/>
                        </a:rPr>
                        <a:t>life,</a:t>
                      </a:r>
                      <a:r>
                        <a:rPr lang="en-GB" sz="1200" b="0" i="0" u="none" strike="noStrike" baseline="0" dirty="0" smtClean="0">
                          <a:solidFill>
                            <a:srgbClr val="595959"/>
                          </a:solidFill>
                          <a:latin typeface="Arial"/>
                        </a:rPr>
                        <a:t> </a:t>
                      </a:r>
                      <a:r>
                        <a:rPr lang="en-GB" sz="1200" b="0" i="0" u="none" strike="noStrike" baseline="0" smtClean="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smtClean="0"/>
              <a:t>Source: nVision Research | Base: Europe average (1000-5000 online respondents per country) aged 16+, 2015 February</a:t>
            </a:r>
            <a:endParaRPr lang="en-GB" dirty="0" smtClean="0"/>
          </a:p>
        </p:txBody>
      </p:sp>
      <p:sp>
        <p:nvSpPr>
          <p:cNvPr id="4" name="Title 3"/>
          <p:cNvSpPr>
            <a:spLocks noGrp="1"/>
          </p:cNvSpPr>
          <p:nvPr>
            <p:ph type="title"/>
          </p:nvPr>
        </p:nvSpPr>
        <p:spPr>
          <a:xfrm>
            <a:off x="250825" y="260350"/>
            <a:ext cx="7813563" cy="886397"/>
          </a:xfrm>
        </p:spPr>
        <p:txBody>
          <a:bodyPr/>
          <a:lstStyle/>
          <a:p>
            <a:pPr>
              <a:defRPr/>
            </a:pPr>
            <a:r>
              <a:rPr lang="en-GB"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smtClea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34" baseType="lpstr">
      <vt:lpstr>Abcdefghijklmnopqrstuvwxyz12345678910112</vt:lpstr>
      <vt:lpstr>Test Header</vt:lpstr>
      <vt:lpstr>What to do</vt:lpstr>
      <vt:lpstr>What will happen next</vt:lpstr>
      <vt:lpstr>Sector Impact</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