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customXml/itemProps1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994" autoAdjust="0"/>
  </p:normalViewPr>
  <p:slideViewPr>
    <p:cSldViewPr>
      <p:cViewPr varScale="1">
        <p:scale>
          <a:sx n="99" d="100"/>
          <a:sy n="99" d="100"/>
        </p:scale>
        <p:origin x="-246" y="-84"/>
      </p:cViewPr>
      <p:guideLst>
        <p:guide orient="horz" pos="2160"/>
        <p:guide orient="horz" pos="754"/>
        <p:guide orient="horz" pos="391"/>
        <p:guide orient="horz" pos="96"/>
        <p:guide pos="2903"/>
        <p:guide pos="158"/>
        <p:guide pos="2857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9F62-6B20-46CE-A238-159C5843A73A}" type="datetimeFigureOut">
              <a:rPr lang="en-GB" smtClean="0"/>
              <a:pPr/>
              <a:t>18/03/2014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56C3-FF91-45B3-BABC-C5C5A6E13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0AC5A-30EE-4E8C-A0F3-9B0E50DEC3C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ropbox\Template\Background_G.png"/>
          <p:cNvPicPr>
            <a:picLocks noChangeAspect="1" noChangeArrowheads="1"/>
          </p:cNvPicPr>
          <p:nvPr userDrawn="1"/>
        </p:nvPicPr>
        <p:blipFill>
          <a:blip r:embed="rId2" cstate="print"/>
          <a:srcRect b="7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 userDrawn="1"/>
        </p:nvCxnSpPr>
        <p:spPr>
          <a:xfrm>
            <a:off x="1079499" y="3878309"/>
            <a:ext cx="6985001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9499" y="2997200"/>
            <a:ext cx="6985001" cy="856370"/>
          </a:xfrm>
        </p:spPr>
        <p:txBody>
          <a:bodyPr wrap="square" lIns="0" tIns="144000" anchor="b">
            <a:spAutoFit/>
          </a:bodyPr>
          <a:lstStyle>
            <a:lvl1pPr algn="ctr">
              <a:lnSpc>
                <a:spcPct val="80000"/>
              </a:lnSpc>
              <a:defRPr sz="5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499" y="3903048"/>
            <a:ext cx="6985001" cy="523220"/>
          </a:xfrm>
        </p:spPr>
        <p:txBody>
          <a:bodyPr wrap="square" tIns="46800">
            <a:sp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250825" y="260350"/>
            <a:ext cx="2663825" cy="684213"/>
            <a:chOff x="158" y="164"/>
            <a:chExt cx="1678" cy="431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58" y="164"/>
              <a:ext cx="167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333" y="335"/>
              <a:ext cx="171" cy="87"/>
            </a:xfrm>
            <a:prstGeom prst="rect">
              <a:avLst/>
            </a:prstGeom>
            <a:solidFill>
              <a:srgbClr val="00D2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264" y="164"/>
              <a:ext cx="418" cy="432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326" y="347"/>
                </a:cxn>
                <a:cxn ang="0">
                  <a:pos x="0" y="347"/>
                </a:cxn>
                <a:cxn ang="0">
                  <a:pos x="0" y="432"/>
                </a:cxn>
                <a:cxn ang="0">
                  <a:pos x="418" y="432"/>
                </a:cxn>
                <a:cxn ang="0">
                  <a:pos x="418" y="0"/>
                </a:cxn>
                <a:cxn ang="0">
                  <a:pos x="326" y="0"/>
                </a:cxn>
              </a:cxnLst>
              <a:rect l="0" t="0" r="r" b="b"/>
              <a:pathLst>
                <a:path w="418" h="432">
                  <a:moveTo>
                    <a:pt x="326" y="0"/>
                  </a:moveTo>
                  <a:lnTo>
                    <a:pt x="326" y="347"/>
                  </a:lnTo>
                  <a:lnTo>
                    <a:pt x="0" y="347"/>
                  </a:lnTo>
                  <a:lnTo>
                    <a:pt x="0" y="432"/>
                  </a:lnTo>
                  <a:lnTo>
                    <a:pt x="418" y="432"/>
                  </a:lnTo>
                  <a:lnTo>
                    <a:pt x="418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158" y="164"/>
              <a:ext cx="418" cy="432"/>
            </a:xfrm>
            <a:custGeom>
              <a:avLst/>
              <a:gdLst/>
              <a:ahLst/>
              <a:cxnLst>
                <a:cxn ang="0">
                  <a:pos x="93" y="432"/>
                </a:cxn>
                <a:cxn ang="0">
                  <a:pos x="93" y="85"/>
                </a:cxn>
                <a:cxn ang="0">
                  <a:pos x="418" y="85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432"/>
                </a:cxn>
                <a:cxn ang="0">
                  <a:pos x="93" y="432"/>
                </a:cxn>
              </a:cxnLst>
              <a:rect l="0" t="0" r="r" b="b"/>
              <a:pathLst>
                <a:path w="418" h="432">
                  <a:moveTo>
                    <a:pt x="93" y="432"/>
                  </a:moveTo>
                  <a:lnTo>
                    <a:pt x="93" y="85"/>
                  </a:lnTo>
                  <a:lnTo>
                    <a:pt x="418" y="85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93" y="432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767" y="248"/>
              <a:ext cx="96" cy="134"/>
            </a:xfrm>
            <a:custGeom>
              <a:avLst/>
              <a:gdLst/>
              <a:ahLst/>
              <a:cxnLst>
                <a:cxn ang="0">
                  <a:pos x="128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8" y="81"/>
                </a:cxn>
                <a:cxn ang="0">
                  <a:pos x="104" y="98"/>
                </a:cxn>
                <a:cxn ang="0">
                  <a:pos x="88" y="115"/>
                </a:cxn>
                <a:cxn ang="0">
                  <a:pos x="37" y="115"/>
                </a:cxn>
                <a:cxn ang="0">
                  <a:pos x="37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128" y="0"/>
                </a:cxn>
                <a:cxn ang="0">
                  <a:pos x="145" y="17"/>
                </a:cxn>
                <a:cxn ang="0">
                  <a:pos x="128" y="34"/>
                </a:cxn>
              </a:cxnLst>
              <a:rect l="0" t="0" r="r" b="b"/>
              <a:pathLst>
                <a:path w="145" h="202">
                  <a:moveTo>
                    <a:pt x="128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7" y="81"/>
                    <a:pt x="104" y="89"/>
                    <a:pt x="104" y="98"/>
                  </a:cubicBezTo>
                  <a:cubicBezTo>
                    <a:pt x="104" y="108"/>
                    <a:pt x="97" y="115"/>
                    <a:pt x="8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194"/>
                    <a:pt x="29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5" y="7"/>
                    <a:pt x="145" y="17"/>
                  </a:cubicBezTo>
                  <a:cubicBezTo>
                    <a:pt x="145" y="26"/>
                    <a:pt x="137" y="34"/>
                    <a:pt x="128" y="3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885" y="246"/>
              <a:ext cx="112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022" y="248"/>
              <a:ext cx="115" cy="134"/>
            </a:xfrm>
            <a:custGeom>
              <a:avLst/>
              <a:gdLst/>
              <a:ahLst/>
              <a:cxnLst>
                <a:cxn ang="0">
                  <a:pos x="157" y="34"/>
                </a:cxn>
                <a:cxn ang="0">
                  <a:pos x="106" y="34"/>
                </a:cxn>
                <a:cxn ang="0">
                  <a:pos x="106" y="183"/>
                </a:cxn>
                <a:cxn ang="0">
                  <a:pos x="87" y="202"/>
                </a:cxn>
                <a:cxn ang="0">
                  <a:pos x="69" y="183"/>
                </a:cxn>
                <a:cxn ang="0">
                  <a:pos x="69" y="34"/>
                </a:cxn>
                <a:cxn ang="0">
                  <a:pos x="17" y="34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157" y="0"/>
                </a:cxn>
                <a:cxn ang="0">
                  <a:pos x="174" y="17"/>
                </a:cxn>
                <a:cxn ang="0">
                  <a:pos x="157" y="34"/>
                </a:cxn>
              </a:cxnLst>
              <a:rect l="0" t="0" r="r" b="b"/>
              <a:pathLst>
                <a:path w="174" h="202">
                  <a:moveTo>
                    <a:pt x="157" y="34"/>
                  </a:moveTo>
                  <a:cubicBezTo>
                    <a:pt x="106" y="34"/>
                    <a:pt x="106" y="34"/>
                    <a:pt x="106" y="34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06" y="193"/>
                    <a:pt x="97" y="202"/>
                    <a:pt x="87" y="202"/>
                  </a:cubicBezTo>
                  <a:cubicBezTo>
                    <a:pt x="77" y="202"/>
                    <a:pt x="69" y="193"/>
                    <a:pt x="69" y="183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4" y="26"/>
                    <a:pt x="167" y="34"/>
                    <a:pt x="157" y="3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1162" y="246"/>
              <a:ext cx="113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6" name="Freeform 12"/>
            <p:cNvSpPr>
              <a:spLocks noEditPoints="1"/>
            </p:cNvSpPr>
            <p:nvPr userDrawn="1"/>
          </p:nvSpPr>
          <p:spPr bwMode="auto">
            <a:xfrm>
              <a:off x="1308" y="248"/>
              <a:ext cx="110" cy="134"/>
            </a:xfrm>
            <a:custGeom>
              <a:avLst/>
              <a:gdLst/>
              <a:ahLst/>
              <a:cxnLst>
                <a:cxn ang="0">
                  <a:pos x="166" y="184"/>
                </a:cxn>
                <a:cxn ang="0">
                  <a:pos x="148" y="202"/>
                </a:cxn>
                <a:cxn ang="0">
                  <a:pos x="132" y="192"/>
                </a:cxn>
                <a:cxn ang="0">
                  <a:pos x="96" y="120"/>
                </a:cxn>
                <a:cxn ang="0">
                  <a:pos x="36" y="120"/>
                </a:cxn>
                <a:cxn ang="0">
                  <a:pos x="36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95" y="0"/>
                </a:cxn>
                <a:cxn ang="0">
                  <a:pos x="166" y="60"/>
                </a:cxn>
                <a:cxn ang="0">
                  <a:pos x="133" y="113"/>
                </a:cxn>
                <a:cxn ang="0">
                  <a:pos x="164" y="176"/>
                </a:cxn>
                <a:cxn ang="0">
                  <a:pos x="166" y="184"/>
                </a:cxn>
                <a:cxn ang="0">
                  <a:pos x="100" y="33"/>
                </a:cxn>
                <a:cxn ang="0">
                  <a:pos x="36" y="33"/>
                </a:cxn>
                <a:cxn ang="0">
                  <a:pos x="36" y="88"/>
                </a:cxn>
                <a:cxn ang="0">
                  <a:pos x="100" y="88"/>
                </a:cxn>
                <a:cxn ang="0">
                  <a:pos x="129" y="60"/>
                </a:cxn>
                <a:cxn ang="0">
                  <a:pos x="100" y="33"/>
                </a:cxn>
              </a:cxnLst>
              <a:rect l="0" t="0" r="r" b="b"/>
              <a:pathLst>
                <a:path w="166" h="202">
                  <a:moveTo>
                    <a:pt x="166" y="184"/>
                  </a:moveTo>
                  <a:cubicBezTo>
                    <a:pt x="166" y="193"/>
                    <a:pt x="159" y="202"/>
                    <a:pt x="148" y="202"/>
                  </a:cubicBezTo>
                  <a:cubicBezTo>
                    <a:pt x="140" y="202"/>
                    <a:pt x="135" y="198"/>
                    <a:pt x="132" y="19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94"/>
                    <a:pt x="28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45" y="0"/>
                    <a:pt x="166" y="24"/>
                    <a:pt x="166" y="60"/>
                  </a:cubicBezTo>
                  <a:cubicBezTo>
                    <a:pt x="166" y="83"/>
                    <a:pt x="156" y="103"/>
                    <a:pt x="133" y="113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65" y="178"/>
                    <a:pt x="166" y="181"/>
                    <a:pt x="166" y="184"/>
                  </a:cubicBezTo>
                  <a:close/>
                  <a:moveTo>
                    <a:pt x="100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20" y="88"/>
                    <a:pt x="129" y="73"/>
                    <a:pt x="129" y="60"/>
                  </a:cubicBezTo>
                  <a:cubicBezTo>
                    <a:pt x="129" y="47"/>
                    <a:pt x="120" y="33"/>
                    <a:pt x="100" y="3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1450" y="248"/>
              <a:ext cx="99" cy="132"/>
            </a:xfrm>
            <a:custGeom>
              <a:avLst/>
              <a:gdLst/>
              <a:ahLst/>
              <a:cxnLst>
                <a:cxn ang="0">
                  <a:pos x="131" y="199"/>
                </a:cxn>
                <a:cxn ang="0">
                  <a:pos x="19" y="199"/>
                </a:cxn>
                <a:cxn ang="0">
                  <a:pos x="0" y="181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127" y="0"/>
                </a:cxn>
                <a:cxn ang="0">
                  <a:pos x="144" y="17"/>
                </a:cxn>
                <a:cxn ang="0">
                  <a:pos x="127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6" y="81"/>
                </a:cxn>
                <a:cxn ang="0">
                  <a:pos x="103" y="98"/>
                </a:cxn>
                <a:cxn ang="0">
                  <a:pos x="86" y="115"/>
                </a:cxn>
                <a:cxn ang="0">
                  <a:pos x="37" y="115"/>
                </a:cxn>
                <a:cxn ang="0">
                  <a:pos x="37" y="166"/>
                </a:cxn>
                <a:cxn ang="0">
                  <a:pos x="131" y="166"/>
                </a:cxn>
                <a:cxn ang="0">
                  <a:pos x="149" y="183"/>
                </a:cxn>
                <a:cxn ang="0">
                  <a:pos x="131" y="199"/>
                </a:cxn>
              </a:cxnLst>
              <a:rect l="0" t="0" r="r" b="b"/>
              <a:pathLst>
                <a:path w="149" h="199">
                  <a:moveTo>
                    <a:pt x="131" y="199"/>
                  </a:moveTo>
                  <a:cubicBezTo>
                    <a:pt x="19" y="199"/>
                    <a:pt x="19" y="199"/>
                    <a:pt x="19" y="199"/>
                  </a:cubicBezTo>
                  <a:cubicBezTo>
                    <a:pt x="9" y="199"/>
                    <a:pt x="0" y="191"/>
                    <a:pt x="0" y="1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0"/>
                    <a:pt x="144" y="7"/>
                    <a:pt x="144" y="17"/>
                  </a:cubicBezTo>
                  <a:cubicBezTo>
                    <a:pt x="144" y="26"/>
                    <a:pt x="136" y="34"/>
                    <a:pt x="12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6" y="81"/>
                    <a:pt x="103" y="89"/>
                    <a:pt x="103" y="98"/>
                  </a:cubicBezTo>
                  <a:cubicBezTo>
                    <a:pt x="103" y="108"/>
                    <a:pt x="96" y="115"/>
                    <a:pt x="86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41" y="166"/>
                    <a:pt x="149" y="173"/>
                    <a:pt x="149" y="183"/>
                  </a:cubicBezTo>
                  <a:cubicBezTo>
                    <a:pt x="149" y="192"/>
                    <a:pt x="141" y="199"/>
                    <a:pt x="131" y="19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767" y="408"/>
              <a:ext cx="73" cy="111"/>
            </a:xfrm>
            <a:custGeom>
              <a:avLst/>
              <a:gdLst/>
              <a:ahLst/>
              <a:cxnLst>
                <a:cxn ang="0">
                  <a:pos x="7" y="168"/>
                </a:cxn>
                <a:cxn ang="0">
                  <a:pos x="0" y="16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03" y="0"/>
                </a:cxn>
                <a:cxn ang="0">
                  <a:pos x="110" y="7"/>
                </a:cxn>
                <a:cxn ang="0">
                  <a:pos x="103" y="13"/>
                </a:cxn>
                <a:cxn ang="0">
                  <a:pos x="15" y="13"/>
                </a:cxn>
                <a:cxn ang="0">
                  <a:pos x="15" y="73"/>
                </a:cxn>
                <a:cxn ang="0">
                  <a:pos x="66" y="73"/>
                </a:cxn>
                <a:cxn ang="0">
                  <a:pos x="73" y="80"/>
                </a:cxn>
                <a:cxn ang="0">
                  <a:pos x="66" y="87"/>
                </a:cxn>
                <a:cxn ang="0">
                  <a:pos x="15" y="87"/>
                </a:cxn>
                <a:cxn ang="0">
                  <a:pos x="15" y="160"/>
                </a:cxn>
                <a:cxn ang="0">
                  <a:pos x="7" y="168"/>
                </a:cxn>
              </a:cxnLst>
              <a:rect l="0" t="0" r="r" b="b"/>
              <a:pathLst>
                <a:path w="110" h="168">
                  <a:moveTo>
                    <a:pt x="7" y="168"/>
                  </a:moveTo>
                  <a:cubicBezTo>
                    <a:pt x="3" y="168"/>
                    <a:pt x="0" y="165"/>
                    <a:pt x="0" y="1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3"/>
                    <a:pt x="73" y="76"/>
                    <a:pt x="73" y="80"/>
                  </a:cubicBezTo>
                  <a:cubicBezTo>
                    <a:pt x="73" y="84"/>
                    <a:pt x="70" y="87"/>
                    <a:pt x="66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5"/>
                    <a:pt x="12" y="168"/>
                    <a:pt x="7" y="1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auto">
            <a:xfrm>
              <a:off x="852" y="406"/>
              <a:ext cx="110" cy="114"/>
            </a:xfrm>
            <a:custGeom>
              <a:avLst/>
              <a:gdLst/>
              <a:ahLst/>
              <a:cxnLst>
                <a:cxn ang="0">
                  <a:pos x="84" y="172"/>
                </a:cxn>
                <a:cxn ang="0">
                  <a:pos x="0" y="86"/>
                </a:cxn>
                <a:cxn ang="0">
                  <a:pos x="84" y="0"/>
                </a:cxn>
                <a:cxn ang="0">
                  <a:pos x="167" y="86"/>
                </a:cxn>
                <a:cxn ang="0">
                  <a:pos x="84" y="172"/>
                </a:cxn>
                <a:cxn ang="0">
                  <a:pos x="84" y="13"/>
                </a:cxn>
                <a:cxn ang="0">
                  <a:pos x="15" y="86"/>
                </a:cxn>
                <a:cxn ang="0">
                  <a:pos x="84" y="159"/>
                </a:cxn>
                <a:cxn ang="0">
                  <a:pos x="152" y="86"/>
                </a:cxn>
                <a:cxn ang="0">
                  <a:pos x="84" y="13"/>
                </a:cxn>
              </a:cxnLst>
              <a:rect l="0" t="0" r="r" b="b"/>
              <a:pathLst>
                <a:path w="167" h="172">
                  <a:moveTo>
                    <a:pt x="84" y="172"/>
                  </a:moveTo>
                  <a:cubicBezTo>
                    <a:pt x="34" y="172"/>
                    <a:pt x="0" y="132"/>
                    <a:pt x="0" y="86"/>
                  </a:cubicBezTo>
                  <a:cubicBezTo>
                    <a:pt x="0" y="39"/>
                    <a:pt x="34" y="0"/>
                    <a:pt x="84" y="0"/>
                  </a:cubicBezTo>
                  <a:cubicBezTo>
                    <a:pt x="134" y="0"/>
                    <a:pt x="167" y="39"/>
                    <a:pt x="167" y="86"/>
                  </a:cubicBezTo>
                  <a:cubicBezTo>
                    <a:pt x="167" y="132"/>
                    <a:pt x="134" y="172"/>
                    <a:pt x="84" y="172"/>
                  </a:cubicBezTo>
                  <a:close/>
                  <a:moveTo>
                    <a:pt x="84" y="13"/>
                  </a:moveTo>
                  <a:cubicBezTo>
                    <a:pt x="41" y="13"/>
                    <a:pt x="15" y="48"/>
                    <a:pt x="15" y="86"/>
                  </a:cubicBezTo>
                  <a:cubicBezTo>
                    <a:pt x="15" y="124"/>
                    <a:pt x="41" y="159"/>
                    <a:pt x="84" y="159"/>
                  </a:cubicBezTo>
                  <a:cubicBezTo>
                    <a:pt x="127" y="159"/>
                    <a:pt x="152" y="124"/>
                    <a:pt x="152" y="86"/>
                  </a:cubicBezTo>
                  <a:cubicBezTo>
                    <a:pt x="152" y="48"/>
                    <a:pt x="127" y="13"/>
                    <a:pt x="84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991" y="406"/>
              <a:ext cx="93" cy="114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04"/>
                </a:cxn>
                <a:cxn ang="0">
                  <a:pos x="70" y="158"/>
                </a:cxn>
                <a:cxn ang="0">
                  <a:pos x="125" y="104"/>
                </a:cxn>
                <a:cxn ang="0">
                  <a:pos x="125" y="7"/>
                </a:cxn>
                <a:cxn ang="0">
                  <a:pos x="133" y="0"/>
                </a:cxn>
                <a:cxn ang="0">
                  <a:pos x="140" y="7"/>
                </a:cxn>
                <a:cxn ang="0">
                  <a:pos x="140" y="103"/>
                </a:cxn>
                <a:cxn ang="0">
                  <a:pos x="70" y="171"/>
                </a:cxn>
                <a:cxn ang="0">
                  <a:pos x="0" y="103"/>
                </a:cxn>
              </a:cxnLst>
              <a:rect l="0" t="0" r="r" b="b"/>
              <a:pathLst>
                <a:path w="140" h="171">
                  <a:moveTo>
                    <a:pt x="0" y="10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36"/>
                    <a:pt x="32" y="158"/>
                    <a:pt x="70" y="158"/>
                  </a:cubicBezTo>
                  <a:cubicBezTo>
                    <a:pt x="109" y="158"/>
                    <a:pt x="125" y="136"/>
                    <a:pt x="125" y="104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3"/>
                    <a:pt x="128" y="0"/>
                    <a:pt x="133" y="0"/>
                  </a:cubicBezTo>
                  <a:cubicBezTo>
                    <a:pt x="137" y="0"/>
                    <a:pt x="140" y="3"/>
                    <a:pt x="140" y="7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44"/>
                    <a:pt x="114" y="171"/>
                    <a:pt x="70" y="171"/>
                  </a:cubicBezTo>
                  <a:cubicBezTo>
                    <a:pt x="27" y="171"/>
                    <a:pt x="0" y="144"/>
                    <a:pt x="0" y="10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1120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1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auto">
            <a:xfrm>
              <a:off x="1244" y="408"/>
              <a:ext cx="91" cy="110"/>
            </a:xfrm>
            <a:custGeom>
              <a:avLst/>
              <a:gdLst/>
              <a:ahLst/>
              <a:cxnLst>
                <a:cxn ang="0">
                  <a:pos x="55" y="166"/>
                </a:cxn>
                <a:cxn ang="0">
                  <a:pos x="8" y="166"/>
                </a:cxn>
                <a:cxn ang="0">
                  <a:pos x="0" y="158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55" y="0"/>
                </a:cxn>
                <a:cxn ang="0">
                  <a:pos x="138" y="83"/>
                </a:cxn>
                <a:cxn ang="0">
                  <a:pos x="55" y="166"/>
                </a:cxn>
                <a:cxn ang="0">
                  <a:pos x="54" y="13"/>
                </a:cxn>
                <a:cxn ang="0">
                  <a:pos x="15" y="13"/>
                </a:cxn>
                <a:cxn ang="0">
                  <a:pos x="15" y="152"/>
                </a:cxn>
                <a:cxn ang="0">
                  <a:pos x="54" y="152"/>
                </a:cxn>
                <a:cxn ang="0">
                  <a:pos x="123" y="83"/>
                </a:cxn>
                <a:cxn ang="0">
                  <a:pos x="54" y="13"/>
                </a:cxn>
              </a:cxnLst>
              <a:rect l="0" t="0" r="r" b="b"/>
              <a:pathLst>
                <a:path w="138" h="166">
                  <a:moveTo>
                    <a:pt x="55" y="166"/>
                  </a:moveTo>
                  <a:cubicBezTo>
                    <a:pt x="8" y="166"/>
                    <a:pt x="8" y="166"/>
                    <a:pt x="8" y="166"/>
                  </a:cubicBezTo>
                  <a:cubicBezTo>
                    <a:pt x="3" y="166"/>
                    <a:pt x="0" y="162"/>
                    <a:pt x="0" y="1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6" y="0"/>
                    <a:pt x="138" y="36"/>
                    <a:pt x="138" y="83"/>
                  </a:cubicBezTo>
                  <a:cubicBezTo>
                    <a:pt x="138" y="129"/>
                    <a:pt x="106" y="166"/>
                    <a:pt x="55" y="166"/>
                  </a:cubicBezTo>
                  <a:close/>
                  <a:moveTo>
                    <a:pt x="54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98" y="152"/>
                    <a:pt x="123" y="122"/>
                    <a:pt x="123" y="83"/>
                  </a:cubicBezTo>
                  <a:cubicBezTo>
                    <a:pt x="123" y="44"/>
                    <a:pt x="98" y="13"/>
                    <a:pt x="54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3" name="Freeform 19"/>
            <p:cNvSpPr>
              <a:spLocks noEditPoints="1"/>
            </p:cNvSpPr>
            <p:nvPr userDrawn="1"/>
          </p:nvSpPr>
          <p:spPr bwMode="auto">
            <a:xfrm>
              <a:off x="1349" y="406"/>
              <a:ext cx="102" cy="113"/>
            </a:xfrm>
            <a:custGeom>
              <a:avLst/>
              <a:gdLst/>
              <a:ahLst/>
              <a:cxnLst>
                <a:cxn ang="0">
                  <a:pos x="153" y="160"/>
                </a:cxn>
                <a:cxn ang="0">
                  <a:pos x="154" y="163"/>
                </a:cxn>
                <a:cxn ang="0">
                  <a:pos x="147" y="170"/>
                </a:cxn>
                <a:cxn ang="0">
                  <a:pos x="140" y="165"/>
                </a:cxn>
                <a:cxn ang="0">
                  <a:pos x="120" y="120"/>
                </a:cxn>
                <a:cxn ang="0">
                  <a:pos x="34" y="120"/>
                </a:cxn>
                <a:cxn ang="0">
                  <a:pos x="14" y="165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1" y="160"/>
                </a:cxn>
                <a:cxn ang="0">
                  <a:pos x="70" y="5"/>
                </a:cxn>
                <a:cxn ang="0">
                  <a:pos x="77" y="0"/>
                </a:cxn>
                <a:cxn ang="0">
                  <a:pos x="84" y="5"/>
                </a:cxn>
                <a:cxn ang="0">
                  <a:pos x="153" y="160"/>
                </a:cxn>
                <a:cxn ang="0">
                  <a:pos x="114" y="106"/>
                </a:cxn>
                <a:cxn ang="0">
                  <a:pos x="77" y="21"/>
                </a:cxn>
                <a:cxn ang="0">
                  <a:pos x="40" y="106"/>
                </a:cxn>
                <a:cxn ang="0">
                  <a:pos x="114" y="106"/>
                </a:cxn>
              </a:cxnLst>
              <a:rect l="0" t="0" r="r" b="b"/>
              <a:pathLst>
                <a:path w="154" h="170">
                  <a:moveTo>
                    <a:pt x="153" y="160"/>
                  </a:moveTo>
                  <a:cubicBezTo>
                    <a:pt x="154" y="161"/>
                    <a:pt x="154" y="162"/>
                    <a:pt x="154" y="163"/>
                  </a:cubicBezTo>
                  <a:cubicBezTo>
                    <a:pt x="154" y="167"/>
                    <a:pt x="152" y="170"/>
                    <a:pt x="147" y="170"/>
                  </a:cubicBezTo>
                  <a:cubicBezTo>
                    <a:pt x="143" y="170"/>
                    <a:pt x="141" y="168"/>
                    <a:pt x="140" y="165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3" y="168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162"/>
                    <a:pt x="0" y="161"/>
                    <a:pt x="1" y="16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2" y="2"/>
                    <a:pt x="74" y="0"/>
                    <a:pt x="77" y="0"/>
                  </a:cubicBezTo>
                  <a:cubicBezTo>
                    <a:pt x="81" y="0"/>
                    <a:pt x="83" y="2"/>
                    <a:pt x="84" y="5"/>
                  </a:cubicBezTo>
                  <a:lnTo>
                    <a:pt x="153" y="160"/>
                  </a:lnTo>
                  <a:close/>
                  <a:moveTo>
                    <a:pt x="114" y="10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40" y="106"/>
                    <a:pt x="40" y="106"/>
                    <a:pt x="40" y="106"/>
                  </a:cubicBezTo>
                  <a:lnTo>
                    <a:pt x="114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1455" y="408"/>
              <a:ext cx="90" cy="111"/>
            </a:xfrm>
            <a:custGeom>
              <a:avLst/>
              <a:gdLst/>
              <a:ahLst/>
              <a:cxnLst>
                <a:cxn ang="0">
                  <a:pos x="68" y="168"/>
                </a:cxn>
                <a:cxn ang="0">
                  <a:pos x="60" y="160"/>
                </a:cxn>
                <a:cxn ang="0">
                  <a:pos x="60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9" y="0"/>
                </a:cxn>
                <a:cxn ang="0">
                  <a:pos x="136" y="7"/>
                </a:cxn>
                <a:cxn ang="0">
                  <a:pos x="129" y="13"/>
                </a:cxn>
                <a:cxn ang="0">
                  <a:pos x="75" y="13"/>
                </a:cxn>
                <a:cxn ang="0">
                  <a:pos x="75" y="160"/>
                </a:cxn>
                <a:cxn ang="0">
                  <a:pos x="68" y="168"/>
                </a:cxn>
              </a:cxnLst>
              <a:rect l="0" t="0" r="r" b="b"/>
              <a:pathLst>
                <a:path w="136" h="168">
                  <a:moveTo>
                    <a:pt x="68" y="168"/>
                  </a:moveTo>
                  <a:cubicBezTo>
                    <a:pt x="63" y="168"/>
                    <a:pt x="60" y="165"/>
                    <a:pt x="60" y="16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3" y="0"/>
                    <a:pt x="136" y="3"/>
                    <a:pt x="136" y="7"/>
                  </a:cubicBezTo>
                  <a:cubicBezTo>
                    <a:pt x="136" y="10"/>
                    <a:pt x="133" y="13"/>
                    <a:pt x="129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165"/>
                    <a:pt x="72" y="168"/>
                    <a:pt x="68" y="1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1570" y="406"/>
              <a:ext cx="10" cy="113"/>
            </a:xfrm>
            <a:custGeom>
              <a:avLst/>
              <a:gdLst/>
              <a:ahLst/>
              <a:cxnLst>
                <a:cxn ang="0">
                  <a:pos x="7" y="170"/>
                </a:cxn>
                <a:cxn ang="0">
                  <a:pos x="0" y="162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62"/>
                </a:cxn>
                <a:cxn ang="0">
                  <a:pos x="7" y="170"/>
                </a:cxn>
              </a:cxnLst>
              <a:rect l="0" t="0" r="r" b="b"/>
              <a:pathLst>
                <a:path w="15" h="170">
                  <a:moveTo>
                    <a:pt x="7" y="170"/>
                  </a:moveTo>
                  <a:cubicBezTo>
                    <a:pt x="3" y="170"/>
                    <a:pt x="0" y="167"/>
                    <a:pt x="0" y="16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5" y="167"/>
                    <a:pt x="12" y="170"/>
                    <a:pt x="7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auto">
            <a:xfrm>
              <a:off x="1611" y="406"/>
              <a:ext cx="110" cy="114"/>
            </a:xfrm>
            <a:custGeom>
              <a:avLst/>
              <a:gdLst/>
              <a:ahLst/>
              <a:cxnLst>
                <a:cxn ang="0">
                  <a:pos x="83" y="172"/>
                </a:cxn>
                <a:cxn ang="0">
                  <a:pos x="0" y="86"/>
                </a:cxn>
                <a:cxn ang="0">
                  <a:pos x="83" y="0"/>
                </a:cxn>
                <a:cxn ang="0">
                  <a:pos x="167" y="86"/>
                </a:cxn>
                <a:cxn ang="0">
                  <a:pos x="83" y="172"/>
                </a:cxn>
                <a:cxn ang="0">
                  <a:pos x="83" y="13"/>
                </a:cxn>
                <a:cxn ang="0">
                  <a:pos x="14" y="86"/>
                </a:cxn>
                <a:cxn ang="0">
                  <a:pos x="83" y="159"/>
                </a:cxn>
                <a:cxn ang="0">
                  <a:pos x="152" y="86"/>
                </a:cxn>
                <a:cxn ang="0">
                  <a:pos x="83" y="13"/>
                </a:cxn>
              </a:cxnLst>
              <a:rect l="0" t="0" r="r" b="b"/>
              <a:pathLst>
                <a:path w="167" h="172">
                  <a:moveTo>
                    <a:pt x="83" y="172"/>
                  </a:moveTo>
                  <a:cubicBezTo>
                    <a:pt x="33" y="172"/>
                    <a:pt x="0" y="132"/>
                    <a:pt x="0" y="86"/>
                  </a:cubicBezTo>
                  <a:cubicBezTo>
                    <a:pt x="0" y="39"/>
                    <a:pt x="33" y="0"/>
                    <a:pt x="83" y="0"/>
                  </a:cubicBezTo>
                  <a:cubicBezTo>
                    <a:pt x="133" y="0"/>
                    <a:pt x="167" y="39"/>
                    <a:pt x="167" y="86"/>
                  </a:cubicBezTo>
                  <a:cubicBezTo>
                    <a:pt x="167" y="132"/>
                    <a:pt x="133" y="172"/>
                    <a:pt x="83" y="172"/>
                  </a:cubicBezTo>
                  <a:close/>
                  <a:moveTo>
                    <a:pt x="83" y="13"/>
                  </a:moveTo>
                  <a:cubicBezTo>
                    <a:pt x="40" y="13"/>
                    <a:pt x="14" y="48"/>
                    <a:pt x="14" y="86"/>
                  </a:cubicBezTo>
                  <a:cubicBezTo>
                    <a:pt x="14" y="124"/>
                    <a:pt x="40" y="159"/>
                    <a:pt x="83" y="159"/>
                  </a:cubicBezTo>
                  <a:cubicBezTo>
                    <a:pt x="126" y="159"/>
                    <a:pt x="152" y="124"/>
                    <a:pt x="152" y="86"/>
                  </a:cubicBezTo>
                  <a:cubicBezTo>
                    <a:pt x="152" y="48"/>
                    <a:pt x="126" y="13"/>
                    <a:pt x="83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749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1"/>
          </a:solidFill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1"/>
          </a:solidFill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 defTabSz="457200"/>
            <a:endParaRPr lang="en-GB" sz="5400" spc="600" dirty="0" smtClean="0">
              <a:solidFill>
                <a:srgbClr val="FFFFFF">
                  <a:lumMod val="75000"/>
                </a:srgbClr>
              </a:solidFill>
            </a:endParaRPr>
          </a:p>
          <a:p>
            <a:pPr algn="ctr" defTabSz="457200"/>
            <a:endParaRPr lang="en-GB" sz="5400" spc="600" dirty="0" smtClean="0">
              <a:solidFill>
                <a:srgbClr val="FFFFFF">
                  <a:lumMod val="75000"/>
                </a:srgbClr>
              </a:solidFill>
            </a:endParaRPr>
          </a:p>
          <a:p>
            <a:pPr algn="ctr" defTabSz="457200"/>
            <a:r>
              <a:rPr lang="en-GB" sz="5400" spc="600" dirty="0" smtClean="0">
                <a:solidFill>
                  <a:srgbClr val="FFFFFF">
                    <a:lumMod val="7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647421"/>
          </a:xfrm>
          <a:solidFill>
            <a:schemeClr val="bg2"/>
          </a:solidFill>
        </p:spPr>
        <p:txBody>
          <a:bodyPr wrap="square" lIns="90000" tIns="46800" anchor="t" anchorCtr="0">
            <a:spAutoFit/>
          </a:bodyPr>
          <a:lstStyle>
            <a:lvl1pPr>
              <a:buNone/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44563"/>
            <a:ext cx="8642351" cy="315023"/>
          </a:xfr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 defTabSz="457200"/>
            <a:endParaRPr lang="en-GB" sz="5400" spc="6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 defTabSz="457200"/>
            <a:endParaRPr lang="en-GB" sz="5400" spc="6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 defTabSz="457200"/>
            <a:r>
              <a:rPr lang="en-GB" sz="5400" spc="6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1"/>
          </a:solidFill>
        </p:grpSpPr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647421"/>
          </a:xfr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44563"/>
            <a:ext cx="8642351" cy="315023"/>
          </a:xfr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ropbox\Template\Background_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33"/>
            <a:ext cx="9144000" cy="68628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458591"/>
            <a:ext cx="7775575" cy="1077218"/>
          </a:xfr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1"/>
          </a:solidFill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ropbox\Template\Background_C.png"/>
          <p:cNvPicPr>
            <a:picLocks noChangeAspect="1" noChangeArrowheads="1"/>
          </p:cNvPicPr>
          <p:nvPr userDrawn="1"/>
        </p:nvPicPr>
        <p:blipFill>
          <a:blip r:embed="rId2" cstate="print"/>
          <a:srcRect t="70"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1"/>
          </a:solidFill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rot="5400000">
            <a:off x="936201" y="2862676"/>
            <a:ext cx="1793057" cy="158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052600" y="1966148"/>
            <a:ext cx="6840573" cy="2062103"/>
          </a:xfrm>
        </p:spPr>
        <p:txBody>
          <a:bodyPr anchor="t">
            <a:spAutoFit/>
          </a:bodyPr>
          <a:lstStyle>
            <a:lvl1pPr algn="l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4471" y="1966940"/>
            <a:ext cx="1589054" cy="2061311"/>
          </a:xfrm>
        </p:spPr>
        <p:txBody>
          <a:bodyPr wrap="none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85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 defTabSz="457200"/>
            <a:endParaRPr lang="en-GB" sz="5400" spc="600" dirty="0" smtClean="0">
              <a:solidFill>
                <a:srgbClr val="FFFFFF">
                  <a:lumMod val="85000"/>
                </a:srgbClr>
              </a:solidFill>
            </a:endParaRPr>
          </a:p>
          <a:p>
            <a:pPr algn="ctr" defTabSz="457200"/>
            <a:endParaRPr lang="en-GB" sz="5400" spc="600" dirty="0" smtClean="0">
              <a:solidFill>
                <a:srgbClr val="FFFFFF">
                  <a:lumMod val="85000"/>
                </a:srgbClr>
              </a:solidFill>
            </a:endParaRPr>
          </a:p>
          <a:p>
            <a:pPr algn="ctr" defTabSz="457200"/>
            <a:r>
              <a:rPr lang="en-GB" sz="5400" spc="600" dirty="0" smtClean="0">
                <a:solidFill>
                  <a:srgbClr val="FFFFFF">
                    <a:lumMod val="8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2997200"/>
            <a:ext cx="8642350" cy="856370"/>
          </a:xfrm>
          <a:solidFill>
            <a:schemeClr val="bg2"/>
          </a:solidFill>
        </p:spPr>
        <p:txBody>
          <a:bodyPr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5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3903048"/>
            <a:ext cx="8642349" cy="480131"/>
          </a:xfr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250825" y="260350"/>
            <a:ext cx="2663825" cy="684213"/>
            <a:chOff x="158" y="164"/>
            <a:chExt cx="1678" cy="431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58" y="164"/>
              <a:ext cx="167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auto">
            <a:xfrm>
              <a:off x="333" y="335"/>
              <a:ext cx="171" cy="87"/>
            </a:xfrm>
            <a:prstGeom prst="rect">
              <a:avLst/>
            </a:prstGeom>
            <a:solidFill>
              <a:srgbClr val="00D2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4" name="Freeform 6"/>
            <p:cNvSpPr>
              <a:spLocks/>
            </p:cNvSpPr>
            <p:nvPr userDrawn="1"/>
          </p:nvSpPr>
          <p:spPr bwMode="auto">
            <a:xfrm>
              <a:off x="264" y="164"/>
              <a:ext cx="418" cy="432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326" y="347"/>
                </a:cxn>
                <a:cxn ang="0">
                  <a:pos x="0" y="347"/>
                </a:cxn>
                <a:cxn ang="0">
                  <a:pos x="0" y="432"/>
                </a:cxn>
                <a:cxn ang="0">
                  <a:pos x="418" y="432"/>
                </a:cxn>
                <a:cxn ang="0">
                  <a:pos x="418" y="0"/>
                </a:cxn>
                <a:cxn ang="0">
                  <a:pos x="326" y="0"/>
                </a:cxn>
              </a:cxnLst>
              <a:rect l="0" t="0" r="r" b="b"/>
              <a:pathLst>
                <a:path w="418" h="432">
                  <a:moveTo>
                    <a:pt x="326" y="0"/>
                  </a:moveTo>
                  <a:lnTo>
                    <a:pt x="326" y="347"/>
                  </a:lnTo>
                  <a:lnTo>
                    <a:pt x="0" y="347"/>
                  </a:lnTo>
                  <a:lnTo>
                    <a:pt x="0" y="432"/>
                  </a:lnTo>
                  <a:lnTo>
                    <a:pt x="418" y="432"/>
                  </a:lnTo>
                  <a:lnTo>
                    <a:pt x="418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158" y="164"/>
              <a:ext cx="418" cy="432"/>
            </a:xfrm>
            <a:custGeom>
              <a:avLst/>
              <a:gdLst/>
              <a:ahLst/>
              <a:cxnLst>
                <a:cxn ang="0">
                  <a:pos x="93" y="432"/>
                </a:cxn>
                <a:cxn ang="0">
                  <a:pos x="93" y="85"/>
                </a:cxn>
                <a:cxn ang="0">
                  <a:pos x="418" y="85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432"/>
                </a:cxn>
                <a:cxn ang="0">
                  <a:pos x="93" y="432"/>
                </a:cxn>
              </a:cxnLst>
              <a:rect l="0" t="0" r="r" b="b"/>
              <a:pathLst>
                <a:path w="418" h="432">
                  <a:moveTo>
                    <a:pt x="93" y="432"/>
                  </a:moveTo>
                  <a:lnTo>
                    <a:pt x="93" y="85"/>
                  </a:lnTo>
                  <a:lnTo>
                    <a:pt x="418" y="85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93" y="432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6" name="Freeform 8"/>
            <p:cNvSpPr>
              <a:spLocks/>
            </p:cNvSpPr>
            <p:nvPr userDrawn="1"/>
          </p:nvSpPr>
          <p:spPr bwMode="auto">
            <a:xfrm>
              <a:off x="767" y="248"/>
              <a:ext cx="96" cy="134"/>
            </a:xfrm>
            <a:custGeom>
              <a:avLst/>
              <a:gdLst/>
              <a:ahLst/>
              <a:cxnLst>
                <a:cxn ang="0">
                  <a:pos x="128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8" y="81"/>
                </a:cxn>
                <a:cxn ang="0">
                  <a:pos x="104" y="98"/>
                </a:cxn>
                <a:cxn ang="0">
                  <a:pos x="88" y="115"/>
                </a:cxn>
                <a:cxn ang="0">
                  <a:pos x="37" y="115"/>
                </a:cxn>
                <a:cxn ang="0">
                  <a:pos x="37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128" y="0"/>
                </a:cxn>
                <a:cxn ang="0">
                  <a:pos x="145" y="17"/>
                </a:cxn>
                <a:cxn ang="0">
                  <a:pos x="128" y="34"/>
                </a:cxn>
              </a:cxnLst>
              <a:rect l="0" t="0" r="r" b="b"/>
              <a:pathLst>
                <a:path w="145" h="202">
                  <a:moveTo>
                    <a:pt x="128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7" y="81"/>
                    <a:pt x="104" y="89"/>
                    <a:pt x="104" y="98"/>
                  </a:cubicBezTo>
                  <a:cubicBezTo>
                    <a:pt x="104" y="108"/>
                    <a:pt x="97" y="115"/>
                    <a:pt x="8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194"/>
                    <a:pt x="29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5" y="7"/>
                    <a:pt x="145" y="17"/>
                  </a:cubicBezTo>
                  <a:cubicBezTo>
                    <a:pt x="145" y="26"/>
                    <a:pt x="137" y="34"/>
                    <a:pt x="128" y="3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7" name="Freeform 9"/>
            <p:cNvSpPr>
              <a:spLocks/>
            </p:cNvSpPr>
            <p:nvPr userDrawn="1"/>
          </p:nvSpPr>
          <p:spPr bwMode="auto">
            <a:xfrm>
              <a:off x="885" y="246"/>
              <a:ext cx="112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8" name="Freeform 10"/>
            <p:cNvSpPr>
              <a:spLocks/>
            </p:cNvSpPr>
            <p:nvPr userDrawn="1"/>
          </p:nvSpPr>
          <p:spPr bwMode="auto">
            <a:xfrm>
              <a:off x="1022" y="248"/>
              <a:ext cx="115" cy="134"/>
            </a:xfrm>
            <a:custGeom>
              <a:avLst/>
              <a:gdLst/>
              <a:ahLst/>
              <a:cxnLst>
                <a:cxn ang="0">
                  <a:pos x="157" y="34"/>
                </a:cxn>
                <a:cxn ang="0">
                  <a:pos x="106" y="34"/>
                </a:cxn>
                <a:cxn ang="0">
                  <a:pos x="106" y="183"/>
                </a:cxn>
                <a:cxn ang="0">
                  <a:pos x="87" y="202"/>
                </a:cxn>
                <a:cxn ang="0">
                  <a:pos x="69" y="183"/>
                </a:cxn>
                <a:cxn ang="0">
                  <a:pos x="69" y="34"/>
                </a:cxn>
                <a:cxn ang="0">
                  <a:pos x="17" y="34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157" y="0"/>
                </a:cxn>
                <a:cxn ang="0">
                  <a:pos x="174" y="17"/>
                </a:cxn>
                <a:cxn ang="0">
                  <a:pos x="157" y="34"/>
                </a:cxn>
              </a:cxnLst>
              <a:rect l="0" t="0" r="r" b="b"/>
              <a:pathLst>
                <a:path w="174" h="202">
                  <a:moveTo>
                    <a:pt x="157" y="34"/>
                  </a:moveTo>
                  <a:cubicBezTo>
                    <a:pt x="106" y="34"/>
                    <a:pt x="106" y="34"/>
                    <a:pt x="106" y="34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06" y="193"/>
                    <a:pt x="97" y="202"/>
                    <a:pt x="87" y="202"/>
                  </a:cubicBezTo>
                  <a:cubicBezTo>
                    <a:pt x="77" y="202"/>
                    <a:pt x="69" y="193"/>
                    <a:pt x="69" y="183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4" y="26"/>
                    <a:pt x="167" y="34"/>
                    <a:pt x="157" y="3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162" y="246"/>
              <a:ext cx="113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0" name="Freeform 12"/>
            <p:cNvSpPr>
              <a:spLocks noEditPoints="1"/>
            </p:cNvSpPr>
            <p:nvPr userDrawn="1"/>
          </p:nvSpPr>
          <p:spPr bwMode="auto">
            <a:xfrm>
              <a:off x="1308" y="248"/>
              <a:ext cx="110" cy="134"/>
            </a:xfrm>
            <a:custGeom>
              <a:avLst/>
              <a:gdLst/>
              <a:ahLst/>
              <a:cxnLst>
                <a:cxn ang="0">
                  <a:pos x="166" y="184"/>
                </a:cxn>
                <a:cxn ang="0">
                  <a:pos x="148" y="202"/>
                </a:cxn>
                <a:cxn ang="0">
                  <a:pos x="132" y="192"/>
                </a:cxn>
                <a:cxn ang="0">
                  <a:pos x="96" y="120"/>
                </a:cxn>
                <a:cxn ang="0">
                  <a:pos x="36" y="120"/>
                </a:cxn>
                <a:cxn ang="0">
                  <a:pos x="36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95" y="0"/>
                </a:cxn>
                <a:cxn ang="0">
                  <a:pos x="166" y="60"/>
                </a:cxn>
                <a:cxn ang="0">
                  <a:pos x="133" y="113"/>
                </a:cxn>
                <a:cxn ang="0">
                  <a:pos x="164" y="176"/>
                </a:cxn>
                <a:cxn ang="0">
                  <a:pos x="166" y="184"/>
                </a:cxn>
                <a:cxn ang="0">
                  <a:pos x="100" y="33"/>
                </a:cxn>
                <a:cxn ang="0">
                  <a:pos x="36" y="33"/>
                </a:cxn>
                <a:cxn ang="0">
                  <a:pos x="36" y="88"/>
                </a:cxn>
                <a:cxn ang="0">
                  <a:pos x="100" y="88"/>
                </a:cxn>
                <a:cxn ang="0">
                  <a:pos x="129" y="60"/>
                </a:cxn>
                <a:cxn ang="0">
                  <a:pos x="100" y="33"/>
                </a:cxn>
              </a:cxnLst>
              <a:rect l="0" t="0" r="r" b="b"/>
              <a:pathLst>
                <a:path w="166" h="202">
                  <a:moveTo>
                    <a:pt x="166" y="184"/>
                  </a:moveTo>
                  <a:cubicBezTo>
                    <a:pt x="166" y="193"/>
                    <a:pt x="159" y="202"/>
                    <a:pt x="148" y="202"/>
                  </a:cubicBezTo>
                  <a:cubicBezTo>
                    <a:pt x="140" y="202"/>
                    <a:pt x="135" y="198"/>
                    <a:pt x="132" y="19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94"/>
                    <a:pt x="28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45" y="0"/>
                    <a:pt x="166" y="24"/>
                    <a:pt x="166" y="60"/>
                  </a:cubicBezTo>
                  <a:cubicBezTo>
                    <a:pt x="166" y="83"/>
                    <a:pt x="156" y="103"/>
                    <a:pt x="133" y="113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65" y="178"/>
                    <a:pt x="166" y="181"/>
                    <a:pt x="166" y="184"/>
                  </a:cubicBezTo>
                  <a:close/>
                  <a:moveTo>
                    <a:pt x="100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20" y="88"/>
                    <a:pt x="129" y="73"/>
                    <a:pt x="129" y="60"/>
                  </a:cubicBezTo>
                  <a:cubicBezTo>
                    <a:pt x="129" y="47"/>
                    <a:pt x="120" y="33"/>
                    <a:pt x="100" y="3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1450" y="248"/>
              <a:ext cx="99" cy="132"/>
            </a:xfrm>
            <a:custGeom>
              <a:avLst/>
              <a:gdLst/>
              <a:ahLst/>
              <a:cxnLst>
                <a:cxn ang="0">
                  <a:pos x="131" y="199"/>
                </a:cxn>
                <a:cxn ang="0">
                  <a:pos x="19" y="199"/>
                </a:cxn>
                <a:cxn ang="0">
                  <a:pos x="0" y="181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127" y="0"/>
                </a:cxn>
                <a:cxn ang="0">
                  <a:pos x="144" y="17"/>
                </a:cxn>
                <a:cxn ang="0">
                  <a:pos x="127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6" y="81"/>
                </a:cxn>
                <a:cxn ang="0">
                  <a:pos x="103" y="98"/>
                </a:cxn>
                <a:cxn ang="0">
                  <a:pos x="86" y="115"/>
                </a:cxn>
                <a:cxn ang="0">
                  <a:pos x="37" y="115"/>
                </a:cxn>
                <a:cxn ang="0">
                  <a:pos x="37" y="166"/>
                </a:cxn>
                <a:cxn ang="0">
                  <a:pos x="131" y="166"/>
                </a:cxn>
                <a:cxn ang="0">
                  <a:pos x="149" y="183"/>
                </a:cxn>
                <a:cxn ang="0">
                  <a:pos x="131" y="199"/>
                </a:cxn>
              </a:cxnLst>
              <a:rect l="0" t="0" r="r" b="b"/>
              <a:pathLst>
                <a:path w="149" h="199">
                  <a:moveTo>
                    <a:pt x="131" y="199"/>
                  </a:moveTo>
                  <a:cubicBezTo>
                    <a:pt x="19" y="199"/>
                    <a:pt x="19" y="199"/>
                    <a:pt x="19" y="199"/>
                  </a:cubicBezTo>
                  <a:cubicBezTo>
                    <a:pt x="9" y="199"/>
                    <a:pt x="0" y="191"/>
                    <a:pt x="0" y="1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0"/>
                    <a:pt x="144" y="7"/>
                    <a:pt x="144" y="17"/>
                  </a:cubicBezTo>
                  <a:cubicBezTo>
                    <a:pt x="144" y="26"/>
                    <a:pt x="136" y="34"/>
                    <a:pt x="12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6" y="81"/>
                    <a:pt x="103" y="89"/>
                    <a:pt x="103" y="98"/>
                  </a:cubicBezTo>
                  <a:cubicBezTo>
                    <a:pt x="103" y="108"/>
                    <a:pt x="96" y="115"/>
                    <a:pt x="86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41" y="166"/>
                    <a:pt x="149" y="173"/>
                    <a:pt x="149" y="183"/>
                  </a:cubicBezTo>
                  <a:cubicBezTo>
                    <a:pt x="149" y="192"/>
                    <a:pt x="141" y="199"/>
                    <a:pt x="131" y="19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>
              <a:off x="767" y="408"/>
              <a:ext cx="73" cy="111"/>
            </a:xfrm>
            <a:custGeom>
              <a:avLst/>
              <a:gdLst/>
              <a:ahLst/>
              <a:cxnLst>
                <a:cxn ang="0">
                  <a:pos x="7" y="168"/>
                </a:cxn>
                <a:cxn ang="0">
                  <a:pos x="0" y="16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03" y="0"/>
                </a:cxn>
                <a:cxn ang="0">
                  <a:pos x="110" y="7"/>
                </a:cxn>
                <a:cxn ang="0">
                  <a:pos x="103" y="13"/>
                </a:cxn>
                <a:cxn ang="0">
                  <a:pos x="15" y="13"/>
                </a:cxn>
                <a:cxn ang="0">
                  <a:pos x="15" y="73"/>
                </a:cxn>
                <a:cxn ang="0">
                  <a:pos x="66" y="73"/>
                </a:cxn>
                <a:cxn ang="0">
                  <a:pos x="73" y="80"/>
                </a:cxn>
                <a:cxn ang="0">
                  <a:pos x="66" y="87"/>
                </a:cxn>
                <a:cxn ang="0">
                  <a:pos x="15" y="87"/>
                </a:cxn>
                <a:cxn ang="0">
                  <a:pos x="15" y="160"/>
                </a:cxn>
                <a:cxn ang="0">
                  <a:pos x="7" y="168"/>
                </a:cxn>
              </a:cxnLst>
              <a:rect l="0" t="0" r="r" b="b"/>
              <a:pathLst>
                <a:path w="110" h="168">
                  <a:moveTo>
                    <a:pt x="7" y="168"/>
                  </a:moveTo>
                  <a:cubicBezTo>
                    <a:pt x="3" y="168"/>
                    <a:pt x="0" y="165"/>
                    <a:pt x="0" y="1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3"/>
                    <a:pt x="73" y="76"/>
                    <a:pt x="73" y="80"/>
                  </a:cubicBezTo>
                  <a:cubicBezTo>
                    <a:pt x="73" y="84"/>
                    <a:pt x="70" y="87"/>
                    <a:pt x="66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5"/>
                    <a:pt x="12" y="168"/>
                    <a:pt x="7" y="1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3" name="Freeform 15"/>
            <p:cNvSpPr>
              <a:spLocks noEditPoints="1"/>
            </p:cNvSpPr>
            <p:nvPr userDrawn="1"/>
          </p:nvSpPr>
          <p:spPr bwMode="auto">
            <a:xfrm>
              <a:off x="852" y="406"/>
              <a:ext cx="110" cy="114"/>
            </a:xfrm>
            <a:custGeom>
              <a:avLst/>
              <a:gdLst/>
              <a:ahLst/>
              <a:cxnLst>
                <a:cxn ang="0">
                  <a:pos x="84" y="172"/>
                </a:cxn>
                <a:cxn ang="0">
                  <a:pos x="0" y="86"/>
                </a:cxn>
                <a:cxn ang="0">
                  <a:pos x="84" y="0"/>
                </a:cxn>
                <a:cxn ang="0">
                  <a:pos x="167" y="86"/>
                </a:cxn>
                <a:cxn ang="0">
                  <a:pos x="84" y="172"/>
                </a:cxn>
                <a:cxn ang="0">
                  <a:pos x="84" y="13"/>
                </a:cxn>
                <a:cxn ang="0">
                  <a:pos x="15" y="86"/>
                </a:cxn>
                <a:cxn ang="0">
                  <a:pos x="84" y="159"/>
                </a:cxn>
                <a:cxn ang="0">
                  <a:pos x="152" y="86"/>
                </a:cxn>
                <a:cxn ang="0">
                  <a:pos x="84" y="13"/>
                </a:cxn>
              </a:cxnLst>
              <a:rect l="0" t="0" r="r" b="b"/>
              <a:pathLst>
                <a:path w="167" h="172">
                  <a:moveTo>
                    <a:pt x="84" y="172"/>
                  </a:moveTo>
                  <a:cubicBezTo>
                    <a:pt x="34" y="172"/>
                    <a:pt x="0" y="132"/>
                    <a:pt x="0" y="86"/>
                  </a:cubicBezTo>
                  <a:cubicBezTo>
                    <a:pt x="0" y="39"/>
                    <a:pt x="34" y="0"/>
                    <a:pt x="84" y="0"/>
                  </a:cubicBezTo>
                  <a:cubicBezTo>
                    <a:pt x="134" y="0"/>
                    <a:pt x="167" y="39"/>
                    <a:pt x="167" y="86"/>
                  </a:cubicBezTo>
                  <a:cubicBezTo>
                    <a:pt x="167" y="132"/>
                    <a:pt x="134" y="172"/>
                    <a:pt x="84" y="172"/>
                  </a:cubicBezTo>
                  <a:close/>
                  <a:moveTo>
                    <a:pt x="84" y="13"/>
                  </a:moveTo>
                  <a:cubicBezTo>
                    <a:pt x="41" y="13"/>
                    <a:pt x="15" y="48"/>
                    <a:pt x="15" y="86"/>
                  </a:cubicBezTo>
                  <a:cubicBezTo>
                    <a:pt x="15" y="124"/>
                    <a:pt x="41" y="159"/>
                    <a:pt x="84" y="159"/>
                  </a:cubicBezTo>
                  <a:cubicBezTo>
                    <a:pt x="127" y="159"/>
                    <a:pt x="152" y="124"/>
                    <a:pt x="152" y="86"/>
                  </a:cubicBezTo>
                  <a:cubicBezTo>
                    <a:pt x="152" y="48"/>
                    <a:pt x="127" y="13"/>
                    <a:pt x="84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>
              <a:off x="991" y="406"/>
              <a:ext cx="93" cy="114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04"/>
                </a:cxn>
                <a:cxn ang="0">
                  <a:pos x="70" y="158"/>
                </a:cxn>
                <a:cxn ang="0">
                  <a:pos x="125" y="104"/>
                </a:cxn>
                <a:cxn ang="0">
                  <a:pos x="125" y="7"/>
                </a:cxn>
                <a:cxn ang="0">
                  <a:pos x="133" y="0"/>
                </a:cxn>
                <a:cxn ang="0">
                  <a:pos x="140" y="7"/>
                </a:cxn>
                <a:cxn ang="0">
                  <a:pos x="140" y="103"/>
                </a:cxn>
                <a:cxn ang="0">
                  <a:pos x="70" y="171"/>
                </a:cxn>
                <a:cxn ang="0">
                  <a:pos x="0" y="103"/>
                </a:cxn>
              </a:cxnLst>
              <a:rect l="0" t="0" r="r" b="b"/>
              <a:pathLst>
                <a:path w="140" h="171">
                  <a:moveTo>
                    <a:pt x="0" y="10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36"/>
                    <a:pt x="32" y="158"/>
                    <a:pt x="70" y="158"/>
                  </a:cubicBezTo>
                  <a:cubicBezTo>
                    <a:pt x="109" y="158"/>
                    <a:pt x="125" y="136"/>
                    <a:pt x="125" y="104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3"/>
                    <a:pt x="128" y="0"/>
                    <a:pt x="133" y="0"/>
                  </a:cubicBezTo>
                  <a:cubicBezTo>
                    <a:pt x="137" y="0"/>
                    <a:pt x="140" y="3"/>
                    <a:pt x="140" y="7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44"/>
                    <a:pt x="114" y="171"/>
                    <a:pt x="70" y="171"/>
                  </a:cubicBezTo>
                  <a:cubicBezTo>
                    <a:pt x="27" y="171"/>
                    <a:pt x="0" y="144"/>
                    <a:pt x="0" y="10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>
              <a:off x="1120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1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6" name="Freeform 18"/>
            <p:cNvSpPr>
              <a:spLocks noEditPoints="1"/>
            </p:cNvSpPr>
            <p:nvPr userDrawn="1"/>
          </p:nvSpPr>
          <p:spPr bwMode="auto">
            <a:xfrm>
              <a:off x="1244" y="408"/>
              <a:ext cx="91" cy="110"/>
            </a:xfrm>
            <a:custGeom>
              <a:avLst/>
              <a:gdLst/>
              <a:ahLst/>
              <a:cxnLst>
                <a:cxn ang="0">
                  <a:pos x="55" y="166"/>
                </a:cxn>
                <a:cxn ang="0">
                  <a:pos x="8" y="166"/>
                </a:cxn>
                <a:cxn ang="0">
                  <a:pos x="0" y="158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55" y="0"/>
                </a:cxn>
                <a:cxn ang="0">
                  <a:pos x="138" y="83"/>
                </a:cxn>
                <a:cxn ang="0">
                  <a:pos x="55" y="166"/>
                </a:cxn>
                <a:cxn ang="0">
                  <a:pos x="54" y="13"/>
                </a:cxn>
                <a:cxn ang="0">
                  <a:pos x="15" y="13"/>
                </a:cxn>
                <a:cxn ang="0">
                  <a:pos x="15" y="152"/>
                </a:cxn>
                <a:cxn ang="0">
                  <a:pos x="54" y="152"/>
                </a:cxn>
                <a:cxn ang="0">
                  <a:pos x="123" y="83"/>
                </a:cxn>
                <a:cxn ang="0">
                  <a:pos x="54" y="13"/>
                </a:cxn>
              </a:cxnLst>
              <a:rect l="0" t="0" r="r" b="b"/>
              <a:pathLst>
                <a:path w="138" h="166">
                  <a:moveTo>
                    <a:pt x="55" y="166"/>
                  </a:moveTo>
                  <a:cubicBezTo>
                    <a:pt x="8" y="166"/>
                    <a:pt x="8" y="166"/>
                    <a:pt x="8" y="166"/>
                  </a:cubicBezTo>
                  <a:cubicBezTo>
                    <a:pt x="3" y="166"/>
                    <a:pt x="0" y="162"/>
                    <a:pt x="0" y="1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6" y="0"/>
                    <a:pt x="138" y="36"/>
                    <a:pt x="138" y="83"/>
                  </a:cubicBezTo>
                  <a:cubicBezTo>
                    <a:pt x="138" y="129"/>
                    <a:pt x="106" y="166"/>
                    <a:pt x="55" y="166"/>
                  </a:cubicBezTo>
                  <a:close/>
                  <a:moveTo>
                    <a:pt x="54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98" y="152"/>
                    <a:pt x="123" y="122"/>
                    <a:pt x="123" y="83"/>
                  </a:cubicBezTo>
                  <a:cubicBezTo>
                    <a:pt x="123" y="44"/>
                    <a:pt x="98" y="13"/>
                    <a:pt x="54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7" name="Freeform 19"/>
            <p:cNvSpPr>
              <a:spLocks noEditPoints="1"/>
            </p:cNvSpPr>
            <p:nvPr userDrawn="1"/>
          </p:nvSpPr>
          <p:spPr bwMode="auto">
            <a:xfrm>
              <a:off x="1349" y="406"/>
              <a:ext cx="102" cy="113"/>
            </a:xfrm>
            <a:custGeom>
              <a:avLst/>
              <a:gdLst/>
              <a:ahLst/>
              <a:cxnLst>
                <a:cxn ang="0">
                  <a:pos x="153" y="160"/>
                </a:cxn>
                <a:cxn ang="0">
                  <a:pos x="154" y="163"/>
                </a:cxn>
                <a:cxn ang="0">
                  <a:pos x="147" y="170"/>
                </a:cxn>
                <a:cxn ang="0">
                  <a:pos x="140" y="165"/>
                </a:cxn>
                <a:cxn ang="0">
                  <a:pos x="120" y="120"/>
                </a:cxn>
                <a:cxn ang="0">
                  <a:pos x="34" y="120"/>
                </a:cxn>
                <a:cxn ang="0">
                  <a:pos x="14" y="165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1" y="160"/>
                </a:cxn>
                <a:cxn ang="0">
                  <a:pos x="70" y="5"/>
                </a:cxn>
                <a:cxn ang="0">
                  <a:pos x="77" y="0"/>
                </a:cxn>
                <a:cxn ang="0">
                  <a:pos x="84" y="5"/>
                </a:cxn>
                <a:cxn ang="0">
                  <a:pos x="153" y="160"/>
                </a:cxn>
                <a:cxn ang="0">
                  <a:pos x="114" y="106"/>
                </a:cxn>
                <a:cxn ang="0">
                  <a:pos x="77" y="21"/>
                </a:cxn>
                <a:cxn ang="0">
                  <a:pos x="40" y="106"/>
                </a:cxn>
                <a:cxn ang="0">
                  <a:pos x="114" y="106"/>
                </a:cxn>
              </a:cxnLst>
              <a:rect l="0" t="0" r="r" b="b"/>
              <a:pathLst>
                <a:path w="154" h="170">
                  <a:moveTo>
                    <a:pt x="153" y="160"/>
                  </a:moveTo>
                  <a:cubicBezTo>
                    <a:pt x="154" y="161"/>
                    <a:pt x="154" y="162"/>
                    <a:pt x="154" y="163"/>
                  </a:cubicBezTo>
                  <a:cubicBezTo>
                    <a:pt x="154" y="167"/>
                    <a:pt x="152" y="170"/>
                    <a:pt x="147" y="170"/>
                  </a:cubicBezTo>
                  <a:cubicBezTo>
                    <a:pt x="143" y="170"/>
                    <a:pt x="141" y="168"/>
                    <a:pt x="140" y="165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3" y="168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162"/>
                    <a:pt x="0" y="161"/>
                    <a:pt x="1" y="16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2" y="2"/>
                    <a:pt x="74" y="0"/>
                    <a:pt x="77" y="0"/>
                  </a:cubicBezTo>
                  <a:cubicBezTo>
                    <a:pt x="81" y="0"/>
                    <a:pt x="83" y="2"/>
                    <a:pt x="84" y="5"/>
                  </a:cubicBezTo>
                  <a:lnTo>
                    <a:pt x="153" y="160"/>
                  </a:lnTo>
                  <a:close/>
                  <a:moveTo>
                    <a:pt x="114" y="10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40" y="106"/>
                    <a:pt x="40" y="106"/>
                    <a:pt x="40" y="106"/>
                  </a:cubicBezTo>
                  <a:lnTo>
                    <a:pt x="114" y="1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>
              <a:off x="1455" y="408"/>
              <a:ext cx="90" cy="111"/>
            </a:xfrm>
            <a:custGeom>
              <a:avLst/>
              <a:gdLst/>
              <a:ahLst/>
              <a:cxnLst>
                <a:cxn ang="0">
                  <a:pos x="68" y="168"/>
                </a:cxn>
                <a:cxn ang="0">
                  <a:pos x="60" y="160"/>
                </a:cxn>
                <a:cxn ang="0">
                  <a:pos x="60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9" y="0"/>
                </a:cxn>
                <a:cxn ang="0">
                  <a:pos x="136" y="7"/>
                </a:cxn>
                <a:cxn ang="0">
                  <a:pos x="129" y="13"/>
                </a:cxn>
                <a:cxn ang="0">
                  <a:pos x="75" y="13"/>
                </a:cxn>
                <a:cxn ang="0">
                  <a:pos x="75" y="160"/>
                </a:cxn>
                <a:cxn ang="0">
                  <a:pos x="68" y="168"/>
                </a:cxn>
              </a:cxnLst>
              <a:rect l="0" t="0" r="r" b="b"/>
              <a:pathLst>
                <a:path w="136" h="168">
                  <a:moveTo>
                    <a:pt x="68" y="168"/>
                  </a:moveTo>
                  <a:cubicBezTo>
                    <a:pt x="63" y="168"/>
                    <a:pt x="60" y="165"/>
                    <a:pt x="60" y="16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3" y="0"/>
                    <a:pt x="136" y="3"/>
                    <a:pt x="136" y="7"/>
                  </a:cubicBezTo>
                  <a:cubicBezTo>
                    <a:pt x="136" y="10"/>
                    <a:pt x="133" y="13"/>
                    <a:pt x="129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165"/>
                    <a:pt x="72" y="168"/>
                    <a:pt x="68" y="1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>
              <a:off x="1570" y="406"/>
              <a:ext cx="10" cy="113"/>
            </a:xfrm>
            <a:custGeom>
              <a:avLst/>
              <a:gdLst/>
              <a:ahLst/>
              <a:cxnLst>
                <a:cxn ang="0">
                  <a:pos x="7" y="170"/>
                </a:cxn>
                <a:cxn ang="0">
                  <a:pos x="0" y="162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62"/>
                </a:cxn>
                <a:cxn ang="0">
                  <a:pos x="7" y="170"/>
                </a:cxn>
              </a:cxnLst>
              <a:rect l="0" t="0" r="r" b="b"/>
              <a:pathLst>
                <a:path w="15" h="170">
                  <a:moveTo>
                    <a:pt x="7" y="170"/>
                  </a:moveTo>
                  <a:cubicBezTo>
                    <a:pt x="3" y="170"/>
                    <a:pt x="0" y="167"/>
                    <a:pt x="0" y="16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5" y="167"/>
                    <a:pt x="12" y="170"/>
                    <a:pt x="7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70" name="Freeform 22"/>
            <p:cNvSpPr>
              <a:spLocks noEditPoints="1"/>
            </p:cNvSpPr>
            <p:nvPr userDrawn="1"/>
          </p:nvSpPr>
          <p:spPr bwMode="auto">
            <a:xfrm>
              <a:off x="1611" y="406"/>
              <a:ext cx="110" cy="114"/>
            </a:xfrm>
            <a:custGeom>
              <a:avLst/>
              <a:gdLst/>
              <a:ahLst/>
              <a:cxnLst>
                <a:cxn ang="0">
                  <a:pos x="83" y="172"/>
                </a:cxn>
                <a:cxn ang="0">
                  <a:pos x="0" y="86"/>
                </a:cxn>
                <a:cxn ang="0">
                  <a:pos x="83" y="0"/>
                </a:cxn>
                <a:cxn ang="0">
                  <a:pos x="167" y="86"/>
                </a:cxn>
                <a:cxn ang="0">
                  <a:pos x="83" y="172"/>
                </a:cxn>
                <a:cxn ang="0">
                  <a:pos x="83" y="13"/>
                </a:cxn>
                <a:cxn ang="0">
                  <a:pos x="14" y="86"/>
                </a:cxn>
                <a:cxn ang="0">
                  <a:pos x="83" y="159"/>
                </a:cxn>
                <a:cxn ang="0">
                  <a:pos x="152" y="86"/>
                </a:cxn>
                <a:cxn ang="0">
                  <a:pos x="83" y="13"/>
                </a:cxn>
              </a:cxnLst>
              <a:rect l="0" t="0" r="r" b="b"/>
              <a:pathLst>
                <a:path w="167" h="172">
                  <a:moveTo>
                    <a:pt x="83" y="172"/>
                  </a:moveTo>
                  <a:cubicBezTo>
                    <a:pt x="33" y="172"/>
                    <a:pt x="0" y="132"/>
                    <a:pt x="0" y="86"/>
                  </a:cubicBezTo>
                  <a:cubicBezTo>
                    <a:pt x="0" y="39"/>
                    <a:pt x="33" y="0"/>
                    <a:pt x="83" y="0"/>
                  </a:cubicBezTo>
                  <a:cubicBezTo>
                    <a:pt x="133" y="0"/>
                    <a:pt x="167" y="39"/>
                    <a:pt x="167" y="86"/>
                  </a:cubicBezTo>
                  <a:cubicBezTo>
                    <a:pt x="167" y="132"/>
                    <a:pt x="133" y="172"/>
                    <a:pt x="83" y="172"/>
                  </a:cubicBezTo>
                  <a:close/>
                  <a:moveTo>
                    <a:pt x="83" y="13"/>
                  </a:moveTo>
                  <a:cubicBezTo>
                    <a:pt x="40" y="13"/>
                    <a:pt x="14" y="48"/>
                    <a:pt x="14" y="86"/>
                  </a:cubicBezTo>
                  <a:cubicBezTo>
                    <a:pt x="14" y="124"/>
                    <a:pt x="40" y="159"/>
                    <a:pt x="83" y="159"/>
                  </a:cubicBezTo>
                  <a:cubicBezTo>
                    <a:pt x="126" y="159"/>
                    <a:pt x="152" y="124"/>
                    <a:pt x="152" y="86"/>
                  </a:cubicBezTo>
                  <a:cubicBezTo>
                    <a:pt x="152" y="48"/>
                    <a:pt x="126" y="13"/>
                    <a:pt x="83" y="1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>
              <a:off x="1749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Dropbox\Template\Background_G.png"/>
          <p:cNvPicPr>
            <a:picLocks noChangeAspect="1" noChangeArrowheads="1"/>
          </p:cNvPicPr>
          <p:nvPr userDrawn="1"/>
        </p:nvPicPr>
        <p:blipFill>
          <a:blip r:embed="rId2" cstate="print"/>
          <a:srcRect b="7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2"/>
          </a:solidFill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Dropbox\Template\Background_G.png"/>
          <p:cNvPicPr>
            <a:picLocks noChangeAspect="1" noChangeArrowheads="1"/>
          </p:cNvPicPr>
          <p:nvPr userDrawn="1"/>
        </p:nvPicPr>
        <p:blipFill>
          <a:blip r:embed="rId2" cstate="print">
            <a:lum bright="-70000"/>
          </a:blip>
          <a:srcRect b="7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2"/>
          </a:solidFill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ropbox\Template\Background_C.png"/>
          <p:cNvPicPr>
            <a:picLocks noChangeAspect="1" noChangeArrowheads="1"/>
          </p:cNvPicPr>
          <p:nvPr userDrawn="1"/>
        </p:nvPicPr>
        <p:blipFill>
          <a:blip r:embed="rId2" cstate="print"/>
          <a:srcRect t="7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44471" y="6235702"/>
            <a:ext cx="439742" cy="361948"/>
            <a:chOff x="1944" y="1391"/>
            <a:chExt cx="1871" cy="1540"/>
          </a:xfrm>
          <a:solidFill>
            <a:schemeClr val="bg1"/>
          </a:solidFill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132818"/>
            <a:ext cx="8642348" cy="3996520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3793" y="643522"/>
            <a:ext cx="8769380" cy="481222"/>
          </a:xfrm>
        </p:spPr>
        <p:txBody>
          <a:bodyPr lIns="90000" tIns="468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Insert subtitle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96975"/>
            <a:ext cx="8642349" cy="536622"/>
          </a:xfr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1820744"/>
            <a:ext cx="8642349" cy="240066"/>
          </a:xfrm>
          <a:noFill/>
        </p:spPr>
        <p:txBody>
          <a:bodyPr lIns="0" t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664804"/>
            <a:ext cx="8642348" cy="4464534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5"/>
            <a:ext cx="8769381" cy="1089529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br>
              <a:rPr lang="en-GB" dirty="0" smtClean="0"/>
            </a:br>
            <a:r>
              <a:rPr lang="en-GB" dirty="0" smtClean="0"/>
              <a:t>(second line)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300408"/>
            <a:ext cx="8642349" cy="267766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ropbox\Template\Background_G.png"/>
          <p:cNvPicPr>
            <a:picLocks noChangeAspect="1" noChangeArrowheads="1"/>
          </p:cNvPicPr>
          <p:nvPr userDrawn="1"/>
        </p:nvPicPr>
        <p:blipFill>
          <a:blip r:embed="rId2" cstate="print"/>
          <a:srcRect b="70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grpSp>
        <p:nvGrpSpPr>
          <p:cNvPr id="3" name="Group 26"/>
          <p:cNvGrpSpPr/>
          <p:nvPr userDrawn="1"/>
        </p:nvGrpSpPr>
        <p:grpSpPr>
          <a:xfrm>
            <a:off x="2625309" y="2286000"/>
            <a:ext cx="3843553" cy="1423150"/>
            <a:chOff x="2625309" y="2286000"/>
            <a:chExt cx="3843553" cy="1423150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2625309" y="3401373"/>
              <a:ext cx="3843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400" spc="130" dirty="0" smtClean="0">
                  <a:solidFill>
                    <a:srgbClr val="000000"/>
                  </a:solidFill>
                  <a:cs typeface="Cabin Regular"/>
                </a:rPr>
                <a:t>LONDON </a:t>
              </a:r>
              <a:r>
                <a:rPr lang="en-US" sz="1400" b="1" spc="130" dirty="0" smtClean="0">
                  <a:solidFill>
                    <a:srgbClr val="00D2BE"/>
                  </a:solidFill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rgbClr val="000000"/>
                  </a:solidFill>
                  <a:cs typeface="Cabin Regular"/>
                </a:rPr>
                <a:t> NEW YORK </a:t>
              </a:r>
              <a:r>
                <a:rPr lang="en-US" sz="1400" b="1" spc="130" dirty="0" smtClean="0">
                  <a:solidFill>
                    <a:srgbClr val="00D2BE"/>
                  </a:solidFill>
                  <a:cs typeface="Cabin Regular"/>
                </a:rPr>
                <a:t>|</a:t>
              </a:r>
              <a:r>
                <a:rPr lang="en-US" sz="1400" spc="130" dirty="0" smtClean="0">
                  <a:solidFill>
                    <a:srgbClr val="000000"/>
                  </a:solidFill>
                  <a:cs typeface="Cabin Regular"/>
                </a:rPr>
                <a:t> STOCKHOLM</a:t>
              </a:r>
              <a:endParaRPr lang="en-US" sz="1400" spc="130" dirty="0">
                <a:solidFill>
                  <a:srgbClr val="000000"/>
                </a:solidFill>
                <a:cs typeface="Cabin Regular"/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 userDrawn="1"/>
          </p:nvGrpSpPr>
          <p:grpSpPr bwMode="auto">
            <a:xfrm>
              <a:off x="2745034" y="2286000"/>
              <a:ext cx="3577361" cy="918000"/>
              <a:chOff x="1746" y="1440"/>
              <a:chExt cx="2268" cy="582"/>
            </a:xfrm>
          </p:grpSpPr>
          <p:sp>
            <p:nvSpPr>
              <p:cNvPr id="4099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746" y="1440"/>
                <a:ext cx="2268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 userDrawn="1"/>
            </p:nvSpPr>
            <p:spPr bwMode="auto">
              <a:xfrm>
                <a:off x="1982" y="1671"/>
                <a:ext cx="232" cy="118"/>
              </a:xfrm>
              <a:prstGeom prst="rect">
                <a:avLst/>
              </a:prstGeom>
              <a:solidFill>
                <a:srgbClr val="00D2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auto">
              <a:xfrm>
                <a:off x="1889" y="1440"/>
                <a:ext cx="566" cy="583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440" y="468"/>
                  </a:cxn>
                  <a:cxn ang="0">
                    <a:pos x="0" y="468"/>
                  </a:cxn>
                  <a:cxn ang="0">
                    <a:pos x="0" y="583"/>
                  </a:cxn>
                  <a:cxn ang="0">
                    <a:pos x="566" y="583"/>
                  </a:cxn>
                  <a:cxn ang="0">
                    <a:pos x="566" y="0"/>
                  </a:cxn>
                  <a:cxn ang="0">
                    <a:pos x="440" y="0"/>
                  </a:cxn>
                </a:cxnLst>
                <a:rect l="0" t="0" r="r" b="b"/>
                <a:pathLst>
                  <a:path w="566" h="583">
                    <a:moveTo>
                      <a:pt x="440" y="0"/>
                    </a:moveTo>
                    <a:lnTo>
                      <a:pt x="440" y="468"/>
                    </a:lnTo>
                    <a:lnTo>
                      <a:pt x="0" y="468"/>
                    </a:lnTo>
                    <a:lnTo>
                      <a:pt x="0" y="583"/>
                    </a:lnTo>
                    <a:lnTo>
                      <a:pt x="566" y="583"/>
                    </a:lnTo>
                    <a:lnTo>
                      <a:pt x="566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0D2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auto">
              <a:xfrm>
                <a:off x="1746" y="1440"/>
                <a:ext cx="565" cy="583"/>
              </a:xfrm>
              <a:custGeom>
                <a:avLst/>
                <a:gdLst/>
                <a:ahLst/>
                <a:cxnLst>
                  <a:cxn ang="0">
                    <a:pos x="125" y="583"/>
                  </a:cxn>
                  <a:cxn ang="0">
                    <a:pos x="125" y="114"/>
                  </a:cxn>
                  <a:cxn ang="0">
                    <a:pos x="565" y="114"/>
                  </a:cxn>
                  <a:cxn ang="0">
                    <a:pos x="565" y="0"/>
                  </a:cxn>
                  <a:cxn ang="0">
                    <a:pos x="0" y="0"/>
                  </a:cxn>
                  <a:cxn ang="0">
                    <a:pos x="0" y="583"/>
                  </a:cxn>
                  <a:cxn ang="0">
                    <a:pos x="125" y="583"/>
                  </a:cxn>
                </a:cxnLst>
                <a:rect l="0" t="0" r="r" b="b"/>
                <a:pathLst>
                  <a:path w="565" h="583">
                    <a:moveTo>
                      <a:pt x="125" y="583"/>
                    </a:moveTo>
                    <a:lnTo>
                      <a:pt x="125" y="114"/>
                    </a:lnTo>
                    <a:lnTo>
                      <a:pt x="565" y="114"/>
                    </a:lnTo>
                    <a:lnTo>
                      <a:pt x="565" y="0"/>
                    </a:lnTo>
                    <a:lnTo>
                      <a:pt x="0" y="0"/>
                    </a:lnTo>
                    <a:lnTo>
                      <a:pt x="0" y="583"/>
                    </a:lnTo>
                    <a:lnTo>
                      <a:pt x="125" y="583"/>
                    </a:lnTo>
                    <a:close/>
                  </a:path>
                </a:pathLst>
              </a:custGeom>
              <a:solidFill>
                <a:srgbClr val="00D2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auto">
              <a:xfrm>
                <a:off x="2569" y="1554"/>
                <a:ext cx="130" cy="180"/>
              </a:xfrm>
              <a:custGeom>
                <a:avLst/>
                <a:gdLst/>
                <a:ahLst/>
                <a:cxnLst>
                  <a:cxn ang="0">
                    <a:pos x="128" y="34"/>
                  </a:cxn>
                  <a:cxn ang="0">
                    <a:pos x="37" y="34"/>
                  </a:cxn>
                  <a:cxn ang="0">
                    <a:pos x="37" y="81"/>
                  </a:cxn>
                  <a:cxn ang="0">
                    <a:pos x="88" y="81"/>
                  </a:cxn>
                  <a:cxn ang="0">
                    <a:pos x="104" y="98"/>
                  </a:cxn>
                  <a:cxn ang="0">
                    <a:pos x="88" y="115"/>
                  </a:cxn>
                  <a:cxn ang="0">
                    <a:pos x="37" y="115"/>
                  </a:cxn>
                  <a:cxn ang="0">
                    <a:pos x="37" y="184"/>
                  </a:cxn>
                  <a:cxn ang="0">
                    <a:pos x="18" y="202"/>
                  </a:cxn>
                  <a:cxn ang="0">
                    <a:pos x="0" y="184"/>
                  </a:cxn>
                  <a:cxn ang="0">
                    <a:pos x="0" y="18"/>
                  </a:cxn>
                  <a:cxn ang="0">
                    <a:pos x="18" y="0"/>
                  </a:cxn>
                  <a:cxn ang="0">
                    <a:pos x="128" y="0"/>
                  </a:cxn>
                  <a:cxn ang="0">
                    <a:pos x="145" y="17"/>
                  </a:cxn>
                  <a:cxn ang="0">
                    <a:pos x="128" y="34"/>
                  </a:cxn>
                </a:cxnLst>
                <a:rect l="0" t="0" r="r" b="b"/>
                <a:pathLst>
                  <a:path w="145" h="202">
                    <a:moveTo>
                      <a:pt x="12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7" y="81"/>
                      <a:pt x="104" y="89"/>
                      <a:pt x="104" y="98"/>
                    </a:cubicBezTo>
                    <a:cubicBezTo>
                      <a:pt x="104" y="108"/>
                      <a:pt x="97" y="115"/>
                      <a:pt x="8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7" y="194"/>
                      <a:pt x="29" y="202"/>
                      <a:pt x="18" y="202"/>
                    </a:cubicBezTo>
                    <a:cubicBezTo>
                      <a:pt x="8" y="202"/>
                      <a:pt x="0" y="194"/>
                      <a:pt x="0" y="18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8" y="0"/>
                      <a:pt x="145" y="7"/>
                      <a:pt x="145" y="17"/>
                    </a:cubicBezTo>
                    <a:cubicBezTo>
                      <a:pt x="145" y="26"/>
                      <a:pt x="137" y="34"/>
                      <a:pt x="12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auto">
              <a:xfrm>
                <a:off x="2728" y="1551"/>
                <a:ext cx="152" cy="184"/>
              </a:xfrm>
              <a:custGeom>
                <a:avLst/>
                <a:gdLst/>
                <a:ahLst/>
                <a:cxnLst>
                  <a:cxn ang="0">
                    <a:pos x="134" y="19"/>
                  </a:cxn>
                  <a:cxn ang="0">
                    <a:pos x="152" y="0"/>
                  </a:cxn>
                  <a:cxn ang="0">
                    <a:pos x="170" y="19"/>
                  </a:cxn>
                  <a:cxn ang="0">
                    <a:pos x="170" y="122"/>
                  </a:cxn>
                  <a:cxn ang="0">
                    <a:pos x="85" y="206"/>
                  </a:cxn>
                  <a:cxn ang="0">
                    <a:pos x="0" y="122"/>
                  </a:cxn>
                  <a:cxn ang="0">
                    <a:pos x="0" y="19"/>
                  </a:cxn>
                  <a:cxn ang="0">
                    <a:pos x="18" y="0"/>
                  </a:cxn>
                  <a:cxn ang="0">
                    <a:pos x="36" y="19"/>
                  </a:cxn>
                  <a:cxn ang="0">
                    <a:pos x="36" y="126"/>
                  </a:cxn>
                  <a:cxn ang="0">
                    <a:pos x="85" y="173"/>
                  </a:cxn>
                  <a:cxn ang="0">
                    <a:pos x="134" y="126"/>
                  </a:cxn>
                  <a:cxn ang="0">
                    <a:pos x="134" y="19"/>
                  </a:cxn>
                </a:cxnLst>
                <a:rect l="0" t="0" r="r" b="b"/>
                <a:pathLst>
                  <a:path w="170" h="206">
                    <a:moveTo>
                      <a:pt x="134" y="19"/>
                    </a:moveTo>
                    <a:cubicBezTo>
                      <a:pt x="134" y="9"/>
                      <a:pt x="142" y="0"/>
                      <a:pt x="152" y="0"/>
                    </a:cubicBezTo>
                    <a:cubicBezTo>
                      <a:pt x="162" y="0"/>
                      <a:pt x="170" y="9"/>
                      <a:pt x="170" y="19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73"/>
                      <a:pt x="138" y="206"/>
                      <a:pt x="85" y="206"/>
                    </a:cubicBezTo>
                    <a:cubicBezTo>
                      <a:pt x="32" y="206"/>
                      <a:pt x="0" y="173"/>
                      <a:pt x="0" y="1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9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54"/>
                      <a:pt x="53" y="173"/>
                      <a:pt x="85" y="173"/>
                    </a:cubicBezTo>
                    <a:cubicBezTo>
                      <a:pt x="117" y="173"/>
                      <a:pt x="134" y="154"/>
                      <a:pt x="134" y="126"/>
                    </a:cubicBezTo>
                    <a:lnTo>
                      <a:pt x="13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auto">
              <a:xfrm>
                <a:off x="2914" y="1554"/>
                <a:ext cx="155" cy="180"/>
              </a:xfrm>
              <a:custGeom>
                <a:avLst/>
                <a:gdLst/>
                <a:ahLst/>
                <a:cxnLst>
                  <a:cxn ang="0">
                    <a:pos x="157" y="34"/>
                  </a:cxn>
                  <a:cxn ang="0">
                    <a:pos x="106" y="34"/>
                  </a:cxn>
                  <a:cxn ang="0">
                    <a:pos x="106" y="183"/>
                  </a:cxn>
                  <a:cxn ang="0">
                    <a:pos x="87" y="202"/>
                  </a:cxn>
                  <a:cxn ang="0">
                    <a:pos x="69" y="183"/>
                  </a:cxn>
                  <a:cxn ang="0">
                    <a:pos x="69" y="34"/>
                  </a:cxn>
                  <a:cxn ang="0">
                    <a:pos x="17" y="34"/>
                  </a:cxn>
                  <a:cxn ang="0">
                    <a:pos x="0" y="17"/>
                  </a:cxn>
                  <a:cxn ang="0">
                    <a:pos x="17" y="0"/>
                  </a:cxn>
                  <a:cxn ang="0">
                    <a:pos x="157" y="0"/>
                  </a:cxn>
                  <a:cxn ang="0">
                    <a:pos x="174" y="17"/>
                  </a:cxn>
                  <a:cxn ang="0">
                    <a:pos x="157" y="34"/>
                  </a:cxn>
                </a:cxnLst>
                <a:rect l="0" t="0" r="r" b="b"/>
                <a:pathLst>
                  <a:path w="174" h="202">
                    <a:moveTo>
                      <a:pt x="157" y="34"/>
                    </a:move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183"/>
                      <a:pt x="106" y="183"/>
                      <a:pt x="106" y="183"/>
                    </a:cubicBezTo>
                    <a:cubicBezTo>
                      <a:pt x="106" y="193"/>
                      <a:pt x="97" y="202"/>
                      <a:pt x="87" y="202"/>
                    </a:cubicBezTo>
                    <a:cubicBezTo>
                      <a:pt x="77" y="202"/>
                      <a:pt x="69" y="193"/>
                      <a:pt x="69" y="18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8" y="34"/>
                      <a:pt x="0" y="26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6" y="0"/>
                      <a:pt x="174" y="8"/>
                      <a:pt x="174" y="17"/>
                    </a:cubicBezTo>
                    <a:cubicBezTo>
                      <a:pt x="174" y="26"/>
                      <a:pt x="167" y="34"/>
                      <a:pt x="157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auto">
              <a:xfrm>
                <a:off x="3103" y="1551"/>
                <a:ext cx="152" cy="184"/>
              </a:xfrm>
              <a:custGeom>
                <a:avLst/>
                <a:gdLst/>
                <a:ahLst/>
                <a:cxnLst>
                  <a:cxn ang="0">
                    <a:pos x="134" y="19"/>
                  </a:cxn>
                  <a:cxn ang="0">
                    <a:pos x="152" y="0"/>
                  </a:cxn>
                  <a:cxn ang="0">
                    <a:pos x="170" y="19"/>
                  </a:cxn>
                  <a:cxn ang="0">
                    <a:pos x="170" y="122"/>
                  </a:cxn>
                  <a:cxn ang="0">
                    <a:pos x="85" y="206"/>
                  </a:cxn>
                  <a:cxn ang="0">
                    <a:pos x="0" y="122"/>
                  </a:cxn>
                  <a:cxn ang="0">
                    <a:pos x="0" y="19"/>
                  </a:cxn>
                  <a:cxn ang="0">
                    <a:pos x="18" y="0"/>
                  </a:cxn>
                  <a:cxn ang="0">
                    <a:pos x="36" y="19"/>
                  </a:cxn>
                  <a:cxn ang="0">
                    <a:pos x="36" y="126"/>
                  </a:cxn>
                  <a:cxn ang="0">
                    <a:pos x="85" y="173"/>
                  </a:cxn>
                  <a:cxn ang="0">
                    <a:pos x="134" y="126"/>
                  </a:cxn>
                  <a:cxn ang="0">
                    <a:pos x="134" y="19"/>
                  </a:cxn>
                </a:cxnLst>
                <a:rect l="0" t="0" r="r" b="b"/>
                <a:pathLst>
                  <a:path w="170" h="206">
                    <a:moveTo>
                      <a:pt x="134" y="19"/>
                    </a:moveTo>
                    <a:cubicBezTo>
                      <a:pt x="134" y="9"/>
                      <a:pt x="142" y="0"/>
                      <a:pt x="152" y="0"/>
                    </a:cubicBezTo>
                    <a:cubicBezTo>
                      <a:pt x="162" y="0"/>
                      <a:pt x="170" y="9"/>
                      <a:pt x="170" y="19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73"/>
                      <a:pt x="138" y="206"/>
                      <a:pt x="85" y="206"/>
                    </a:cubicBezTo>
                    <a:cubicBezTo>
                      <a:pt x="32" y="206"/>
                      <a:pt x="0" y="173"/>
                      <a:pt x="0" y="1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9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54"/>
                      <a:pt x="53" y="173"/>
                      <a:pt x="85" y="173"/>
                    </a:cubicBezTo>
                    <a:cubicBezTo>
                      <a:pt x="117" y="173"/>
                      <a:pt x="134" y="154"/>
                      <a:pt x="134" y="126"/>
                    </a:cubicBezTo>
                    <a:lnTo>
                      <a:pt x="13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8" name="Freeform 12"/>
              <p:cNvSpPr>
                <a:spLocks noEditPoints="1"/>
              </p:cNvSpPr>
              <p:nvPr userDrawn="1"/>
            </p:nvSpPr>
            <p:spPr bwMode="auto">
              <a:xfrm>
                <a:off x="3300" y="1554"/>
                <a:ext cx="149" cy="180"/>
              </a:xfrm>
              <a:custGeom>
                <a:avLst/>
                <a:gdLst/>
                <a:ahLst/>
                <a:cxnLst>
                  <a:cxn ang="0">
                    <a:pos x="166" y="184"/>
                  </a:cxn>
                  <a:cxn ang="0">
                    <a:pos x="148" y="202"/>
                  </a:cxn>
                  <a:cxn ang="0">
                    <a:pos x="132" y="192"/>
                  </a:cxn>
                  <a:cxn ang="0">
                    <a:pos x="96" y="120"/>
                  </a:cxn>
                  <a:cxn ang="0">
                    <a:pos x="36" y="120"/>
                  </a:cxn>
                  <a:cxn ang="0">
                    <a:pos x="36" y="184"/>
                  </a:cxn>
                  <a:cxn ang="0">
                    <a:pos x="18" y="202"/>
                  </a:cxn>
                  <a:cxn ang="0">
                    <a:pos x="0" y="184"/>
                  </a:cxn>
                  <a:cxn ang="0">
                    <a:pos x="0" y="18"/>
                  </a:cxn>
                  <a:cxn ang="0">
                    <a:pos x="18" y="0"/>
                  </a:cxn>
                  <a:cxn ang="0">
                    <a:pos x="95" y="0"/>
                  </a:cxn>
                  <a:cxn ang="0">
                    <a:pos x="166" y="60"/>
                  </a:cxn>
                  <a:cxn ang="0">
                    <a:pos x="133" y="113"/>
                  </a:cxn>
                  <a:cxn ang="0">
                    <a:pos x="164" y="176"/>
                  </a:cxn>
                  <a:cxn ang="0">
                    <a:pos x="166" y="184"/>
                  </a:cxn>
                  <a:cxn ang="0">
                    <a:pos x="100" y="33"/>
                  </a:cxn>
                  <a:cxn ang="0">
                    <a:pos x="36" y="33"/>
                  </a:cxn>
                  <a:cxn ang="0">
                    <a:pos x="36" y="88"/>
                  </a:cxn>
                  <a:cxn ang="0">
                    <a:pos x="100" y="88"/>
                  </a:cxn>
                  <a:cxn ang="0">
                    <a:pos x="129" y="60"/>
                  </a:cxn>
                  <a:cxn ang="0">
                    <a:pos x="100" y="33"/>
                  </a:cxn>
                </a:cxnLst>
                <a:rect l="0" t="0" r="r" b="b"/>
                <a:pathLst>
                  <a:path w="166" h="202">
                    <a:moveTo>
                      <a:pt x="166" y="184"/>
                    </a:moveTo>
                    <a:cubicBezTo>
                      <a:pt x="166" y="193"/>
                      <a:pt x="159" y="202"/>
                      <a:pt x="148" y="202"/>
                    </a:cubicBezTo>
                    <a:cubicBezTo>
                      <a:pt x="140" y="202"/>
                      <a:pt x="135" y="198"/>
                      <a:pt x="132" y="19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194"/>
                      <a:pt x="28" y="202"/>
                      <a:pt x="18" y="202"/>
                    </a:cubicBezTo>
                    <a:cubicBezTo>
                      <a:pt x="8" y="202"/>
                      <a:pt x="0" y="194"/>
                      <a:pt x="0" y="18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45" y="0"/>
                      <a:pt x="166" y="24"/>
                      <a:pt x="166" y="60"/>
                    </a:cubicBezTo>
                    <a:cubicBezTo>
                      <a:pt x="166" y="83"/>
                      <a:pt x="156" y="103"/>
                      <a:pt x="133" y="113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65" y="178"/>
                      <a:pt x="166" y="181"/>
                      <a:pt x="166" y="184"/>
                    </a:cubicBezTo>
                    <a:close/>
                    <a:moveTo>
                      <a:pt x="100" y="33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120" y="88"/>
                      <a:pt x="129" y="73"/>
                      <a:pt x="129" y="60"/>
                    </a:cubicBezTo>
                    <a:cubicBezTo>
                      <a:pt x="129" y="47"/>
                      <a:pt x="120" y="33"/>
                      <a:pt x="100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auto">
              <a:xfrm>
                <a:off x="3492" y="1554"/>
                <a:ext cx="134" cy="177"/>
              </a:xfrm>
              <a:custGeom>
                <a:avLst/>
                <a:gdLst/>
                <a:ahLst/>
                <a:cxnLst>
                  <a:cxn ang="0">
                    <a:pos x="131" y="199"/>
                  </a:cxn>
                  <a:cxn ang="0">
                    <a:pos x="19" y="199"/>
                  </a:cxn>
                  <a:cxn ang="0">
                    <a:pos x="0" y="181"/>
                  </a:cxn>
                  <a:cxn ang="0">
                    <a:pos x="0" y="18"/>
                  </a:cxn>
                  <a:cxn ang="0">
                    <a:pos x="19" y="0"/>
                  </a:cxn>
                  <a:cxn ang="0">
                    <a:pos x="127" y="0"/>
                  </a:cxn>
                  <a:cxn ang="0">
                    <a:pos x="144" y="17"/>
                  </a:cxn>
                  <a:cxn ang="0">
                    <a:pos x="127" y="34"/>
                  </a:cxn>
                  <a:cxn ang="0">
                    <a:pos x="37" y="34"/>
                  </a:cxn>
                  <a:cxn ang="0">
                    <a:pos x="37" y="81"/>
                  </a:cxn>
                  <a:cxn ang="0">
                    <a:pos x="86" y="81"/>
                  </a:cxn>
                  <a:cxn ang="0">
                    <a:pos x="103" y="98"/>
                  </a:cxn>
                  <a:cxn ang="0">
                    <a:pos x="86" y="115"/>
                  </a:cxn>
                  <a:cxn ang="0">
                    <a:pos x="37" y="115"/>
                  </a:cxn>
                  <a:cxn ang="0">
                    <a:pos x="37" y="166"/>
                  </a:cxn>
                  <a:cxn ang="0">
                    <a:pos x="131" y="166"/>
                  </a:cxn>
                  <a:cxn ang="0">
                    <a:pos x="149" y="183"/>
                  </a:cxn>
                  <a:cxn ang="0">
                    <a:pos x="131" y="199"/>
                  </a:cxn>
                </a:cxnLst>
                <a:rect l="0" t="0" r="r" b="b"/>
                <a:pathLst>
                  <a:path w="149" h="199">
                    <a:moveTo>
                      <a:pt x="131" y="199"/>
                    </a:moveTo>
                    <a:cubicBezTo>
                      <a:pt x="19" y="199"/>
                      <a:pt x="19" y="199"/>
                      <a:pt x="19" y="199"/>
                    </a:cubicBezTo>
                    <a:cubicBezTo>
                      <a:pt x="9" y="199"/>
                      <a:pt x="0" y="191"/>
                      <a:pt x="0" y="18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6" y="0"/>
                      <a:pt x="144" y="7"/>
                      <a:pt x="144" y="17"/>
                    </a:cubicBezTo>
                    <a:cubicBezTo>
                      <a:pt x="144" y="26"/>
                      <a:pt x="136" y="34"/>
                      <a:pt x="12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96" y="81"/>
                      <a:pt x="103" y="89"/>
                      <a:pt x="103" y="98"/>
                    </a:cubicBezTo>
                    <a:cubicBezTo>
                      <a:pt x="103" y="108"/>
                      <a:pt x="96" y="115"/>
                      <a:pt x="86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37" y="166"/>
                      <a:pt x="37" y="166"/>
                      <a:pt x="37" y="166"/>
                    </a:cubicBezTo>
                    <a:cubicBezTo>
                      <a:pt x="131" y="166"/>
                      <a:pt x="131" y="166"/>
                      <a:pt x="131" y="166"/>
                    </a:cubicBezTo>
                    <a:cubicBezTo>
                      <a:pt x="141" y="166"/>
                      <a:pt x="149" y="173"/>
                      <a:pt x="149" y="183"/>
                    </a:cubicBezTo>
                    <a:cubicBezTo>
                      <a:pt x="149" y="192"/>
                      <a:pt x="141" y="199"/>
                      <a:pt x="131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auto">
              <a:xfrm>
                <a:off x="2569" y="1769"/>
                <a:ext cx="99" cy="150"/>
              </a:xfrm>
              <a:custGeom>
                <a:avLst/>
                <a:gdLst/>
                <a:ahLst/>
                <a:cxnLst>
                  <a:cxn ang="0">
                    <a:pos x="7" y="168"/>
                  </a:cxn>
                  <a:cxn ang="0">
                    <a:pos x="0" y="160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03" y="0"/>
                  </a:cxn>
                  <a:cxn ang="0">
                    <a:pos x="110" y="7"/>
                  </a:cxn>
                  <a:cxn ang="0">
                    <a:pos x="103" y="13"/>
                  </a:cxn>
                  <a:cxn ang="0">
                    <a:pos x="15" y="13"/>
                  </a:cxn>
                  <a:cxn ang="0">
                    <a:pos x="15" y="73"/>
                  </a:cxn>
                  <a:cxn ang="0">
                    <a:pos x="66" y="73"/>
                  </a:cxn>
                  <a:cxn ang="0">
                    <a:pos x="73" y="80"/>
                  </a:cxn>
                  <a:cxn ang="0">
                    <a:pos x="66" y="87"/>
                  </a:cxn>
                  <a:cxn ang="0">
                    <a:pos x="15" y="87"/>
                  </a:cxn>
                  <a:cxn ang="0">
                    <a:pos x="15" y="160"/>
                  </a:cxn>
                  <a:cxn ang="0">
                    <a:pos x="7" y="168"/>
                  </a:cxn>
                </a:cxnLst>
                <a:rect l="0" t="0" r="r" b="b"/>
                <a:pathLst>
                  <a:path w="110" h="168">
                    <a:moveTo>
                      <a:pt x="7" y="168"/>
                    </a:moveTo>
                    <a:cubicBezTo>
                      <a:pt x="3" y="168"/>
                      <a:pt x="0" y="165"/>
                      <a:pt x="0" y="1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ubicBezTo>
                      <a:pt x="110" y="10"/>
                      <a:pt x="107" y="13"/>
                      <a:pt x="103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70" y="73"/>
                      <a:pt x="73" y="76"/>
                      <a:pt x="73" y="80"/>
                    </a:cubicBezTo>
                    <a:cubicBezTo>
                      <a:pt x="73" y="84"/>
                      <a:pt x="70" y="87"/>
                      <a:pt x="66" y="87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5" y="160"/>
                      <a:pt x="15" y="160"/>
                      <a:pt x="15" y="160"/>
                    </a:cubicBezTo>
                    <a:cubicBezTo>
                      <a:pt x="15" y="165"/>
                      <a:pt x="12" y="168"/>
                      <a:pt x="7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Freeform 15"/>
              <p:cNvSpPr>
                <a:spLocks noEditPoints="1"/>
              </p:cNvSpPr>
              <p:nvPr userDrawn="1"/>
            </p:nvSpPr>
            <p:spPr bwMode="auto">
              <a:xfrm>
                <a:off x="2684" y="1766"/>
                <a:ext cx="149" cy="154"/>
              </a:xfrm>
              <a:custGeom>
                <a:avLst/>
                <a:gdLst/>
                <a:ahLst/>
                <a:cxnLst>
                  <a:cxn ang="0">
                    <a:pos x="84" y="172"/>
                  </a:cxn>
                  <a:cxn ang="0">
                    <a:pos x="0" y="86"/>
                  </a:cxn>
                  <a:cxn ang="0">
                    <a:pos x="84" y="0"/>
                  </a:cxn>
                  <a:cxn ang="0">
                    <a:pos x="167" y="86"/>
                  </a:cxn>
                  <a:cxn ang="0">
                    <a:pos x="84" y="172"/>
                  </a:cxn>
                  <a:cxn ang="0">
                    <a:pos x="84" y="13"/>
                  </a:cxn>
                  <a:cxn ang="0">
                    <a:pos x="15" y="86"/>
                  </a:cxn>
                  <a:cxn ang="0">
                    <a:pos x="84" y="159"/>
                  </a:cxn>
                  <a:cxn ang="0">
                    <a:pos x="152" y="86"/>
                  </a:cxn>
                  <a:cxn ang="0">
                    <a:pos x="84" y="13"/>
                  </a:cxn>
                </a:cxnLst>
                <a:rect l="0" t="0" r="r" b="b"/>
                <a:pathLst>
                  <a:path w="167" h="172">
                    <a:moveTo>
                      <a:pt x="84" y="172"/>
                    </a:moveTo>
                    <a:cubicBezTo>
                      <a:pt x="34" y="172"/>
                      <a:pt x="0" y="132"/>
                      <a:pt x="0" y="86"/>
                    </a:cubicBezTo>
                    <a:cubicBezTo>
                      <a:pt x="0" y="39"/>
                      <a:pt x="34" y="0"/>
                      <a:pt x="84" y="0"/>
                    </a:cubicBezTo>
                    <a:cubicBezTo>
                      <a:pt x="134" y="0"/>
                      <a:pt x="167" y="39"/>
                      <a:pt x="167" y="86"/>
                    </a:cubicBezTo>
                    <a:cubicBezTo>
                      <a:pt x="167" y="132"/>
                      <a:pt x="134" y="172"/>
                      <a:pt x="84" y="172"/>
                    </a:cubicBezTo>
                    <a:close/>
                    <a:moveTo>
                      <a:pt x="84" y="13"/>
                    </a:moveTo>
                    <a:cubicBezTo>
                      <a:pt x="41" y="13"/>
                      <a:pt x="15" y="48"/>
                      <a:pt x="15" y="86"/>
                    </a:cubicBezTo>
                    <a:cubicBezTo>
                      <a:pt x="15" y="124"/>
                      <a:pt x="41" y="159"/>
                      <a:pt x="84" y="159"/>
                    </a:cubicBezTo>
                    <a:cubicBezTo>
                      <a:pt x="127" y="159"/>
                      <a:pt x="152" y="124"/>
                      <a:pt x="152" y="86"/>
                    </a:cubicBezTo>
                    <a:cubicBezTo>
                      <a:pt x="152" y="48"/>
                      <a:pt x="127" y="13"/>
                      <a:pt x="84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auto">
              <a:xfrm>
                <a:off x="2872" y="1767"/>
                <a:ext cx="126" cy="15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5" y="7"/>
                  </a:cxn>
                  <a:cxn ang="0">
                    <a:pos x="15" y="104"/>
                  </a:cxn>
                  <a:cxn ang="0">
                    <a:pos x="70" y="158"/>
                  </a:cxn>
                  <a:cxn ang="0">
                    <a:pos x="125" y="104"/>
                  </a:cxn>
                  <a:cxn ang="0">
                    <a:pos x="125" y="7"/>
                  </a:cxn>
                  <a:cxn ang="0">
                    <a:pos x="133" y="0"/>
                  </a:cxn>
                  <a:cxn ang="0">
                    <a:pos x="140" y="7"/>
                  </a:cxn>
                  <a:cxn ang="0">
                    <a:pos x="140" y="103"/>
                  </a:cxn>
                  <a:cxn ang="0">
                    <a:pos x="70" y="171"/>
                  </a:cxn>
                  <a:cxn ang="0">
                    <a:pos x="0" y="103"/>
                  </a:cxn>
                </a:cxnLst>
                <a:rect l="0" t="0" r="r" b="b"/>
                <a:pathLst>
                  <a:path w="140" h="171">
                    <a:moveTo>
                      <a:pt x="0" y="103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36"/>
                      <a:pt x="32" y="158"/>
                      <a:pt x="70" y="158"/>
                    </a:cubicBezTo>
                    <a:cubicBezTo>
                      <a:pt x="109" y="158"/>
                      <a:pt x="125" y="136"/>
                      <a:pt x="125" y="104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5" y="3"/>
                      <a:pt x="128" y="0"/>
                      <a:pt x="133" y="0"/>
                    </a:cubicBezTo>
                    <a:cubicBezTo>
                      <a:pt x="137" y="0"/>
                      <a:pt x="140" y="3"/>
                      <a:pt x="140" y="7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40" y="144"/>
                      <a:pt x="114" y="171"/>
                      <a:pt x="70" y="171"/>
                    </a:cubicBezTo>
                    <a:cubicBezTo>
                      <a:pt x="27" y="171"/>
                      <a:pt x="0" y="144"/>
                      <a:pt x="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auto">
              <a:xfrm>
                <a:off x="3047" y="1767"/>
                <a:ext cx="118" cy="152"/>
              </a:xfrm>
              <a:custGeom>
                <a:avLst/>
                <a:gdLst/>
                <a:ahLst/>
                <a:cxnLst>
                  <a:cxn ang="0">
                    <a:pos x="125" y="170"/>
                  </a:cxn>
                  <a:cxn ang="0">
                    <a:pos x="119" y="167"/>
                  </a:cxn>
                  <a:cxn ang="0">
                    <a:pos x="14" y="27"/>
                  </a:cxn>
                  <a:cxn ang="0">
                    <a:pos x="14" y="163"/>
                  </a:cxn>
                  <a:cxn ang="0">
                    <a:pos x="7" y="170"/>
                  </a:cxn>
                  <a:cxn ang="0">
                    <a:pos x="0" y="163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3" y="3"/>
                  </a:cxn>
                  <a:cxn ang="0">
                    <a:pos x="118" y="143"/>
                  </a:cxn>
                  <a:cxn ang="0">
                    <a:pos x="118" y="7"/>
                  </a:cxn>
                  <a:cxn ang="0">
                    <a:pos x="125" y="0"/>
                  </a:cxn>
                  <a:cxn ang="0">
                    <a:pos x="132" y="7"/>
                  </a:cxn>
                  <a:cxn ang="0">
                    <a:pos x="132" y="163"/>
                  </a:cxn>
                  <a:cxn ang="0">
                    <a:pos x="125" y="170"/>
                  </a:cxn>
                </a:cxnLst>
                <a:rect l="0" t="0" r="r" b="b"/>
                <a:pathLst>
                  <a:path w="132" h="170">
                    <a:moveTo>
                      <a:pt x="125" y="170"/>
                    </a:moveTo>
                    <a:cubicBezTo>
                      <a:pt x="122" y="170"/>
                      <a:pt x="121" y="169"/>
                      <a:pt x="119" y="16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7"/>
                      <a:pt x="11" y="170"/>
                      <a:pt x="7" y="170"/>
                    </a:cubicBezTo>
                    <a:cubicBezTo>
                      <a:pt x="3" y="170"/>
                      <a:pt x="0" y="167"/>
                      <a:pt x="0" y="16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3" y="3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3"/>
                      <a:pt x="121" y="0"/>
                      <a:pt x="125" y="0"/>
                    </a:cubicBezTo>
                    <a:cubicBezTo>
                      <a:pt x="130" y="0"/>
                      <a:pt x="132" y="3"/>
                      <a:pt x="132" y="7"/>
                    </a:cubicBezTo>
                    <a:cubicBezTo>
                      <a:pt x="132" y="163"/>
                      <a:pt x="132" y="163"/>
                      <a:pt x="132" y="163"/>
                    </a:cubicBezTo>
                    <a:cubicBezTo>
                      <a:pt x="132" y="167"/>
                      <a:pt x="130" y="170"/>
                      <a:pt x="125" y="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4" name="Freeform 18"/>
              <p:cNvSpPr>
                <a:spLocks noEditPoints="1"/>
              </p:cNvSpPr>
              <p:nvPr userDrawn="1"/>
            </p:nvSpPr>
            <p:spPr bwMode="auto">
              <a:xfrm>
                <a:off x="3213" y="1769"/>
                <a:ext cx="124" cy="148"/>
              </a:xfrm>
              <a:custGeom>
                <a:avLst/>
                <a:gdLst/>
                <a:ahLst/>
                <a:cxnLst>
                  <a:cxn ang="0">
                    <a:pos x="55" y="166"/>
                  </a:cxn>
                  <a:cxn ang="0">
                    <a:pos x="8" y="166"/>
                  </a:cxn>
                  <a:cxn ang="0">
                    <a:pos x="0" y="158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55" y="0"/>
                  </a:cxn>
                  <a:cxn ang="0">
                    <a:pos x="138" y="83"/>
                  </a:cxn>
                  <a:cxn ang="0">
                    <a:pos x="55" y="166"/>
                  </a:cxn>
                  <a:cxn ang="0">
                    <a:pos x="54" y="13"/>
                  </a:cxn>
                  <a:cxn ang="0">
                    <a:pos x="15" y="13"/>
                  </a:cxn>
                  <a:cxn ang="0">
                    <a:pos x="15" y="152"/>
                  </a:cxn>
                  <a:cxn ang="0">
                    <a:pos x="54" y="152"/>
                  </a:cxn>
                  <a:cxn ang="0">
                    <a:pos x="123" y="83"/>
                  </a:cxn>
                  <a:cxn ang="0">
                    <a:pos x="54" y="13"/>
                  </a:cxn>
                </a:cxnLst>
                <a:rect l="0" t="0" r="r" b="b"/>
                <a:pathLst>
                  <a:path w="138" h="166">
                    <a:moveTo>
                      <a:pt x="55" y="166"/>
                    </a:moveTo>
                    <a:cubicBezTo>
                      <a:pt x="8" y="166"/>
                      <a:pt x="8" y="166"/>
                      <a:pt x="8" y="166"/>
                    </a:cubicBezTo>
                    <a:cubicBezTo>
                      <a:pt x="3" y="166"/>
                      <a:pt x="0" y="162"/>
                      <a:pt x="0" y="15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6" y="0"/>
                      <a:pt x="138" y="36"/>
                      <a:pt x="138" y="83"/>
                    </a:cubicBezTo>
                    <a:cubicBezTo>
                      <a:pt x="138" y="129"/>
                      <a:pt x="106" y="166"/>
                      <a:pt x="55" y="166"/>
                    </a:cubicBezTo>
                    <a:close/>
                    <a:moveTo>
                      <a:pt x="54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54" y="152"/>
                      <a:pt x="54" y="152"/>
                      <a:pt x="54" y="152"/>
                    </a:cubicBezTo>
                    <a:cubicBezTo>
                      <a:pt x="98" y="152"/>
                      <a:pt x="123" y="122"/>
                      <a:pt x="123" y="83"/>
                    </a:cubicBezTo>
                    <a:cubicBezTo>
                      <a:pt x="123" y="44"/>
                      <a:pt x="98" y="13"/>
                      <a:pt x="54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5" name="Freeform 19"/>
              <p:cNvSpPr>
                <a:spLocks noEditPoints="1"/>
              </p:cNvSpPr>
              <p:nvPr userDrawn="1"/>
            </p:nvSpPr>
            <p:spPr bwMode="auto">
              <a:xfrm>
                <a:off x="3356" y="1767"/>
                <a:ext cx="137" cy="152"/>
              </a:xfrm>
              <a:custGeom>
                <a:avLst/>
                <a:gdLst/>
                <a:ahLst/>
                <a:cxnLst>
                  <a:cxn ang="0">
                    <a:pos x="153" y="160"/>
                  </a:cxn>
                  <a:cxn ang="0">
                    <a:pos x="154" y="163"/>
                  </a:cxn>
                  <a:cxn ang="0">
                    <a:pos x="147" y="170"/>
                  </a:cxn>
                  <a:cxn ang="0">
                    <a:pos x="140" y="165"/>
                  </a:cxn>
                  <a:cxn ang="0">
                    <a:pos x="120" y="120"/>
                  </a:cxn>
                  <a:cxn ang="0">
                    <a:pos x="34" y="120"/>
                  </a:cxn>
                  <a:cxn ang="0">
                    <a:pos x="14" y="165"/>
                  </a:cxn>
                  <a:cxn ang="0">
                    <a:pos x="7" y="170"/>
                  </a:cxn>
                  <a:cxn ang="0">
                    <a:pos x="0" y="163"/>
                  </a:cxn>
                  <a:cxn ang="0">
                    <a:pos x="1" y="160"/>
                  </a:cxn>
                  <a:cxn ang="0">
                    <a:pos x="70" y="5"/>
                  </a:cxn>
                  <a:cxn ang="0">
                    <a:pos x="77" y="0"/>
                  </a:cxn>
                  <a:cxn ang="0">
                    <a:pos x="84" y="5"/>
                  </a:cxn>
                  <a:cxn ang="0">
                    <a:pos x="153" y="160"/>
                  </a:cxn>
                  <a:cxn ang="0">
                    <a:pos x="114" y="106"/>
                  </a:cxn>
                  <a:cxn ang="0">
                    <a:pos x="77" y="21"/>
                  </a:cxn>
                  <a:cxn ang="0">
                    <a:pos x="40" y="106"/>
                  </a:cxn>
                  <a:cxn ang="0">
                    <a:pos x="114" y="106"/>
                  </a:cxn>
                </a:cxnLst>
                <a:rect l="0" t="0" r="r" b="b"/>
                <a:pathLst>
                  <a:path w="154" h="170">
                    <a:moveTo>
                      <a:pt x="153" y="160"/>
                    </a:moveTo>
                    <a:cubicBezTo>
                      <a:pt x="154" y="161"/>
                      <a:pt x="154" y="162"/>
                      <a:pt x="154" y="163"/>
                    </a:cubicBezTo>
                    <a:cubicBezTo>
                      <a:pt x="154" y="167"/>
                      <a:pt x="152" y="170"/>
                      <a:pt x="147" y="170"/>
                    </a:cubicBezTo>
                    <a:cubicBezTo>
                      <a:pt x="143" y="170"/>
                      <a:pt x="141" y="168"/>
                      <a:pt x="140" y="165"/>
                    </a:cubicBezTo>
                    <a:cubicBezTo>
                      <a:pt x="120" y="120"/>
                      <a:pt x="120" y="120"/>
                      <a:pt x="120" y="120"/>
                    </a:cubicBezTo>
                    <a:cubicBezTo>
                      <a:pt x="34" y="120"/>
                      <a:pt x="34" y="120"/>
                      <a:pt x="34" y="120"/>
                    </a:cubicBezTo>
                    <a:cubicBezTo>
                      <a:pt x="14" y="165"/>
                      <a:pt x="14" y="165"/>
                      <a:pt x="14" y="165"/>
                    </a:cubicBezTo>
                    <a:cubicBezTo>
                      <a:pt x="13" y="168"/>
                      <a:pt x="11" y="170"/>
                      <a:pt x="7" y="170"/>
                    </a:cubicBezTo>
                    <a:cubicBezTo>
                      <a:pt x="3" y="170"/>
                      <a:pt x="0" y="167"/>
                      <a:pt x="0" y="163"/>
                    </a:cubicBezTo>
                    <a:cubicBezTo>
                      <a:pt x="0" y="162"/>
                      <a:pt x="0" y="161"/>
                      <a:pt x="1" y="160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2" y="2"/>
                      <a:pt x="74" y="0"/>
                      <a:pt x="77" y="0"/>
                    </a:cubicBezTo>
                    <a:cubicBezTo>
                      <a:pt x="81" y="0"/>
                      <a:pt x="83" y="2"/>
                      <a:pt x="84" y="5"/>
                    </a:cubicBezTo>
                    <a:lnTo>
                      <a:pt x="153" y="160"/>
                    </a:lnTo>
                    <a:close/>
                    <a:moveTo>
                      <a:pt x="114" y="106"/>
                    </a:moveTo>
                    <a:cubicBezTo>
                      <a:pt x="77" y="21"/>
                      <a:pt x="77" y="21"/>
                      <a:pt x="77" y="21"/>
                    </a:cubicBezTo>
                    <a:cubicBezTo>
                      <a:pt x="40" y="106"/>
                      <a:pt x="40" y="106"/>
                      <a:pt x="40" y="106"/>
                    </a:cubicBezTo>
                    <a:lnTo>
                      <a:pt x="114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auto">
              <a:xfrm>
                <a:off x="3499" y="1769"/>
                <a:ext cx="121" cy="150"/>
              </a:xfrm>
              <a:custGeom>
                <a:avLst/>
                <a:gdLst/>
                <a:ahLst/>
                <a:cxnLst>
                  <a:cxn ang="0">
                    <a:pos x="68" y="168"/>
                  </a:cxn>
                  <a:cxn ang="0">
                    <a:pos x="60" y="160"/>
                  </a:cxn>
                  <a:cxn ang="0">
                    <a:pos x="60" y="13"/>
                  </a:cxn>
                  <a:cxn ang="0">
                    <a:pos x="6" y="13"/>
                  </a:cxn>
                  <a:cxn ang="0">
                    <a:pos x="0" y="7"/>
                  </a:cxn>
                  <a:cxn ang="0">
                    <a:pos x="6" y="0"/>
                  </a:cxn>
                  <a:cxn ang="0">
                    <a:pos x="129" y="0"/>
                  </a:cxn>
                  <a:cxn ang="0">
                    <a:pos x="136" y="7"/>
                  </a:cxn>
                  <a:cxn ang="0">
                    <a:pos x="129" y="13"/>
                  </a:cxn>
                  <a:cxn ang="0">
                    <a:pos x="75" y="13"/>
                  </a:cxn>
                  <a:cxn ang="0">
                    <a:pos x="75" y="160"/>
                  </a:cxn>
                  <a:cxn ang="0">
                    <a:pos x="68" y="168"/>
                  </a:cxn>
                </a:cxnLst>
                <a:rect l="0" t="0" r="r" b="b"/>
                <a:pathLst>
                  <a:path w="136" h="168">
                    <a:moveTo>
                      <a:pt x="68" y="168"/>
                    </a:moveTo>
                    <a:cubicBezTo>
                      <a:pt x="63" y="168"/>
                      <a:pt x="60" y="165"/>
                      <a:pt x="60" y="160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3" y="0"/>
                      <a:pt x="136" y="3"/>
                      <a:pt x="136" y="7"/>
                    </a:cubicBezTo>
                    <a:cubicBezTo>
                      <a:pt x="136" y="10"/>
                      <a:pt x="133" y="13"/>
                      <a:pt x="129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60"/>
                      <a:pt x="75" y="160"/>
                      <a:pt x="75" y="160"/>
                    </a:cubicBezTo>
                    <a:cubicBezTo>
                      <a:pt x="75" y="165"/>
                      <a:pt x="72" y="168"/>
                      <a:pt x="68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auto">
              <a:xfrm>
                <a:off x="3654" y="1767"/>
                <a:ext cx="14" cy="152"/>
              </a:xfrm>
              <a:custGeom>
                <a:avLst/>
                <a:gdLst/>
                <a:ahLst/>
                <a:cxnLst>
                  <a:cxn ang="0">
                    <a:pos x="7" y="170"/>
                  </a:cxn>
                  <a:cxn ang="0">
                    <a:pos x="0" y="162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5" y="7"/>
                  </a:cxn>
                  <a:cxn ang="0">
                    <a:pos x="15" y="162"/>
                  </a:cxn>
                  <a:cxn ang="0">
                    <a:pos x="7" y="170"/>
                  </a:cxn>
                </a:cxnLst>
                <a:rect l="0" t="0" r="r" b="b"/>
                <a:pathLst>
                  <a:path w="15" h="170">
                    <a:moveTo>
                      <a:pt x="7" y="170"/>
                    </a:moveTo>
                    <a:cubicBezTo>
                      <a:pt x="3" y="170"/>
                      <a:pt x="0" y="167"/>
                      <a:pt x="0" y="16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5" y="167"/>
                      <a:pt x="12" y="170"/>
                      <a:pt x="7" y="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8" name="Freeform 22"/>
              <p:cNvSpPr>
                <a:spLocks noEditPoints="1"/>
              </p:cNvSpPr>
              <p:nvPr userDrawn="1"/>
            </p:nvSpPr>
            <p:spPr bwMode="auto">
              <a:xfrm>
                <a:off x="3710" y="1766"/>
                <a:ext cx="149" cy="154"/>
              </a:xfrm>
              <a:custGeom>
                <a:avLst/>
                <a:gdLst/>
                <a:ahLst/>
                <a:cxnLst>
                  <a:cxn ang="0">
                    <a:pos x="83" y="172"/>
                  </a:cxn>
                  <a:cxn ang="0">
                    <a:pos x="0" y="86"/>
                  </a:cxn>
                  <a:cxn ang="0">
                    <a:pos x="83" y="0"/>
                  </a:cxn>
                  <a:cxn ang="0">
                    <a:pos x="167" y="86"/>
                  </a:cxn>
                  <a:cxn ang="0">
                    <a:pos x="83" y="172"/>
                  </a:cxn>
                  <a:cxn ang="0">
                    <a:pos x="83" y="13"/>
                  </a:cxn>
                  <a:cxn ang="0">
                    <a:pos x="14" y="86"/>
                  </a:cxn>
                  <a:cxn ang="0">
                    <a:pos x="83" y="159"/>
                  </a:cxn>
                  <a:cxn ang="0">
                    <a:pos x="152" y="86"/>
                  </a:cxn>
                  <a:cxn ang="0">
                    <a:pos x="83" y="13"/>
                  </a:cxn>
                </a:cxnLst>
                <a:rect l="0" t="0" r="r" b="b"/>
                <a:pathLst>
                  <a:path w="167" h="172">
                    <a:moveTo>
                      <a:pt x="83" y="172"/>
                    </a:moveTo>
                    <a:cubicBezTo>
                      <a:pt x="33" y="172"/>
                      <a:pt x="0" y="132"/>
                      <a:pt x="0" y="86"/>
                    </a:cubicBezTo>
                    <a:cubicBezTo>
                      <a:pt x="0" y="39"/>
                      <a:pt x="33" y="0"/>
                      <a:pt x="83" y="0"/>
                    </a:cubicBezTo>
                    <a:cubicBezTo>
                      <a:pt x="133" y="0"/>
                      <a:pt x="167" y="39"/>
                      <a:pt x="167" y="86"/>
                    </a:cubicBezTo>
                    <a:cubicBezTo>
                      <a:pt x="167" y="132"/>
                      <a:pt x="133" y="172"/>
                      <a:pt x="83" y="172"/>
                    </a:cubicBezTo>
                    <a:close/>
                    <a:moveTo>
                      <a:pt x="83" y="13"/>
                    </a:moveTo>
                    <a:cubicBezTo>
                      <a:pt x="40" y="13"/>
                      <a:pt x="14" y="48"/>
                      <a:pt x="14" y="86"/>
                    </a:cubicBezTo>
                    <a:cubicBezTo>
                      <a:pt x="14" y="124"/>
                      <a:pt x="40" y="159"/>
                      <a:pt x="83" y="159"/>
                    </a:cubicBezTo>
                    <a:cubicBezTo>
                      <a:pt x="126" y="159"/>
                      <a:pt x="152" y="124"/>
                      <a:pt x="152" y="86"/>
                    </a:cubicBezTo>
                    <a:cubicBezTo>
                      <a:pt x="152" y="48"/>
                      <a:pt x="126" y="13"/>
                      <a:pt x="83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auto">
              <a:xfrm>
                <a:off x="3897" y="1767"/>
                <a:ext cx="118" cy="152"/>
              </a:xfrm>
              <a:custGeom>
                <a:avLst/>
                <a:gdLst/>
                <a:ahLst/>
                <a:cxnLst>
                  <a:cxn ang="0">
                    <a:pos x="125" y="170"/>
                  </a:cxn>
                  <a:cxn ang="0">
                    <a:pos x="119" y="167"/>
                  </a:cxn>
                  <a:cxn ang="0">
                    <a:pos x="14" y="27"/>
                  </a:cxn>
                  <a:cxn ang="0">
                    <a:pos x="14" y="163"/>
                  </a:cxn>
                  <a:cxn ang="0">
                    <a:pos x="7" y="170"/>
                  </a:cxn>
                  <a:cxn ang="0">
                    <a:pos x="0" y="163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3" y="3"/>
                  </a:cxn>
                  <a:cxn ang="0">
                    <a:pos x="118" y="143"/>
                  </a:cxn>
                  <a:cxn ang="0">
                    <a:pos x="118" y="7"/>
                  </a:cxn>
                  <a:cxn ang="0">
                    <a:pos x="125" y="0"/>
                  </a:cxn>
                  <a:cxn ang="0">
                    <a:pos x="132" y="7"/>
                  </a:cxn>
                  <a:cxn ang="0">
                    <a:pos x="132" y="163"/>
                  </a:cxn>
                  <a:cxn ang="0">
                    <a:pos x="125" y="170"/>
                  </a:cxn>
                </a:cxnLst>
                <a:rect l="0" t="0" r="r" b="b"/>
                <a:pathLst>
                  <a:path w="132" h="170">
                    <a:moveTo>
                      <a:pt x="125" y="170"/>
                    </a:moveTo>
                    <a:cubicBezTo>
                      <a:pt x="122" y="170"/>
                      <a:pt x="121" y="169"/>
                      <a:pt x="119" y="16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7"/>
                      <a:pt x="11" y="170"/>
                      <a:pt x="7" y="170"/>
                    </a:cubicBezTo>
                    <a:cubicBezTo>
                      <a:pt x="3" y="170"/>
                      <a:pt x="0" y="167"/>
                      <a:pt x="0" y="16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2" y="1"/>
                      <a:pt x="13" y="3"/>
                    </a:cubicBezTo>
                    <a:cubicBezTo>
                      <a:pt x="118" y="143"/>
                      <a:pt x="118" y="143"/>
                      <a:pt x="118" y="143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3"/>
                      <a:pt x="121" y="0"/>
                      <a:pt x="125" y="0"/>
                    </a:cubicBezTo>
                    <a:cubicBezTo>
                      <a:pt x="130" y="0"/>
                      <a:pt x="132" y="3"/>
                      <a:pt x="132" y="7"/>
                    </a:cubicBezTo>
                    <a:cubicBezTo>
                      <a:pt x="132" y="163"/>
                      <a:pt x="132" y="163"/>
                      <a:pt x="132" y="163"/>
                    </a:cubicBezTo>
                    <a:cubicBezTo>
                      <a:pt x="132" y="167"/>
                      <a:pt x="130" y="170"/>
                      <a:pt x="125" y="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 defTabSz="457200"/>
            <a:endParaRPr lang="en-GB" sz="5400" spc="6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 defTabSz="457200"/>
            <a:endParaRPr lang="en-GB" sz="5400" spc="6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 defTabSz="457200"/>
            <a:r>
              <a:rPr lang="en-GB" sz="5400" spc="6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2997200"/>
            <a:ext cx="8642350" cy="856370"/>
          </a:xfr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8642349" cy="481222"/>
          </a:xfr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250825" y="260350"/>
            <a:ext cx="2663825" cy="684213"/>
            <a:chOff x="158" y="164"/>
            <a:chExt cx="1678" cy="431"/>
          </a:xfrm>
        </p:grpSpPr>
        <p:sp>
          <p:nvSpPr>
            <p:cNvPr id="307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58" y="164"/>
              <a:ext cx="167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 userDrawn="1"/>
          </p:nvSpPr>
          <p:spPr bwMode="auto">
            <a:xfrm>
              <a:off x="333" y="335"/>
              <a:ext cx="171" cy="87"/>
            </a:xfrm>
            <a:prstGeom prst="rect">
              <a:avLst/>
            </a:prstGeom>
            <a:solidFill>
              <a:srgbClr val="00D2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264" y="164"/>
              <a:ext cx="418" cy="432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326" y="347"/>
                </a:cxn>
                <a:cxn ang="0">
                  <a:pos x="0" y="347"/>
                </a:cxn>
                <a:cxn ang="0">
                  <a:pos x="0" y="432"/>
                </a:cxn>
                <a:cxn ang="0">
                  <a:pos x="418" y="432"/>
                </a:cxn>
                <a:cxn ang="0">
                  <a:pos x="418" y="0"/>
                </a:cxn>
                <a:cxn ang="0">
                  <a:pos x="326" y="0"/>
                </a:cxn>
              </a:cxnLst>
              <a:rect l="0" t="0" r="r" b="b"/>
              <a:pathLst>
                <a:path w="418" h="432">
                  <a:moveTo>
                    <a:pt x="326" y="0"/>
                  </a:moveTo>
                  <a:lnTo>
                    <a:pt x="326" y="347"/>
                  </a:lnTo>
                  <a:lnTo>
                    <a:pt x="0" y="347"/>
                  </a:lnTo>
                  <a:lnTo>
                    <a:pt x="0" y="432"/>
                  </a:lnTo>
                  <a:lnTo>
                    <a:pt x="418" y="432"/>
                  </a:lnTo>
                  <a:lnTo>
                    <a:pt x="418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158" y="164"/>
              <a:ext cx="418" cy="432"/>
            </a:xfrm>
            <a:custGeom>
              <a:avLst/>
              <a:gdLst/>
              <a:ahLst/>
              <a:cxnLst>
                <a:cxn ang="0">
                  <a:pos x="93" y="432"/>
                </a:cxn>
                <a:cxn ang="0">
                  <a:pos x="93" y="85"/>
                </a:cxn>
                <a:cxn ang="0">
                  <a:pos x="418" y="85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432"/>
                </a:cxn>
                <a:cxn ang="0">
                  <a:pos x="93" y="432"/>
                </a:cxn>
              </a:cxnLst>
              <a:rect l="0" t="0" r="r" b="b"/>
              <a:pathLst>
                <a:path w="418" h="432">
                  <a:moveTo>
                    <a:pt x="93" y="432"/>
                  </a:moveTo>
                  <a:lnTo>
                    <a:pt x="93" y="85"/>
                  </a:lnTo>
                  <a:lnTo>
                    <a:pt x="418" y="85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93" y="432"/>
                  </a:lnTo>
                  <a:close/>
                </a:path>
              </a:pathLst>
            </a:custGeom>
            <a:solidFill>
              <a:srgbClr val="00D2B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767" y="248"/>
              <a:ext cx="96" cy="134"/>
            </a:xfrm>
            <a:custGeom>
              <a:avLst/>
              <a:gdLst/>
              <a:ahLst/>
              <a:cxnLst>
                <a:cxn ang="0">
                  <a:pos x="128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8" y="81"/>
                </a:cxn>
                <a:cxn ang="0">
                  <a:pos x="104" y="98"/>
                </a:cxn>
                <a:cxn ang="0">
                  <a:pos x="88" y="115"/>
                </a:cxn>
                <a:cxn ang="0">
                  <a:pos x="37" y="115"/>
                </a:cxn>
                <a:cxn ang="0">
                  <a:pos x="37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128" y="0"/>
                </a:cxn>
                <a:cxn ang="0">
                  <a:pos x="145" y="17"/>
                </a:cxn>
                <a:cxn ang="0">
                  <a:pos x="128" y="34"/>
                </a:cxn>
              </a:cxnLst>
              <a:rect l="0" t="0" r="r" b="b"/>
              <a:pathLst>
                <a:path w="145" h="202">
                  <a:moveTo>
                    <a:pt x="128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7" y="81"/>
                    <a:pt x="104" y="89"/>
                    <a:pt x="104" y="98"/>
                  </a:cubicBezTo>
                  <a:cubicBezTo>
                    <a:pt x="104" y="108"/>
                    <a:pt x="97" y="115"/>
                    <a:pt x="8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194"/>
                    <a:pt x="29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5" y="7"/>
                    <a:pt x="145" y="17"/>
                  </a:cubicBezTo>
                  <a:cubicBezTo>
                    <a:pt x="145" y="26"/>
                    <a:pt x="137" y="34"/>
                    <a:pt x="128" y="3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885" y="246"/>
              <a:ext cx="112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022" y="248"/>
              <a:ext cx="115" cy="134"/>
            </a:xfrm>
            <a:custGeom>
              <a:avLst/>
              <a:gdLst/>
              <a:ahLst/>
              <a:cxnLst>
                <a:cxn ang="0">
                  <a:pos x="157" y="34"/>
                </a:cxn>
                <a:cxn ang="0">
                  <a:pos x="106" y="34"/>
                </a:cxn>
                <a:cxn ang="0">
                  <a:pos x="106" y="183"/>
                </a:cxn>
                <a:cxn ang="0">
                  <a:pos x="87" y="202"/>
                </a:cxn>
                <a:cxn ang="0">
                  <a:pos x="69" y="183"/>
                </a:cxn>
                <a:cxn ang="0">
                  <a:pos x="69" y="34"/>
                </a:cxn>
                <a:cxn ang="0">
                  <a:pos x="17" y="34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157" y="0"/>
                </a:cxn>
                <a:cxn ang="0">
                  <a:pos x="174" y="17"/>
                </a:cxn>
                <a:cxn ang="0">
                  <a:pos x="157" y="34"/>
                </a:cxn>
              </a:cxnLst>
              <a:rect l="0" t="0" r="r" b="b"/>
              <a:pathLst>
                <a:path w="174" h="202">
                  <a:moveTo>
                    <a:pt x="157" y="34"/>
                  </a:moveTo>
                  <a:cubicBezTo>
                    <a:pt x="106" y="34"/>
                    <a:pt x="106" y="34"/>
                    <a:pt x="106" y="34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06" y="193"/>
                    <a:pt x="97" y="202"/>
                    <a:pt x="87" y="202"/>
                  </a:cubicBezTo>
                  <a:cubicBezTo>
                    <a:pt x="77" y="202"/>
                    <a:pt x="69" y="193"/>
                    <a:pt x="69" y="183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4" y="26"/>
                    <a:pt x="167" y="34"/>
                    <a:pt x="157" y="3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1162" y="246"/>
              <a:ext cx="113" cy="136"/>
            </a:xfrm>
            <a:custGeom>
              <a:avLst/>
              <a:gdLst/>
              <a:ahLst/>
              <a:cxnLst>
                <a:cxn ang="0">
                  <a:pos x="134" y="19"/>
                </a:cxn>
                <a:cxn ang="0">
                  <a:pos x="152" y="0"/>
                </a:cxn>
                <a:cxn ang="0">
                  <a:pos x="170" y="19"/>
                </a:cxn>
                <a:cxn ang="0">
                  <a:pos x="170" y="122"/>
                </a:cxn>
                <a:cxn ang="0">
                  <a:pos x="85" y="206"/>
                </a:cxn>
                <a:cxn ang="0">
                  <a:pos x="0" y="122"/>
                </a:cxn>
                <a:cxn ang="0">
                  <a:pos x="0" y="19"/>
                </a:cxn>
                <a:cxn ang="0">
                  <a:pos x="18" y="0"/>
                </a:cxn>
                <a:cxn ang="0">
                  <a:pos x="36" y="19"/>
                </a:cxn>
                <a:cxn ang="0">
                  <a:pos x="36" y="126"/>
                </a:cxn>
                <a:cxn ang="0">
                  <a:pos x="85" y="173"/>
                </a:cxn>
                <a:cxn ang="0">
                  <a:pos x="134" y="126"/>
                </a:cxn>
                <a:cxn ang="0">
                  <a:pos x="134" y="19"/>
                </a:cxn>
              </a:cxnLst>
              <a:rect l="0" t="0" r="r" b="b"/>
              <a:pathLst>
                <a:path w="170" h="206">
                  <a:moveTo>
                    <a:pt x="134" y="19"/>
                  </a:moveTo>
                  <a:cubicBezTo>
                    <a:pt x="134" y="9"/>
                    <a:pt x="142" y="0"/>
                    <a:pt x="152" y="0"/>
                  </a:cubicBezTo>
                  <a:cubicBezTo>
                    <a:pt x="162" y="0"/>
                    <a:pt x="170" y="9"/>
                    <a:pt x="170" y="19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73"/>
                    <a:pt x="138" y="206"/>
                    <a:pt x="85" y="206"/>
                  </a:cubicBezTo>
                  <a:cubicBezTo>
                    <a:pt x="32" y="206"/>
                    <a:pt x="0" y="173"/>
                    <a:pt x="0" y="1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54"/>
                    <a:pt x="53" y="173"/>
                    <a:pt x="85" y="173"/>
                  </a:cubicBezTo>
                  <a:cubicBezTo>
                    <a:pt x="117" y="173"/>
                    <a:pt x="134" y="154"/>
                    <a:pt x="134" y="126"/>
                  </a:cubicBezTo>
                  <a:lnTo>
                    <a:pt x="134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4" name="Freeform 12"/>
            <p:cNvSpPr>
              <a:spLocks noEditPoints="1"/>
            </p:cNvSpPr>
            <p:nvPr userDrawn="1"/>
          </p:nvSpPr>
          <p:spPr bwMode="auto">
            <a:xfrm>
              <a:off x="1308" y="248"/>
              <a:ext cx="110" cy="134"/>
            </a:xfrm>
            <a:custGeom>
              <a:avLst/>
              <a:gdLst/>
              <a:ahLst/>
              <a:cxnLst>
                <a:cxn ang="0">
                  <a:pos x="166" y="184"/>
                </a:cxn>
                <a:cxn ang="0">
                  <a:pos x="148" y="202"/>
                </a:cxn>
                <a:cxn ang="0">
                  <a:pos x="132" y="192"/>
                </a:cxn>
                <a:cxn ang="0">
                  <a:pos x="96" y="120"/>
                </a:cxn>
                <a:cxn ang="0">
                  <a:pos x="36" y="120"/>
                </a:cxn>
                <a:cxn ang="0">
                  <a:pos x="36" y="184"/>
                </a:cxn>
                <a:cxn ang="0">
                  <a:pos x="18" y="202"/>
                </a:cxn>
                <a:cxn ang="0">
                  <a:pos x="0" y="184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95" y="0"/>
                </a:cxn>
                <a:cxn ang="0">
                  <a:pos x="166" y="60"/>
                </a:cxn>
                <a:cxn ang="0">
                  <a:pos x="133" y="113"/>
                </a:cxn>
                <a:cxn ang="0">
                  <a:pos x="164" y="176"/>
                </a:cxn>
                <a:cxn ang="0">
                  <a:pos x="166" y="184"/>
                </a:cxn>
                <a:cxn ang="0">
                  <a:pos x="100" y="33"/>
                </a:cxn>
                <a:cxn ang="0">
                  <a:pos x="36" y="33"/>
                </a:cxn>
                <a:cxn ang="0">
                  <a:pos x="36" y="88"/>
                </a:cxn>
                <a:cxn ang="0">
                  <a:pos x="100" y="88"/>
                </a:cxn>
                <a:cxn ang="0">
                  <a:pos x="129" y="60"/>
                </a:cxn>
                <a:cxn ang="0">
                  <a:pos x="100" y="33"/>
                </a:cxn>
              </a:cxnLst>
              <a:rect l="0" t="0" r="r" b="b"/>
              <a:pathLst>
                <a:path w="166" h="202">
                  <a:moveTo>
                    <a:pt x="166" y="184"/>
                  </a:moveTo>
                  <a:cubicBezTo>
                    <a:pt x="166" y="193"/>
                    <a:pt x="159" y="202"/>
                    <a:pt x="148" y="202"/>
                  </a:cubicBezTo>
                  <a:cubicBezTo>
                    <a:pt x="140" y="202"/>
                    <a:pt x="135" y="198"/>
                    <a:pt x="132" y="19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94"/>
                    <a:pt x="28" y="202"/>
                    <a:pt x="18" y="202"/>
                  </a:cubicBezTo>
                  <a:cubicBezTo>
                    <a:pt x="8" y="202"/>
                    <a:pt x="0" y="194"/>
                    <a:pt x="0" y="18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45" y="0"/>
                    <a:pt x="166" y="24"/>
                    <a:pt x="166" y="60"/>
                  </a:cubicBezTo>
                  <a:cubicBezTo>
                    <a:pt x="166" y="83"/>
                    <a:pt x="156" y="103"/>
                    <a:pt x="133" y="113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65" y="178"/>
                    <a:pt x="166" y="181"/>
                    <a:pt x="166" y="184"/>
                  </a:cubicBezTo>
                  <a:close/>
                  <a:moveTo>
                    <a:pt x="100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20" y="88"/>
                    <a:pt x="129" y="73"/>
                    <a:pt x="129" y="60"/>
                  </a:cubicBezTo>
                  <a:cubicBezTo>
                    <a:pt x="129" y="47"/>
                    <a:pt x="120" y="33"/>
                    <a:pt x="100" y="3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5" name="Freeform 13"/>
            <p:cNvSpPr>
              <a:spLocks/>
            </p:cNvSpPr>
            <p:nvPr userDrawn="1"/>
          </p:nvSpPr>
          <p:spPr bwMode="auto">
            <a:xfrm>
              <a:off x="1450" y="248"/>
              <a:ext cx="99" cy="132"/>
            </a:xfrm>
            <a:custGeom>
              <a:avLst/>
              <a:gdLst/>
              <a:ahLst/>
              <a:cxnLst>
                <a:cxn ang="0">
                  <a:pos x="131" y="199"/>
                </a:cxn>
                <a:cxn ang="0">
                  <a:pos x="19" y="199"/>
                </a:cxn>
                <a:cxn ang="0">
                  <a:pos x="0" y="181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127" y="0"/>
                </a:cxn>
                <a:cxn ang="0">
                  <a:pos x="144" y="17"/>
                </a:cxn>
                <a:cxn ang="0">
                  <a:pos x="127" y="34"/>
                </a:cxn>
                <a:cxn ang="0">
                  <a:pos x="37" y="34"/>
                </a:cxn>
                <a:cxn ang="0">
                  <a:pos x="37" y="81"/>
                </a:cxn>
                <a:cxn ang="0">
                  <a:pos x="86" y="81"/>
                </a:cxn>
                <a:cxn ang="0">
                  <a:pos x="103" y="98"/>
                </a:cxn>
                <a:cxn ang="0">
                  <a:pos x="86" y="115"/>
                </a:cxn>
                <a:cxn ang="0">
                  <a:pos x="37" y="115"/>
                </a:cxn>
                <a:cxn ang="0">
                  <a:pos x="37" y="166"/>
                </a:cxn>
                <a:cxn ang="0">
                  <a:pos x="131" y="166"/>
                </a:cxn>
                <a:cxn ang="0">
                  <a:pos x="149" y="183"/>
                </a:cxn>
                <a:cxn ang="0">
                  <a:pos x="131" y="199"/>
                </a:cxn>
              </a:cxnLst>
              <a:rect l="0" t="0" r="r" b="b"/>
              <a:pathLst>
                <a:path w="149" h="199">
                  <a:moveTo>
                    <a:pt x="131" y="199"/>
                  </a:moveTo>
                  <a:cubicBezTo>
                    <a:pt x="19" y="199"/>
                    <a:pt x="19" y="199"/>
                    <a:pt x="19" y="199"/>
                  </a:cubicBezTo>
                  <a:cubicBezTo>
                    <a:pt x="9" y="199"/>
                    <a:pt x="0" y="191"/>
                    <a:pt x="0" y="1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0"/>
                    <a:pt x="144" y="7"/>
                    <a:pt x="144" y="17"/>
                  </a:cubicBezTo>
                  <a:cubicBezTo>
                    <a:pt x="144" y="26"/>
                    <a:pt x="136" y="34"/>
                    <a:pt x="12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6" y="81"/>
                    <a:pt x="103" y="89"/>
                    <a:pt x="103" y="98"/>
                  </a:cubicBezTo>
                  <a:cubicBezTo>
                    <a:pt x="103" y="108"/>
                    <a:pt x="96" y="115"/>
                    <a:pt x="86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41" y="166"/>
                    <a:pt x="149" y="173"/>
                    <a:pt x="149" y="183"/>
                  </a:cubicBezTo>
                  <a:cubicBezTo>
                    <a:pt x="149" y="192"/>
                    <a:pt x="141" y="199"/>
                    <a:pt x="131" y="1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767" y="408"/>
              <a:ext cx="73" cy="111"/>
            </a:xfrm>
            <a:custGeom>
              <a:avLst/>
              <a:gdLst/>
              <a:ahLst/>
              <a:cxnLst>
                <a:cxn ang="0">
                  <a:pos x="7" y="168"/>
                </a:cxn>
                <a:cxn ang="0">
                  <a:pos x="0" y="16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03" y="0"/>
                </a:cxn>
                <a:cxn ang="0">
                  <a:pos x="110" y="7"/>
                </a:cxn>
                <a:cxn ang="0">
                  <a:pos x="103" y="13"/>
                </a:cxn>
                <a:cxn ang="0">
                  <a:pos x="15" y="13"/>
                </a:cxn>
                <a:cxn ang="0">
                  <a:pos x="15" y="73"/>
                </a:cxn>
                <a:cxn ang="0">
                  <a:pos x="66" y="73"/>
                </a:cxn>
                <a:cxn ang="0">
                  <a:pos x="73" y="80"/>
                </a:cxn>
                <a:cxn ang="0">
                  <a:pos x="66" y="87"/>
                </a:cxn>
                <a:cxn ang="0">
                  <a:pos x="15" y="87"/>
                </a:cxn>
                <a:cxn ang="0">
                  <a:pos x="15" y="160"/>
                </a:cxn>
                <a:cxn ang="0">
                  <a:pos x="7" y="168"/>
                </a:cxn>
              </a:cxnLst>
              <a:rect l="0" t="0" r="r" b="b"/>
              <a:pathLst>
                <a:path w="110" h="168">
                  <a:moveTo>
                    <a:pt x="7" y="168"/>
                  </a:moveTo>
                  <a:cubicBezTo>
                    <a:pt x="3" y="168"/>
                    <a:pt x="0" y="165"/>
                    <a:pt x="0" y="1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3"/>
                    <a:pt x="73" y="76"/>
                    <a:pt x="73" y="80"/>
                  </a:cubicBezTo>
                  <a:cubicBezTo>
                    <a:pt x="73" y="84"/>
                    <a:pt x="70" y="87"/>
                    <a:pt x="66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5"/>
                    <a:pt x="12" y="168"/>
                    <a:pt x="7" y="1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7" name="Freeform 15"/>
            <p:cNvSpPr>
              <a:spLocks noEditPoints="1"/>
            </p:cNvSpPr>
            <p:nvPr userDrawn="1"/>
          </p:nvSpPr>
          <p:spPr bwMode="auto">
            <a:xfrm>
              <a:off x="852" y="406"/>
              <a:ext cx="110" cy="114"/>
            </a:xfrm>
            <a:custGeom>
              <a:avLst/>
              <a:gdLst/>
              <a:ahLst/>
              <a:cxnLst>
                <a:cxn ang="0">
                  <a:pos x="84" y="172"/>
                </a:cxn>
                <a:cxn ang="0">
                  <a:pos x="0" y="86"/>
                </a:cxn>
                <a:cxn ang="0">
                  <a:pos x="84" y="0"/>
                </a:cxn>
                <a:cxn ang="0">
                  <a:pos x="167" y="86"/>
                </a:cxn>
                <a:cxn ang="0">
                  <a:pos x="84" y="172"/>
                </a:cxn>
                <a:cxn ang="0">
                  <a:pos x="84" y="13"/>
                </a:cxn>
                <a:cxn ang="0">
                  <a:pos x="15" y="86"/>
                </a:cxn>
                <a:cxn ang="0">
                  <a:pos x="84" y="159"/>
                </a:cxn>
                <a:cxn ang="0">
                  <a:pos x="152" y="86"/>
                </a:cxn>
                <a:cxn ang="0">
                  <a:pos x="84" y="13"/>
                </a:cxn>
              </a:cxnLst>
              <a:rect l="0" t="0" r="r" b="b"/>
              <a:pathLst>
                <a:path w="167" h="172">
                  <a:moveTo>
                    <a:pt x="84" y="172"/>
                  </a:moveTo>
                  <a:cubicBezTo>
                    <a:pt x="34" y="172"/>
                    <a:pt x="0" y="132"/>
                    <a:pt x="0" y="86"/>
                  </a:cubicBezTo>
                  <a:cubicBezTo>
                    <a:pt x="0" y="39"/>
                    <a:pt x="34" y="0"/>
                    <a:pt x="84" y="0"/>
                  </a:cubicBezTo>
                  <a:cubicBezTo>
                    <a:pt x="134" y="0"/>
                    <a:pt x="167" y="39"/>
                    <a:pt x="167" y="86"/>
                  </a:cubicBezTo>
                  <a:cubicBezTo>
                    <a:pt x="167" y="132"/>
                    <a:pt x="134" y="172"/>
                    <a:pt x="84" y="172"/>
                  </a:cubicBezTo>
                  <a:close/>
                  <a:moveTo>
                    <a:pt x="84" y="13"/>
                  </a:moveTo>
                  <a:cubicBezTo>
                    <a:pt x="41" y="13"/>
                    <a:pt x="15" y="48"/>
                    <a:pt x="15" y="86"/>
                  </a:cubicBezTo>
                  <a:cubicBezTo>
                    <a:pt x="15" y="124"/>
                    <a:pt x="41" y="159"/>
                    <a:pt x="84" y="159"/>
                  </a:cubicBezTo>
                  <a:cubicBezTo>
                    <a:pt x="127" y="159"/>
                    <a:pt x="152" y="124"/>
                    <a:pt x="152" y="86"/>
                  </a:cubicBezTo>
                  <a:cubicBezTo>
                    <a:pt x="152" y="48"/>
                    <a:pt x="127" y="13"/>
                    <a:pt x="84" y="1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991" y="406"/>
              <a:ext cx="93" cy="114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04"/>
                </a:cxn>
                <a:cxn ang="0">
                  <a:pos x="70" y="158"/>
                </a:cxn>
                <a:cxn ang="0">
                  <a:pos x="125" y="104"/>
                </a:cxn>
                <a:cxn ang="0">
                  <a:pos x="125" y="7"/>
                </a:cxn>
                <a:cxn ang="0">
                  <a:pos x="133" y="0"/>
                </a:cxn>
                <a:cxn ang="0">
                  <a:pos x="140" y="7"/>
                </a:cxn>
                <a:cxn ang="0">
                  <a:pos x="140" y="103"/>
                </a:cxn>
                <a:cxn ang="0">
                  <a:pos x="70" y="171"/>
                </a:cxn>
                <a:cxn ang="0">
                  <a:pos x="0" y="103"/>
                </a:cxn>
              </a:cxnLst>
              <a:rect l="0" t="0" r="r" b="b"/>
              <a:pathLst>
                <a:path w="140" h="171">
                  <a:moveTo>
                    <a:pt x="0" y="10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36"/>
                    <a:pt x="32" y="158"/>
                    <a:pt x="70" y="158"/>
                  </a:cubicBezTo>
                  <a:cubicBezTo>
                    <a:pt x="109" y="158"/>
                    <a:pt x="125" y="136"/>
                    <a:pt x="125" y="104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3"/>
                    <a:pt x="128" y="0"/>
                    <a:pt x="133" y="0"/>
                  </a:cubicBezTo>
                  <a:cubicBezTo>
                    <a:pt x="137" y="0"/>
                    <a:pt x="140" y="3"/>
                    <a:pt x="140" y="7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44"/>
                    <a:pt x="114" y="171"/>
                    <a:pt x="70" y="171"/>
                  </a:cubicBezTo>
                  <a:cubicBezTo>
                    <a:pt x="27" y="171"/>
                    <a:pt x="0" y="144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1120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1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0" name="Freeform 18"/>
            <p:cNvSpPr>
              <a:spLocks noEditPoints="1"/>
            </p:cNvSpPr>
            <p:nvPr userDrawn="1"/>
          </p:nvSpPr>
          <p:spPr bwMode="auto">
            <a:xfrm>
              <a:off x="1244" y="408"/>
              <a:ext cx="91" cy="110"/>
            </a:xfrm>
            <a:custGeom>
              <a:avLst/>
              <a:gdLst/>
              <a:ahLst/>
              <a:cxnLst>
                <a:cxn ang="0">
                  <a:pos x="55" y="166"/>
                </a:cxn>
                <a:cxn ang="0">
                  <a:pos x="8" y="166"/>
                </a:cxn>
                <a:cxn ang="0">
                  <a:pos x="0" y="158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55" y="0"/>
                </a:cxn>
                <a:cxn ang="0">
                  <a:pos x="138" y="83"/>
                </a:cxn>
                <a:cxn ang="0">
                  <a:pos x="55" y="166"/>
                </a:cxn>
                <a:cxn ang="0">
                  <a:pos x="54" y="13"/>
                </a:cxn>
                <a:cxn ang="0">
                  <a:pos x="15" y="13"/>
                </a:cxn>
                <a:cxn ang="0">
                  <a:pos x="15" y="152"/>
                </a:cxn>
                <a:cxn ang="0">
                  <a:pos x="54" y="152"/>
                </a:cxn>
                <a:cxn ang="0">
                  <a:pos x="123" y="83"/>
                </a:cxn>
                <a:cxn ang="0">
                  <a:pos x="54" y="13"/>
                </a:cxn>
              </a:cxnLst>
              <a:rect l="0" t="0" r="r" b="b"/>
              <a:pathLst>
                <a:path w="138" h="166">
                  <a:moveTo>
                    <a:pt x="55" y="166"/>
                  </a:moveTo>
                  <a:cubicBezTo>
                    <a:pt x="8" y="166"/>
                    <a:pt x="8" y="166"/>
                    <a:pt x="8" y="166"/>
                  </a:cubicBezTo>
                  <a:cubicBezTo>
                    <a:pt x="3" y="166"/>
                    <a:pt x="0" y="162"/>
                    <a:pt x="0" y="15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6" y="0"/>
                    <a:pt x="138" y="36"/>
                    <a:pt x="138" y="83"/>
                  </a:cubicBezTo>
                  <a:cubicBezTo>
                    <a:pt x="138" y="129"/>
                    <a:pt x="106" y="166"/>
                    <a:pt x="55" y="166"/>
                  </a:cubicBezTo>
                  <a:close/>
                  <a:moveTo>
                    <a:pt x="54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98" y="152"/>
                    <a:pt x="123" y="122"/>
                    <a:pt x="123" y="83"/>
                  </a:cubicBezTo>
                  <a:cubicBezTo>
                    <a:pt x="123" y="44"/>
                    <a:pt x="98" y="13"/>
                    <a:pt x="54" y="1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1" name="Freeform 19"/>
            <p:cNvSpPr>
              <a:spLocks noEditPoints="1"/>
            </p:cNvSpPr>
            <p:nvPr userDrawn="1"/>
          </p:nvSpPr>
          <p:spPr bwMode="auto">
            <a:xfrm>
              <a:off x="1349" y="406"/>
              <a:ext cx="102" cy="113"/>
            </a:xfrm>
            <a:custGeom>
              <a:avLst/>
              <a:gdLst/>
              <a:ahLst/>
              <a:cxnLst>
                <a:cxn ang="0">
                  <a:pos x="153" y="160"/>
                </a:cxn>
                <a:cxn ang="0">
                  <a:pos x="154" y="163"/>
                </a:cxn>
                <a:cxn ang="0">
                  <a:pos x="147" y="170"/>
                </a:cxn>
                <a:cxn ang="0">
                  <a:pos x="140" y="165"/>
                </a:cxn>
                <a:cxn ang="0">
                  <a:pos x="120" y="120"/>
                </a:cxn>
                <a:cxn ang="0">
                  <a:pos x="34" y="120"/>
                </a:cxn>
                <a:cxn ang="0">
                  <a:pos x="14" y="165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1" y="160"/>
                </a:cxn>
                <a:cxn ang="0">
                  <a:pos x="70" y="5"/>
                </a:cxn>
                <a:cxn ang="0">
                  <a:pos x="77" y="0"/>
                </a:cxn>
                <a:cxn ang="0">
                  <a:pos x="84" y="5"/>
                </a:cxn>
                <a:cxn ang="0">
                  <a:pos x="153" y="160"/>
                </a:cxn>
                <a:cxn ang="0">
                  <a:pos x="114" y="106"/>
                </a:cxn>
                <a:cxn ang="0">
                  <a:pos x="77" y="21"/>
                </a:cxn>
                <a:cxn ang="0">
                  <a:pos x="40" y="106"/>
                </a:cxn>
                <a:cxn ang="0">
                  <a:pos x="114" y="106"/>
                </a:cxn>
              </a:cxnLst>
              <a:rect l="0" t="0" r="r" b="b"/>
              <a:pathLst>
                <a:path w="154" h="170">
                  <a:moveTo>
                    <a:pt x="153" y="160"/>
                  </a:moveTo>
                  <a:cubicBezTo>
                    <a:pt x="154" y="161"/>
                    <a:pt x="154" y="162"/>
                    <a:pt x="154" y="163"/>
                  </a:cubicBezTo>
                  <a:cubicBezTo>
                    <a:pt x="154" y="167"/>
                    <a:pt x="152" y="170"/>
                    <a:pt x="147" y="170"/>
                  </a:cubicBezTo>
                  <a:cubicBezTo>
                    <a:pt x="143" y="170"/>
                    <a:pt x="141" y="168"/>
                    <a:pt x="140" y="165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3" y="168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162"/>
                    <a:pt x="0" y="161"/>
                    <a:pt x="1" y="16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2" y="2"/>
                    <a:pt x="74" y="0"/>
                    <a:pt x="77" y="0"/>
                  </a:cubicBezTo>
                  <a:cubicBezTo>
                    <a:pt x="81" y="0"/>
                    <a:pt x="83" y="2"/>
                    <a:pt x="84" y="5"/>
                  </a:cubicBezTo>
                  <a:lnTo>
                    <a:pt x="153" y="160"/>
                  </a:lnTo>
                  <a:close/>
                  <a:moveTo>
                    <a:pt x="114" y="10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40" y="106"/>
                    <a:pt x="40" y="106"/>
                    <a:pt x="40" y="106"/>
                  </a:cubicBezTo>
                  <a:lnTo>
                    <a:pt x="114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1455" y="408"/>
              <a:ext cx="90" cy="111"/>
            </a:xfrm>
            <a:custGeom>
              <a:avLst/>
              <a:gdLst/>
              <a:ahLst/>
              <a:cxnLst>
                <a:cxn ang="0">
                  <a:pos x="68" y="168"/>
                </a:cxn>
                <a:cxn ang="0">
                  <a:pos x="60" y="160"/>
                </a:cxn>
                <a:cxn ang="0">
                  <a:pos x="60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9" y="0"/>
                </a:cxn>
                <a:cxn ang="0">
                  <a:pos x="136" y="7"/>
                </a:cxn>
                <a:cxn ang="0">
                  <a:pos x="129" y="13"/>
                </a:cxn>
                <a:cxn ang="0">
                  <a:pos x="75" y="13"/>
                </a:cxn>
                <a:cxn ang="0">
                  <a:pos x="75" y="160"/>
                </a:cxn>
                <a:cxn ang="0">
                  <a:pos x="68" y="168"/>
                </a:cxn>
              </a:cxnLst>
              <a:rect l="0" t="0" r="r" b="b"/>
              <a:pathLst>
                <a:path w="136" h="168">
                  <a:moveTo>
                    <a:pt x="68" y="168"/>
                  </a:moveTo>
                  <a:cubicBezTo>
                    <a:pt x="63" y="168"/>
                    <a:pt x="60" y="165"/>
                    <a:pt x="60" y="16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3" y="0"/>
                    <a:pt x="136" y="3"/>
                    <a:pt x="136" y="7"/>
                  </a:cubicBezTo>
                  <a:cubicBezTo>
                    <a:pt x="136" y="10"/>
                    <a:pt x="133" y="13"/>
                    <a:pt x="129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165"/>
                    <a:pt x="72" y="168"/>
                    <a:pt x="68" y="1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1570" y="406"/>
              <a:ext cx="10" cy="113"/>
            </a:xfrm>
            <a:custGeom>
              <a:avLst/>
              <a:gdLst/>
              <a:ahLst/>
              <a:cxnLst>
                <a:cxn ang="0">
                  <a:pos x="7" y="170"/>
                </a:cxn>
                <a:cxn ang="0">
                  <a:pos x="0" y="162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5" y="7"/>
                </a:cxn>
                <a:cxn ang="0">
                  <a:pos x="15" y="162"/>
                </a:cxn>
                <a:cxn ang="0">
                  <a:pos x="7" y="170"/>
                </a:cxn>
              </a:cxnLst>
              <a:rect l="0" t="0" r="r" b="b"/>
              <a:pathLst>
                <a:path w="15" h="170">
                  <a:moveTo>
                    <a:pt x="7" y="170"/>
                  </a:moveTo>
                  <a:cubicBezTo>
                    <a:pt x="3" y="170"/>
                    <a:pt x="0" y="167"/>
                    <a:pt x="0" y="16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5" y="167"/>
                    <a:pt x="12" y="170"/>
                    <a:pt x="7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4" name="Freeform 22"/>
            <p:cNvSpPr>
              <a:spLocks noEditPoints="1"/>
            </p:cNvSpPr>
            <p:nvPr userDrawn="1"/>
          </p:nvSpPr>
          <p:spPr bwMode="auto">
            <a:xfrm>
              <a:off x="1611" y="406"/>
              <a:ext cx="110" cy="114"/>
            </a:xfrm>
            <a:custGeom>
              <a:avLst/>
              <a:gdLst/>
              <a:ahLst/>
              <a:cxnLst>
                <a:cxn ang="0">
                  <a:pos x="83" y="172"/>
                </a:cxn>
                <a:cxn ang="0">
                  <a:pos x="0" y="86"/>
                </a:cxn>
                <a:cxn ang="0">
                  <a:pos x="83" y="0"/>
                </a:cxn>
                <a:cxn ang="0">
                  <a:pos x="167" y="86"/>
                </a:cxn>
                <a:cxn ang="0">
                  <a:pos x="83" y="172"/>
                </a:cxn>
                <a:cxn ang="0">
                  <a:pos x="83" y="13"/>
                </a:cxn>
                <a:cxn ang="0">
                  <a:pos x="14" y="86"/>
                </a:cxn>
                <a:cxn ang="0">
                  <a:pos x="83" y="159"/>
                </a:cxn>
                <a:cxn ang="0">
                  <a:pos x="152" y="86"/>
                </a:cxn>
                <a:cxn ang="0">
                  <a:pos x="83" y="13"/>
                </a:cxn>
              </a:cxnLst>
              <a:rect l="0" t="0" r="r" b="b"/>
              <a:pathLst>
                <a:path w="167" h="172">
                  <a:moveTo>
                    <a:pt x="83" y="172"/>
                  </a:moveTo>
                  <a:cubicBezTo>
                    <a:pt x="33" y="172"/>
                    <a:pt x="0" y="132"/>
                    <a:pt x="0" y="86"/>
                  </a:cubicBezTo>
                  <a:cubicBezTo>
                    <a:pt x="0" y="39"/>
                    <a:pt x="33" y="0"/>
                    <a:pt x="83" y="0"/>
                  </a:cubicBezTo>
                  <a:cubicBezTo>
                    <a:pt x="133" y="0"/>
                    <a:pt x="167" y="39"/>
                    <a:pt x="167" y="86"/>
                  </a:cubicBezTo>
                  <a:cubicBezTo>
                    <a:pt x="167" y="132"/>
                    <a:pt x="133" y="172"/>
                    <a:pt x="83" y="172"/>
                  </a:cubicBezTo>
                  <a:close/>
                  <a:moveTo>
                    <a:pt x="83" y="13"/>
                  </a:moveTo>
                  <a:cubicBezTo>
                    <a:pt x="40" y="13"/>
                    <a:pt x="14" y="48"/>
                    <a:pt x="14" y="86"/>
                  </a:cubicBezTo>
                  <a:cubicBezTo>
                    <a:pt x="14" y="124"/>
                    <a:pt x="40" y="159"/>
                    <a:pt x="83" y="159"/>
                  </a:cubicBezTo>
                  <a:cubicBezTo>
                    <a:pt x="126" y="159"/>
                    <a:pt x="152" y="124"/>
                    <a:pt x="152" y="86"/>
                  </a:cubicBezTo>
                  <a:cubicBezTo>
                    <a:pt x="152" y="48"/>
                    <a:pt x="126" y="13"/>
                    <a:pt x="83" y="1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1749" y="406"/>
              <a:ext cx="88" cy="113"/>
            </a:xfrm>
            <a:custGeom>
              <a:avLst/>
              <a:gdLst/>
              <a:ahLst/>
              <a:cxnLst>
                <a:cxn ang="0">
                  <a:pos x="125" y="170"/>
                </a:cxn>
                <a:cxn ang="0">
                  <a:pos x="119" y="167"/>
                </a:cxn>
                <a:cxn ang="0">
                  <a:pos x="14" y="27"/>
                </a:cxn>
                <a:cxn ang="0">
                  <a:pos x="14" y="163"/>
                </a:cxn>
                <a:cxn ang="0">
                  <a:pos x="7" y="170"/>
                </a:cxn>
                <a:cxn ang="0">
                  <a:pos x="0" y="163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3" y="3"/>
                </a:cxn>
                <a:cxn ang="0">
                  <a:pos x="118" y="143"/>
                </a:cxn>
                <a:cxn ang="0">
                  <a:pos x="118" y="7"/>
                </a:cxn>
                <a:cxn ang="0">
                  <a:pos x="125" y="0"/>
                </a:cxn>
                <a:cxn ang="0">
                  <a:pos x="132" y="7"/>
                </a:cxn>
                <a:cxn ang="0">
                  <a:pos x="132" y="163"/>
                </a:cxn>
                <a:cxn ang="0">
                  <a:pos x="125" y="170"/>
                </a:cxn>
              </a:cxnLst>
              <a:rect l="0" t="0" r="r" b="b"/>
              <a:pathLst>
                <a:path w="132" h="170">
                  <a:moveTo>
                    <a:pt x="125" y="170"/>
                  </a:moveTo>
                  <a:cubicBezTo>
                    <a:pt x="122" y="170"/>
                    <a:pt x="121" y="169"/>
                    <a:pt x="119" y="16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7"/>
                    <a:pt x="11" y="170"/>
                    <a:pt x="7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21" y="0"/>
                    <a:pt x="125" y="0"/>
                  </a:cubicBezTo>
                  <a:cubicBezTo>
                    <a:pt x="130" y="0"/>
                    <a:pt x="132" y="3"/>
                    <a:pt x="132" y="7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2" y="167"/>
                    <a:pt x="130" y="170"/>
                    <a:pt x="125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016000"/>
            <a:ext cx="8642348" cy="5113339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28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016000"/>
            <a:ext cx="8642348" cy="5113339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28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016000"/>
            <a:ext cx="8642348" cy="5113339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016000"/>
            <a:ext cx="8642348" cy="5113339"/>
          </a:xfr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1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00D2BE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00D2BE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08" y="152636"/>
            <a:ext cx="874966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8642350" cy="50006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marL="414000" lvl="0" indent="-4140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8"/>
              </a:buBlip>
            </a:pPr>
            <a:r>
              <a:rPr lang="en-GB" dirty="0" smtClean="0"/>
              <a:t>Click to edit Master text styles</a:t>
            </a:r>
          </a:p>
          <a:p>
            <a:pPr marL="648000" lvl="1" indent="-234000" algn="l" defTabSz="4572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</a:pPr>
            <a:r>
              <a:rPr lang="en-GB" dirty="0" smtClean="0"/>
              <a:t>Second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 typeface="Arial"/>
        <a:buChar char="•"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0826" y="1196975"/>
            <a:ext cx="4284660" cy="4932364"/>
          </a:xfr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sz="1400" b="1" dirty="0" smtClean="0">
                <a:latin typeface="Arial"/>
              </a:rPr>
              <a:t>Amazon</a:t>
            </a:r>
            <a:r>
              <a:rPr lang="en-GB" sz="1400" dirty="0" smtClean="0">
                <a:latin typeface="Arial"/>
              </a:rPr>
              <a:t> filed a patent in December 2013 for what it calls “Anticipatory Shipping”, a method for delivering packages before the customer even makes a purchase.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GB" sz="1400" dirty="0" smtClean="0">
              <a:latin typeface="Arial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sz="1400" dirty="0" smtClean="0">
                <a:latin typeface="Arial"/>
              </a:rPr>
              <a:t>The company has said that it may consider several factors, including purchase history, product searches, wish-lists, shopping-cart contents, and even the length of time the customer’s cursor hovers over an item, in deciding what to ship and when to ship it in anticipation of a purchase. According to the patent,  the packages could wait at the shippers’ hubs or on trucks until an order arrives.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sz="1400" dirty="0" smtClean="0">
                <a:latin typeface="Arial"/>
              </a:rPr>
              <a:t> 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sz="1400" dirty="0" smtClean="0">
                <a:latin typeface="Arial"/>
              </a:rPr>
              <a:t>The scheme promises to cut delivery times, addressing the disadvantage that many online merchants express  -  the necessary delay between the ordering and the receiving of a purchased item. </a:t>
            </a:r>
            <a:endParaRPr lang="en-GB" sz="1300" dirty="0" smtClean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>
                <a:latin typeface="Arial"/>
              </a:rPr>
              <a:t>Amazon “Anticipatory Shipping”</a:t>
            </a:r>
            <a:endParaRPr lang="en-GB" sz="3200" dirty="0">
              <a:latin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123793" y="607518"/>
            <a:ext cx="8769380" cy="370422"/>
          </a:xfrm>
        </p:spPr>
        <p:txBody>
          <a:bodyPr/>
          <a:lstStyle/>
          <a:p>
            <a:r>
              <a:rPr lang="en-GB" sz="2000" kern="0" dirty="0" smtClean="0">
                <a:latin typeface="Arial"/>
              </a:rPr>
              <a:t>Patent filed for ship-before-you-buy logistics system | Global, 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4" y="5327676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 defTabSz="457200" fontAlgn="auto">
              <a:spcBef>
                <a:spcPts val="0"/>
              </a:spcBef>
              <a:spcAft>
                <a:spcPts val="600"/>
              </a:spcAft>
            </a:pPr>
            <a:r>
              <a:rPr lang="en-GB" sz="1400" b="1" spc="3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CONNECTED</a:t>
            </a:r>
            <a:r>
              <a:rPr lang="en-GB" sz="1400" b="1" spc="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 </a:t>
            </a:r>
            <a:r>
              <a:rPr lang="en-GB" sz="1400" b="1" spc="3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TRENDS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Culture of Immediacy | Probability Gets Personal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8511" y="5327676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 defTabSz="457200" fontAlgn="auto">
              <a:spcBef>
                <a:spcPts val="0"/>
              </a:spcBef>
              <a:spcAft>
                <a:spcPts val="600"/>
              </a:spcAft>
            </a:pPr>
            <a:r>
              <a:rPr lang="en-GB" sz="1400" b="1" spc="300" dirty="0" smtClean="0">
                <a:solidFill>
                  <a:srgbClr val="FFFFFF"/>
                </a:solidFill>
                <a:latin typeface="Arial"/>
              </a:rPr>
              <a:t>RELATED</a:t>
            </a:r>
            <a:r>
              <a:rPr lang="en-GB" sz="1400" b="1" spc="6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1400" b="1" spc="300" dirty="0" smtClean="0">
                <a:solidFill>
                  <a:srgbClr val="FFFFFF"/>
                </a:solidFill>
                <a:latin typeface="Arial"/>
              </a:rPr>
              <a:t>SECTORS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srgbClr val="FFFFFF"/>
                </a:solidFill>
                <a:latin typeface="Arial"/>
              </a:rPr>
              <a:t>Retail | FMCG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84213" y="6345324"/>
            <a:ext cx="7929834" cy="194925"/>
          </a:xfrm>
        </p:spPr>
        <p:txBody>
          <a:bodyPr/>
          <a:lstStyle/>
          <a:p>
            <a:r>
              <a:rPr lang="en-GB" dirty="0" smtClean="0">
                <a:latin typeface="Arial"/>
              </a:rPr>
              <a:t>Link: http://1.usa.gov/1awfajA</a:t>
            </a:r>
            <a:endParaRPr lang="en-GB" dirty="0">
              <a:latin typeface="Arial"/>
            </a:endParaRPr>
          </a:p>
        </p:txBody>
      </p:sp>
      <p:pic>
        <p:nvPicPr>
          <p:cNvPr id="14" name="Picture 13" descr="http://s.wsj.net/public/resources/images/BN-AY259_column_D_20131231152506.jpg"/>
          <p:cNvPicPr>
            <a:picLocks noChangeAspect="1" noChangeArrowheads="1"/>
          </p:cNvPicPr>
          <p:nvPr/>
        </p:nvPicPr>
        <p:blipFill>
          <a:blip r:embed="rId3" cstate="print"/>
          <a:srcRect t="10173"/>
          <a:stretch>
            <a:fillRect/>
          </a:stretch>
        </p:blipFill>
        <p:spPr bwMode="auto">
          <a:xfrm>
            <a:off x="4608513" y="1196975"/>
            <a:ext cx="4284662" cy="255606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0038" y="3793021"/>
            <a:ext cx="2971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F2014">
      <a:dk1>
        <a:srgbClr val="000000"/>
      </a:dk1>
      <a:lt1>
        <a:srgbClr val="FFFFFF"/>
      </a:lt1>
      <a:dk2>
        <a:srgbClr val="009D8E"/>
      </a:dk2>
      <a:lt2>
        <a:srgbClr val="00D2BE"/>
      </a:lt2>
      <a:accent1>
        <a:srgbClr val="FF7300"/>
      </a:accent1>
      <a:accent2>
        <a:srgbClr val="C800E6"/>
      </a:accent2>
      <a:accent3>
        <a:srgbClr val="37C800"/>
      </a:accent3>
      <a:accent4>
        <a:srgbClr val="FF0050"/>
      </a:accent4>
      <a:accent5>
        <a:srgbClr val="00A0DC"/>
      </a:accent5>
      <a:accent6>
        <a:srgbClr val="EBAF00"/>
      </a:accent6>
      <a:hlink>
        <a:srgbClr val="00D2BE"/>
      </a:hlink>
      <a:folHlink>
        <a:srgbClr val="00D2B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SlideDescription xmlns="1298A609-CEE3-4FD4-A534-B5900FE767F8" xsi:nil="true"/>
    <Presentation xmlns="1298A609-CEE3-4FD4-A534-B5900FE767F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lide" ma:contentTypeID="0x010100A22E315B1F3C42B49A0E90D2F9AB5AB1000FE8F255919EAA4C98B30D5CDA361E80" ma:contentTypeVersion="0" ma:contentTypeDescription="Microsoft Office PowerPoint Slide" ma:contentTypeScope="" ma:versionID="2604af3bc606c1bcdc038e4c3219edc7">
  <xsd:schema xmlns:xsd="http://www.w3.org/2001/XMLSchema" xmlns:p="http://schemas.microsoft.com/office/2006/metadata/properties" xmlns:ns2="1298A609-CEE3-4FD4-A534-B5900FE767F8" targetNamespace="http://schemas.microsoft.com/office/2006/metadata/properties" ma:root="true" ma:fieldsID="396b4256345207b646c8c7305064acbe" ns2:_="">
    <xsd:import namespace="1298A609-CEE3-4FD4-A534-B5900FE767F8"/>
    <xsd:element name="properties">
      <xsd:complexType>
        <xsd:sequence>
          <xsd:element name="documentManagement">
            <xsd:complexType>
              <xsd:all>
                <xsd:element ref="ns2:Presentation" minOccurs="0"/>
                <xsd:element ref="ns2:Slide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298A609-CEE3-4FD4-A534-B5900FE767F8" elementFormDefault="qualified">
    <xsd:import namespace="http://schemas.microsoft.com/office/2006/documentManagement/types"/>
    <xsd:element name="Presentation" ma:index="1" nillable="true" ma:displayName="Presentation" ma:internalName="Presentation">
      <xsd:simpleType>
        <xsd:restriction base="dms:Text"/>
      </xsd:simpleType>
    </xsd:element>
    <xsd:element name="SlideDescription" ma:index="2" nillable="true" ma:displayName="Description" ma:internalName="SlideDescrip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0AD9654-7F19-497F-944D-9E2037A294A0}"/>
</file>

<file path=customXml/itemProps2.xml><?xml version="1.0" encoding="utf-8"?>
<ds:datastoreItem xmlns:ds="http://schemas.openxmlformats.org/officeDocument/2006/customXml" ds:itemID="{42EC53D6-B135-4A7F-B911-47642888DD7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170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Amazon “Anticipatory Shipping”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“Anticipatory Shipping”</dc:title>
  <dc:creator>Jason Mander</dc:creator>
  <cp:lastModifiedBy>Laura van Eeckhout</cp:lastModifiedBy>
  <cp:revision>175</cp:revision>
  <dcterms:created xsi:type="dcterms:W3CDTF">2011-06-28T15:33:14Z</dcterms:created>
  <dcterms:modified xsi:type="dcterms:W3CDTF">2014-03-18T15:43:43Z</dcterms:modified>
  <cp:contentType>Slide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0x010100A22E315B1F3C42B49A0E90D2F9AB5AB1000FE8F255919EAA4C98B30D5CDA361E80</vt:lpwstr>
  </property>
  <property fmtid="{D5CDD505-2E9C-101B-9397-08002B2CF9AE}" pid="3" name="NvisionDateOfInformation">
    <vt:filetime>2014-08-20T00:09:39Z</vt:filetime>
  </property>
  <property fmtid="{D5CDD505-2E9C-101B-9397-08002B2CF9AE}" pid="4" name="NvisionChartGraphicID">
    <vt:r8>0</vt:r8>
  </property>
  <property fmtid="{D5CDD505-2E9C-101B-9397-08002B2CF9AE}" pid="5" name="NvisionDateInput">
    <vt:filetime>2014-03-18T15:50:29Z</vt:filetime>
  </property>
  <property fmtid="{D5CDD505-2E9C-101B-9397-08002B2CF9AE}" pid="6" name="NvisionBusinessSubType">
    <vt:lpwstr>13;#FMCG;#4;#Retail;#50;#Culture of Immediacy;#165;#Probability Gets Personal</vt:lpwstr>
  </property>
  <property fmtid="{D5CDD505-2E9C-101B-9397-08002B2CF9AE}" pid="7" name="NvisionSummary">
    <vt:lpwstr/>
  </property>
  <property fmtid="{D5CDD505-2E9C-101B-9397-08002B2CF9AE}" pid="8" name="NvisionKeywords">
    <vt:lpwstr>971;#manifestation;#2584;#manifestationFeb2014;#2589;#Trends in Action;#2590;#Trend in Action</vt:lpwstr>
  </property>
  <property fmtid="{D5CDD505-2E9C-101B-9397-08002B2CF9AE}" pid="9" name="NVContentMetadata">
    <vt:lpwstr>&lt;?xml version="1.0" encoding="utf-16"?&gt;_x000d_
&lt;SlideMetadata xmlns:xsi="http://www.w3.org/2001/XMLSchema-instance" xmlns:xsd="http://www.w3.org/2001/XMLSchema"&gt;_x000d_
  &lt;Title&gt;Amazon “Anticipatory Shipping”&lt;/Title&gt;_x000d_
  &lt;Subtitle&gt;Patent filed for ship-before-you-buy logistics system | Global, 2013&lt;/Subtitle&gt;_x000d_
  &lt;Description&gt;Amazon filed a patent in December 2013 for what it calls “Anticipatory Shipping”, a method for delivering packages before the customer even makes a purchase.&lt;/Description&gt;_x000d_
  &lt;InternalID&gt;76d7315e-5f3a-4501-b8e8-aacc1eb36084&lt;/InternalID&gt;_x000d_
  &lt;ContentType&gt;nVisionSlide&lt;/ContentType&gt;_x000d_
  &lt;Systems&gt;_x000d_
    &lt;SystemID&gt;UK&lt;/SystemID&gt;_x000d_
    &lt;SystemID&gt;EU&lt;/SystemID&gt;_x000d_
    &lt;SystemID&gt;Global&lt;/SystemID&gt;_x000d_
  &lt;/Systems&gt;_x000d_
  &lt;BusinessTypes&gt;_x000d_
    &lt;BusinessTypes ID="5" Name="Trend in Action" /&gt;_x000d_
  &lt;/BusinessTypes&gt;_x000d_
  &lt;BusinessSubTypes&gt;_x000d_
    &lt;BusinessSubType Id="1"&gt;_x000d_
      &lt;Items&gt;13&lt;/Items&gt;_x000d_
      &lt;Items&gt;4&lt;/Items&gt;_x000d_
    &lt;/BusinessSubType&gt;_x000d_
    &lt;BusinessSubType Id="2"&gt;_x000d_
      &lt;Items&gt;50&lt;/Items&gt;_x000d_
    &lt;/BusinessSubType&gt;_x000d_
    &lt;BusinessSubType Id="3"&gt;_x000d_
      &lt;Items&gt;165&lt;/Items&gt;_x000d_
    &lt;/BusinessSubType&gt;_x000d_
  &lt;/BusinessSubTypes&gt;_x000d_
  &lt;NVisionDateCreated&gt;20140201&lt;/NVisionDateCreated&gt;_x000d_
  &lt;CreationDate&gt;2014-03-18T15:50:29.5643416+00:00&lt;/CreationDate&gt;_x000d_
  &lt;CreatedBy&gt;FUTURE\laurav&lt;/CreatedBy&gt;_x000d_
  &lt;State State="Published"&gt;_x000d_
    &lt;ActionedBy&gt;FUTURE\laurav&lt;/ActionedBy&gt;_x000d_
    &lt;ActionedDate&gt;2014-04-10T16:30:25.4139973+01:00&lt;/ActionedDate&gt;_x000d_
    &lt;Comment /&gt;_x000d_
  &lt;/State&gt;_x000d_
  &lt;History /&gt;_x000d_
  &lt;UsedBy /&gt;_x000d_
  &lt;DateOfInfo&gt;0001-01-01T00:00:00&lt;/DateOfInfo&gt;_x000d_
  &lt;Categories /&gt;_x000d_
  &lt;Keywords&gt;_x000d_
    &lt;Keyword&gt;971&lt;/Keyword&gt;_x000d_
    &lt;Keyword&gt;2584&lt;/Keyword&gt;_x000d_
    &lt;Keyword&gt;2589&lt;/Keyword&gt;_x000d_
    &lt;Keyword&gt;2590&lt;/Keyword&gt;_x000d_
  &lt;/Keywords&gt;_x000d_
  &lt;KeyTrend&gt;false&lt;/KeyTrend&gt;_x000d_
  &lt;ChartType&gt;Unknown&lt;/ChartType&gt;_x000d_
  &lt;Id&gt;0&lt;/Id&gt;_x000d_
  &lt;Restricted&gt;false&lt;/Restricted&gt;_x000d_
&lt;/SlideMetadata&gt;</vt:lpwstr>
  </property>
  <property fmtid="{D5CDD505-2E9C-101B-9397-08002B2CF9AE}" pid="10" name="NVInternalID">
    <vt:lpwstr>76d7315e-5f3a-4501-b8e8-aacc1eb36084</vt:lpwstr>
  </property>
  <property fmtid="{D5CDD505-2E9C-101B-9397-08002B2CF9AE}" pid="11" name="NvisionSystem">
    <vt:lpwstr>1;#UK;#2;#EU;#5;#Global</vt:lpwstr>
  </property>
  <property fmtid="{D5CDD505-2E9C-101B-9397-08002B2CF9AE}" pid="12" name="NvisionCategories">
    <vt:lpwstr/>
  </property>
  <property fmtid="{D5CDD505-2E9C-101B-9397-08002B2CF9AE}" pid="13" name="NvisionInputBy">
    <vt:lpwstr>50</vt:lpwstr>
  </property>
  <property fmtid="{D5CDD505-2E9C-101B-9397-08002B2CF9AE}" pid="14" name="NvisionSubtitle">
    <vt:lpwstr>Patent filed for ship-before-you-buy logistics system | Global, 2013</vt:lpwstr>
  </property>
  <property fmtid="{D5CDD505-2E9C-101B-9397-08002B2CF9AE}" pid="15" name="NvisionChartBase">
    <vt:lpwstr/>
  </property>
  <property fmtid="{D5CDD505-2E9C-101B-9397-08002B2CF9AE}" pid="16" name="NVisionState">
    <vt:lpwstr>Published</vt:lpwstr>
  </property>
  <property fmtid="{D5CDD505-2E9C-101B-9397-08002B2CF9AE}" pid="17" name="NvisionBusinessType">
    <vt:lpwstr>5;#Trend in Action</vt:lpwstr>
  </property>
  <property fmtid="{D5CDD505-2E9C-101B-9397-08002B2CF9AE}" pid="18" name="NvisionDocumentFormat">
    <vt:lpwstr>nVisionSlide</vt:lpwstr>
  </property>
  <property fmtid="{D5CDD505-2E9C-101B-9397-08002B2CF9AE}" pid="19" name="NvisionContentItemType">
    <vt:lpwstr/>
  </property>
  <property fmtid="{D5CDD505-2E9C-101B-9397-08002B2CF9AE}" pid="20" name="NvisionDateCreated">
    <vt:r8>20140201</vt:r8>
  </property>
  <property fmtid="{D5CDD505-2E9C-101B-9397-08002B2CF9AE}" pid="21" name="NvisionMediaFormatType">
    <vt:lpwstr/>
  </property>
  <property fmtid="{D5CDD505-2E9C-101B-9397-08002B2CF9AE}" pid="22" name="NvisionChartType">
    <vt:lpwstr/>
  </property>
</Properties>
</file>