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master2/slideLayout1.xml" ContentType="application/vnd.openxmlformats-officedocument.presentationml.slideLayout+xml"/>
  <Override PartName="/ppt/slideLayouts/master2/slideLayout2.xml" ContentType="application/vnd.openxmlformats-officedocument.presentationml.slideLayout+xml"/>
  <Override PartName="/ppt/slideLayouts/master2/slideLayout3.xml" ContentType="application/vnd.openxmlformats-officedocument.presentationml.slideLayout+xml"/>
  <Override PartName="/ppt/slideLayouts/master2/slideLayout4.xml" ContentType="application/vnd.openxmlformats-officedocument.presentationml.slideLayout+xml"/>
  <Override PartName="/ppt/slideLayouts/master2/slideLayout5.xml" ContentType="application/vnd.openxmlformats-officedocument.presentationml.slideLayout+xml"/>
  <Override PartName="/ppt/slideLayouts/master2/slideLayout6.xml" ContentType="application/vnd.openxmlformats-officedocument.presentationml.slideLayout+xml"/>
  <Override PartName="/ppt/slideLayouts/master2/slideLayout7.xml" ContentType="application/vnd.openxmlformats-officedocument.presentationml.slideLayout+xml"/>
  <Override PartName="/ppt/slideLayouts/master2/slideLayout8.xml" ContentType="application/vnd.openxmlformats-officedocument.presentationml.slideLayout+xml"/>
  <Override PartName="/ppt/slideLayouts/master2/slideLayout9.xml" ContentType="application/vnd.openxmlformats-officedocument.presentationml.slideLayout+xml"/>
  <Override PartName="/ppt/slideLayouts/master2/slideLayout10.xml" ContentType="application/vnd.openxmlformats-officedocument.presentationml.slideLayout+xml"/>
  <Override PartName="/ppt/slideLayouts/master2/slideLayout11.xml" ContentType="application/vnd.openxmlformats-officedocument.presentationml.slideLayout+xml"/>
  <Override PartName="/ppt/slideLayouts/master2/slideLayout12.xml" ContentType="application/vnd.openxmlformats-officedocument.presentationml.slideLayout+xml"/>
  <Override PartName="/ppt/slideLayouts/master2/slideLayout13.xml" ContentType="application/vnd.openxmlformats-officedocument.presentationml.slideLayout+xml"/>
  <Override PartName="/ppt/slideLayouts/master2/slideLayout14.xml" ContentType="application/vnd.openxmlformats-officedocument.presentationml.slideLayout+xml"/>
  <Override PartName="/ppt/slideLayouts/master2/slideLayout15.xml" ContentType="application/vnd.openxmlformats-officedocument.presentationml.slideLayout+xml"/>
  <Override PartName="/ppt/slideLayouts/master2/slideLayout16.xml" ContentType="application/vnd.openxmlformats-officedocument.presentationml.slideLayout+xml"/>
  <Override PartName="/ppt/slideLayouts/master2/slideLayout17.xml" ContentType="application/vnd.openxmlformats-officedocument.presentationml.slideLayout+xml"/>
  <Override PartName="/ppt/slideLayouts/master2/slideLayout18.xml" ContentType="application/vnd.openxmlformats-officedocument.presentationml.slideLayout+xml"/>
  <Override PartName="/ppt/slideLayouts/master2/slideLayout19.xml" ContentType="application/vnd.openxmlformats-officedocument.presentationml.slideLayout+xml"/>
  <Override PartName="/ppt/slideLayouts/master2/slideLayout20.xml" ContentType="application/vnd.openxmlformats-officedocument.presentationml.slideLayout+xml"/>
  <Override PartName="/ppt/slideLayouts/master2/slideLayout21.xml" ContentType="application/vnd.openxmlformats-officedocument.presentationml.slideLayout+xml"/>
  <Override PartName="/ppt/slideLayouts/master2/slideLayout22.xml" ContentType="application/vnd.openxmlformats-officedocument.presentationml.slideLayout+xml"/>
  <Override PartName="/ppt/slideLayouts/master2/slideLayout23.xml" ContentType="application/vnd.openxmlformats-officedocument.presentationml.slideLayout+xml"/>
  <Override PartName="/ppt/slideLayouts/master2/slideLayout24.xml" ContentType="application/vnd.openxmlformats-officedocument.presentationml.slideLayout+xml"/>
  <Override PartName="/ppt/slideLayouts/master2/slideLayout25.xml" ContentType="application/vnd.openxmlformats-officedocument.presentationml.slideLayout+xml"/>
  <Override PartName="/ppt/slideLayouts/master2/slideLayout26.xml" ContentType="application/vnd.openxmlformats-officedocument.presentationml.slideLayout+xml"/>
  <Override PartName="/ppt/slideLayouts/master2/slideLayout27.xml" ContentType="application/vnd.openxmlformats-officedocument.presentationml.slideLayout+xml"/>
  <Override PartName="/ppt/slideLayouts/master2/slideLayout28.xml" ContentType="application/vnd.openxmlformats-officedocument.presentationml.slideLayout+xml"/>
  <Override PartName="/ppt/slideLayouts/master2/slideLayout29.xml" ContentType="application/vnd.openxmlformats-officedocument.presentationml.slideLayout+xml"/>
  <Override PartName="/ppt/slideLayouts/master2/slideLayout30.xml" ContentType="application/vnd.openxmlformats-officedocument.presentationml.slideLayout+xml"/>
  <Override PartName="/ppt/slideLayouts/master2/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media/slide_6/image4.jpeg" ContentType="image/jpeg"/>
  <Override PartName="/ppt/charts/slide_6/chart1.xml" ContentType="application/vnd.openxmlformats-officedocument.drawingml.chart+xml"/>
  <Override PartName="/ppt/media/slide_7/image5.jpeg" ContentType="image/jpeg"/>
  <Override PartName="/ppt/charts/slide_7/chart2.xml" ContentType="application/vnd.openxmlformats-officedocument.drawingml.chart+xml"/>
  <Override PartName="/ppt/media/slide_8/image6.jpeg" ContentType="image/jpeg"/>
  <Override PartName="/ppt/charts/slide_8/chart3.xml" ContentType="application/vnd.openxmlformats-officedocument.drawingml.chart+xml"/>
  <Override PartName="/ppt/media/slide_9/image7.jpeg" ContentType="image/jpeg"/>
  <Override PartName="/ppt/charts/slide_9/chart4.xml" ContentType="application/vnd.openxmlformats-officedocument.drawingml.chart+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notesMasterIdLst>
    <p:notesMasterId r:id="rId99999"/>
  </p:notes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4" autoAdjust="0"/>
  </p:normalViewPr>
  <p:slideViewPr>
    <p:cSldViewPr>
      <p:cViewPr varScale="1">
        <p:scale>
          <a:sx n="114" d="100"/>
          <a:sy n="114" d="100"/>
        </p:scale>
        <p:origin x="786" y="108"/>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 Id="rId11" Target="slides/slide6.xml" Type="http://schemas.openxmlformats.org/officeDocument/2006/relationships/slide"/>
  
    
    <Relationship Id="rId12" Target="slides/slide7.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9999" Type="http://schemas.openxmlformats.org/officeDocument/2006/relationships/slideMaster" Target="slideMasters/slideMaster2.xml"/>
  <Relationship Id="rId99999" Type="http://schemas.openxmlformats.org/officeDocument/2006/relationships/notesMaster" Target="notesMasters/notesMaster1.xml"/>
  <Relationship Id="rId999991" Type="http://schemas.openxmlformats.org/officeDocument/2006/relationships/customXml" Target="../customXml/item1.xml"/>
  <Relationship Id="rId999992" Type="http://schemas.openxmlformats.org/officeDocument/2006/relationships/customXml" Target="../customXml/item2.xml"/>
  <Relationship Id="rId999993" Type="http://schemas.openxmlformats.org/officeDocument/2006/relationships/customXml" Target="../customXml/item3.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master2/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master2/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master2/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master2/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8" Type="http://schemas.openxmlformats.org/officeDocument/2006/relationships/slideLayout" Target="../slideLayouts/master2/slideLayout8.xml"/>
  <Relationship Id="rId13" Type="http://schemas.openxmlformats.org/officeDocument/2006/relationships/slideLayout" Target="../slideLayouts/master2/slideLayout13.xml"/>
  <Relationship Id="rId18" Type="http://schemas.openxmlformats.org/officeDocument/2006/relationships/slideLayout" Target="../slideLayouts/master2/slideLayout18.xml"/>
  <Relationship Id="rId26" Type="http://schemas.openxmlformats.org/officeDocument/2006/relationships/slideLayout" Target="../slideLayouts/master2/slideLayout26.xml"/>
  <Relationship Id="rId3" Type="http://schemas.openxmlformats.org/officeDocument/2006/relationships/slideLayout" Target="../slideLayouts/master2/slideLayout3.xml"/>
  <Relationship Id="rId21" Type="http://schemas.openxmlformats.org/officeDocument/2006/relationships/slideLayout" Target="../slideLayouts/master2/slideLayout21.xml"/>
  <Relationship Id="rId7" Type="http://schemas.openxmlformats.org/officeDocument/2006/relationships/slideLayout" Target="../slideLayouts/master2/slideLayout7.xml"/>
  <Relationship Id="rId12" Type="http://schemas.openxmlformats.org/officeDocument/2006/relationships/slideLayout" Target="../slideLayouts/master2/slideLayout12.xml"/>
  <Relationship Id="rId17" Type="http://schemas.openxmlformats.org/officeDocument/2006/relationships/slideLayout" Target="../slideLayouts/master2/slideLayout17.xml"/>
  <Relationship Id="rId25" Type="http://schemas.openxmlformats.org/officeDocument/2006/relationships/slideLayout" Target="../slideLayouts/master2/slideLayout25.xml"/>
  <Relationship Id="rId2" Type="http://schemas.openxmlformats.org/officeDocument/2006/relationships/slideLayout" Target="../slideLayouts/master2/slideLayout2.xml"/>
  <Relationship Id="rId16" Type="http://schemas.openxmlformats.org/officeDocument/2006/relationships/slideLayout" Target="../slideLayouts/master2/slideLayout16.xml"/>
  <Relationship Id="rId20" Type="http://schemas.openxmlformats.org/officeDocument/2006/relationships/slideLayout" Target="../slideLayouts/master2/slideLayout20.xml"/>
  <Relationship Id="rId29" Type="http://schemas.openxmlformats.org/officeDocument/2006/relationships/slideLayout" Target="../slideLayouts/master2/slideLayout29.xml"/>
  <Relationship Id="rId1" Type="http://schemas.openxmlformats.org/officeDocument/2006/relationships/slideLayout" Target="../slideLayouts/master2/slideLayout1.xml"/>
  <Relationship Id="rId6" Type="http://schemas.openxmlformats.org/officeDocument/2006/relationships/slideLayout" Target="../slideLayouts/master2/slideLayout6.xml"/>
  <Relationship Id="rId11" Type="http://schemas.openxmlformats.org/officeDocument/2006/relationships/slideLayout" Target="../slideLayouts/master2/slideLayout11.xml"/>
  <Relationship Id="rId24" Type="http://schemas.openxmlformats.org/officeDocument/2006/relationships/slideLayout" Target="../slideLayouts/master2/slideLayout24.xml"/>
  <Relationship Id="rId32" Type="http://schemas.openxmlformats.org/officeDocument/2006/relationships/theme" Target="../theme/theme2.xml"/>
  <Relationship Id="rId5" Type="http://schemas.openxmlformats.org/officeDocument/2006/relationships/slideLayout" Target="../slideLayouts/master2/slideLayout5.xml"/>
  <Relationship Id="rId15" Type="http://schemas.openxmlformats.org/officeDocument/2006/relationships/slideLayout" Target="../slideLayouts/master2/slideLayout15.xml"/>
  <Relationship Id="rId23" Type="http://schemas.openxmlformats.org/officeDocument/2006/relationships/slideLayout" Target="../slideLayouts/master2/slideLayout23.xml"/>
  <Relationship Id="rId28" Type="http://schemas.openxmlformats.org/officeDocument/2006/relationships/slideLayout" Target="../slideLayouts/master2/slideLayout28.xml"/>
  <Relationship Id="rId10" Type="http://schemas.openxmlformats.org/officeDocument/2006/relationships/slideLayout" Target="../slideLayouts/master2/slideLayout10.xml"/>
  <Relationship Id="rId19" Type="http://schemas.openxmlformats.org/officeDocument/2006/relationships/slideLayout" Target="../slideLayouts/master2/slideLayout19.xml"/>
  <Relationship Id="rId31" Type="http://schemas.openxmlformats.org/officeDocument/2006/relationships/slideLayout" Target="../slideLayouts/master2/slideLayout31.xml"/>
  <Relationship Id="rId4" Type="http://schemas.openxmlformats.org/officeDocument/2006/relationships/slideLayout" Target="../slideLayouts/master2/slideLayout4.xml"/>
  <Relationship Id="rId9" Type="http://schemas.openxmlformats.org/officeDocument/2006/relationships/slideLayout" Target="../slideLayouts/master2/slideLayout9.xml"/>
  <Relationship Id="rId14" Type="http://schemas.openxmlformats.org/officeDocument/2006/relationships/slideLayout" Target="../slideLayouts/master2/slideLayout14.xml"/>
  <Relationship Id="rId22" Type="http://schemas.openxmlformats.org/officeDocument/2006/relationships/slideLayout" Target="../slideLayouts/master2/slideLayout22.xml"/>
  <Relationship Id="rId27" Type="http://schemas.openxmlformats.org/officeDocument/2006/relationships/slideLayout" Target="../slideLayouts/master2/slideLayout27.xml"/>
  <Relationship Id="rId30" Type="http://schemas.openxmlformats.org/officeDocument/2006/relationships/slideLayout" Target="../slideLayouts/master2/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6.xml"/>
  <Relationship Id="rId1" Type="http://schemas.openxmlformats.org/officeDocument/2006/relationships/slideLayout" Target="../slideLayouts/master2/slideLayout26.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7.xml"/>
  <Relationship Id="rId1" Type="http://schemas.openxmlformats.org/officeDocument/2006/relationships/slideLayout" Target="../slideLayouts/master2/slideLayout26.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8.xml"/>
  <Relationship Id="rId1" Type="http://schemas.openxmlformats.org/officeDocument/2006/relationships/slideLayout" Target="../slideLayouts/master2/slideLayout26.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9.xml"/>
  <Relationship Id="rId1" Type="http://schemas.openxmlformats.org/officeDocument/2006/relationships/slideLayout" Target="../slideLayouts/master2/slideLayout26.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pPr>
              <a:pStyle a:val="Heading2"/>
            </a:pPr>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pPr>
              <a:pStyle a:val="Heading2"/>
            </a:pPr>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2" baseType="lpstr">
      <vt:lpstr>Arial</vt:lpstr>
      <vt:lpstr>Calibri</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2016-11-09T11:20:47Z</dcterms:modified>
</cp:coreProperties>
</file>