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117" d="100"/>
          <a:sy n="117" d="100"/>
        </p:scale>
        <p:origin x="477" y="69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0.76686851211072704</c:v>
                </c:pt>
                <c:pt idx="1">
                  <c:v>0.724462140262643</c:v>
                </c:pt>
                <c:pt idx="3">
                  <c:v>0.528966671487902</c:v>
                </c:pt>
                <c:pt idx="5">
                  <c:v>0.38741152427474801</c:v>
                </c:pt>
                <c:pt idx="7">
                  <c:v>0.50195583756992002</c:v>
                </c:pt>
                <c:pt idx="8">
                  <c:v>0.56186293645630003</c:v>
                </c:pt>
                <c:pt idx="10">
                  <c:v>0.47018136698434498</c:v>
                </c:pt>
                <c:pt idx="11">
                  <c:v>0.34256988093412999</c:v>
                </c:pt>
                <c:pt idx="12">
                  <c:v>0.380542847087806</c:v>
                </c:pt>
                <c:pt idx="13">
                  <c:v>0.38025260529222499</c:v>
                </c:pt>
                <c:pt idx="14">
                  <c:v>0.40153705977894899</c:v>
                </c:pt>
                <c:pt idx="15">
                  <c:v>0.47787701336477001</c:v>
                </c:pt>
                <c:pt idx="16">
                  <c:v>0.26916189784495198</c:v>
                </c:pt>
                <c:pt idx="17">
                  <c:v>0.345752628476649</c:v>
                </c:pt>
                <c:pt idx="21">
                  <c:v>0.57326382219783201</c:v>
                </c:pt>
                <c:pt idx="23">
                  <c:v>0.63075819463701599</c:v>
                </c:pt>
                <c:pt idx="27">
                  <c:v>0.27753162524882802</c:v>
                </c:pt>
                <c:pt idx="28">
                  <c:v>0.34635277890975202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D-468F-8E05-9B6DC123BECC}"/>
            </c:ext>
          </c:extLst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General</c:formatCode>
                <c:ptCount val="29"/>
                <c:pt idx="0" formatCode="0.0%">
                  <c:v>0.69142122760246805</c:v>
                </c:pt>
                <c:pt idx="3" formatCode="0.0%">
                  <c:v>0.31587687909930401</c:v>
                </c:pt>
                <c:pt idx="4" formatCode="0.0%">
                  <c:v>0.328961677038978</c:v>
                </c:pt>
                <c:pt idx="5" formatCode="0.0%">
                  <c:v>0.389423137200817</c:v>
                </c:pt>
                <c:pt idx="7" formatCode="0.0%">
                  <c:v>0.43265677922611101</c:v>
                </c:pt>
                <c:pt idx="8" formatCode="0.0%">
                  <c:v>0.44582133767263299</c:v>
                </c:pt>
                <c:pt idx="10" formatCode="0.0%">
                  <c:v>0.40258560820556699</c:v>
                </c:pt>
                <c:pt idx="11" formatCode="0.0%">
                  <c:v>0.43913202423229603</c:v>
                </c:pt>
                <c:pt idx="12" formatCode="0.0%">
                  <c:v>0.32991652879196898</c:v>
                </c:pt>
                <c:pt idx="13" formatCode="0.0%">
                  <c:v>0.35423354981007199</c:v>
                </c:pt>
                <c:pt idx="15" formatCode="0.0%">
                  <c:v>0.35135421214887702</c:v>
                </c:pt>
                <c:pt idx="16" formatCode="0.0%">
                  <c:v>0.25911649063295</c:v>
                </c:pt>
                <c:pt idx="17" formatCode="0.0%">
                  <c:v>0.34703653883108698</c:v>
                </c:pt>
                <c:pt idx="21" formatCode="0.0%">
                  <c:v>0.61711558299892899</c:v>
                </c:pt>
                <c:pt idx="23" formatCode="0.0%">
                  <c:v>0.63132636384860796</c:v>
                </c:pt>
                <c:pt idx="25" formatCode="0.0%">
                  <c:v>0.46968920318433399</c:v>
                </c:pt>
                <c:pt idx="27" formatCode="0.0%">
                  <c:v>0.29115851951397098</c:v>
                </c:pt>
                <c:pt idx="28" formatCode="0.0%">
                  <c:v>0.33980254474420601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D-468F-8E05-9B6DC123BECC}"/>
            </c:ext>
          </c:extLst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General</c:formatCode>
                <c:ptCount val="29"/>
                <c:pt idx="0" formatCode="0.0%">
                  <c:v>0.74857172374606096</c:v>
                </c:pt>
                <c:pt idx="3" formatCode="0.0%">
                  <c:v>0.30837102991503501</c:v>
                </c:pt>
                <c:pt idx="4" formatCode="0.0%">
                  <c:v>0.370225981234307</c:v>
                </c:pt>
                <c:pt idx="5" formatCode="0.0%">
                  <c:v>0.417839457113163</c:v>
                </c:pt>
                <c:pt idx="7" formatCode="0.0%">
                  <c:v>0.484073340573692</c:v>
                </c:pt>
                <c:pt idx="8" formatCode="0.0%">
                  <c:v>0.38813855511453699</c:v>
                </c:pt>
                <c:pt idx="9" formatCode="0.0%">
                  <c:v>0.48411950109102703</c:v>
                </c:pt>
                <c:pt idx="10" formatCode="0.0%">
                  <c:v>0.40281693959440401</c:v>
                </c:pt>
                <c:pt idx="11" formatCode="0.0%">
                  <c:v>0.39519910873902098</c:v>
                </c:pt>
                <c:pt idx="12" formatCode="0.0%">
                  <c:v>0.34136546184738997</c:v>
                </c:pt>
                <c:pt idx="13" formatCode="0.0%">
                  <c:v>0.34954378139875097</c:v>
                </c:pt>
                <c:pt idx="14" formatCode="0.0%">
                  <c:v>0.36122597721431599</c:v>
                </c:pt>
                <c:pt idx="15" formatCode="0.0%">
                  <c:v>0.32395808713464103</c:v>
                </c:pt>
                <c:pt idx="16" formatCode="0.0%">
                  <c:v>0.254959439993935</c:v>
                </c:pt>
                <c:pt idx="17" formatCode="0.0%">
                  <c:v>0.28721829248231601</c:v>
                </c:pt>
                <c:pt idx="21" formatCode="0.0%">
                  <c:v>0.68416949747550404</c:v>
                </c:pt>
                <c:pt idx="23" formatCode="0.0%">
                  <c:v>0.69218727043362405</c:v>
                </c:pt>
                <c:pt idx="25" formatCode="0.0%">
                  <c:v>0.52785043304802703</c:v>
                </c:pt>
                <c:pt idx="27" formatCode="0.0%">
                  <c:v>0.43229305687532699</c:v>
                </c:pt>
                <c:pt idx="28" formatCode="0.0%">
                  <c:v>0.35116192523982798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9D-468F-8E05-9B6DC123BECC}"/>
            </c:ext>
          </c:extLst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0.71641092327698297</c:v>
                </c:pt>
                <c:pt idx="1">
                  <c:v>0.49299437102300497</c:v>
                </c:pt>
                <c:pt idx="2">
                  <c:v>0.42722313620226898</c:v>
                </c:pt>
                <c:pt idx="3">
                  <c:v>0.45637521750929899</c:v>
                </c:pt>
                <c:pt idx="4">
                  <c:v>0.45611659764256102</c:v>
                </c:pt>
                <c:pt idx="5">
                  <c:v>0.425122932498882</c:v>
                </c:pt>
                <c:pt idx="7">
                  <c:v>0.58362389511470203</c:v>
                </c:pt>
                <c:pt idx="8">
                  <c:v>0.50548623652383295</c:v>
                </c:pt>
                <c:pt idx="9">
                  <c:v>0.512018831348657</c:v>
                </c:pt>
                <c:pt idx="10">
                  <c:v>0.41745131533993901</c:v>
                </c:pt>
                <c:pt idx="11">
                  <c:v>0.49423115849132998</c:v>
                </c:pt>
                <c:pt idx="13">
                  <c:v>0.31813815387302402</c:v>
                </c:pt>
                <c:pt idx="14">
                  <c:v>0.38273486334808599</c:v>
                </c:pt>
                <c:pt idx="15">
                  <c:v>0.34146742256182699</c:v>
                </c:pt>
                <c:pt idx="17">
                  <c:v>0.41443835616438401</c:v>
                </c:pt>
                <c:pt idx="19">
                  <c:v>0.692814935342982</c:v>
                </c:pt>
                <c:pt idx="20">
                  <c:v>0.76994789122292795</c:v>
                </c:pt>
                <c:pt idx="21">
                  <c:v>0.769815932177499</c:v>
                </c:pt>
                <c:pt idx="22">
                  <c:v>0.66263658648053503</c:v>
                </c:pt>
                <c:pt idx="23">
                  <c:v>0.65930658792383701</c:v>
                </c:pt>
                <c:pt idx="25">
                  <c:v>0.57594442553702596</c:v>
                </c:pt>
                <c:pt idx="26">
                  <c:v>0.53915526521221102</c:v>
                </c:pt>
                <c:pt idx="27">
                  <c:v>0.38457175269427102</c:v>
                </c:pt>
                <c:pt idx="28">
                  <c:v>0.34410720917756799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9D-468F-8E05-9B6DC123BECC}"/>
            </c:ext>
          </c:extLst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0.69755244755244805</c:v>
                </c:pt>
                <c:pt idx="1">
                  <c:v>0.44582263181749499</c:v>
                </c:pt>
                <c:pt idx="2">
                  <c:v>0.41794474429541001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0.41336685522731997</c:v>
                </c:pt>
                <c:pt idx="7">
                  <c:v>0.49622841305740401</c:v>
                </c:pt>
                <c:pt idx="8">
                  <c:v>0.44801273157594101</c:v>
                </c:pt>
                <c:pt idx="9">
                  <c:v>0.515210243986849</c:v>
                </c:pt>
                <c:pt idx="10">
                  <c:v>0.44469632046001201</c:v>
                </c:pt>
                <c:pt idx="11">
                  <c:v>0.35549265399649499</c:v>
                </c:pt>
                <c:pt idx="13">
                  <c:v>0.36350537233712199</c:v>
                </c:pt>
                <c:pt idx="14">
                  <c:v>0.38706992574257398</c:v>
                </c:pt>
                <c:pt idx="15">
                  <c:v>0.34664212435373398</c:v>
                </c:pt>
                <c:pt idx="17">
                  <c:v>0.34392232902897502</c:v>
                </c:pt>
                <c:pt idx="19">
                  <c:v>0.68246070800561598</c:v>
                </c:pt>
                <c:pt idx="20">
                  <c:v>0.74247418992129199</c:v>
                </c:pt>
                <c:pt idx="21">
                  <c:v>0.710101882579948</c:v>
                </c:pt>
                <c:pt idx="22">
                  <c:v>0.66682608414657796</c:v>
                </c:pt>
                <c:pt idx="23">
                  <c:v>0.65384039456813703</c:v>
                </c:pt>
                <c:pt idx="25">
                  <c:v>0.56731184434453497</c:v>
                </c:pt>
                <c:pt idx="26">
                  <c:v>0.54806252160221203</c:v>
                </c:pt>
                <c:pt idx="27">
                  <c:v>0.33393149311236597</c:v>
                </c:pt>
                <c:pt idx="28">
                  <c:v>0.32353002091833599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9D-468F-8E05-9B6DC123BECC}"/>
            </c:ext>
          </c:extLst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0.71671288440047998</c:v>
                </c:pt>
                <c:pt idx="1">
                  <c:v>0.50057507399285395</c:v>
                </c:pt>
                <c:pt idx="2">
                  <c:v>0.445053579138809</c:v>
                </c:pt>
                <c:pt idx="3">
                  <c:v>0.44313097276694502</c:v>
                </c:pt>
                <c:pt idx="4">
                  <c:v>0.42195331614097698</c:v>
                </c:pt>
                <c:pt idx="5">
                  <c:v>0.39460787449936702</c:v>
                </c:pt>
                <c:pt idx="7">
                  <c:v>0.61006345177665</c:v>
                </c:pt>
                <c:pt idx="8">
                  <c:v>0.52603199737905404</c:v>
                </c:pt>
                <c:pt idx="9">
                  <c:v>0.51012929189142897</c:v>
                </c:pt>
                <c:pt idx="10">
                  <c:v>0.45293029330140899</c:v>
                </c:pt>
                <c:pt idx="11">
                  <c:v>0.421704551561073</c:v>
                </c:pt>
                <c:pt idx="12">
                  <c:v>0.40783910126849099</c:v>
                </c:pt>
                <c:pt idx="13">
                  <c:v>0.39683778083895099</c:v>
                </c:pt>
                <c:pt idx="14">
                  <c:v>0.38525427492782599</c:v>
                </c:pt>
                <c:pt idx="15">
                  <c:v>0.34683105739690601</c:v>
                </c:pt>
                <c:pt idx="16">
                  <c:v>0.331130283362356</c:v>
                </c:pt>
                <c:pt idx="17">
                  <c:v>0.32689433774284599</c:v>
                </c:pt>
                <c:pt idx="19">
                  <c:v>0.78883381163579402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0.71773395850729005</c:v>
                </c:pt>
                <c:pt idx="23">
                  <c:v>0.71455203978482096</c:v>
                </c:pt>
                <c:pt idx="24">
                  <c:v>0.65063443953560096</c:v>
                </c:pt>
                <c:pt idx="25">
                  <c:v>0.61151360137084698</c:v>
                </c:pt>
                <c:pt idx="26">
                  <c:v>0.56155058304443695</c:v>
                </c:pt>
                <c:pt idx="27">
                  <c:v>0.40260946997560898</c:v>
                </c:pt>
                <c:pt idx="28">
                  <c:v>0.33776428180419099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9D-468F-8E05-9B6DC123B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03/06/2020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335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Wingdings 3</vt:lpstr>
      <vt:lpstr>FF2017</vt:lpstr>
      <vt:lpstr>Frequency of having a staycation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Foresight Factory</dc:creator>
  <cp:keywords>&lt;ID&gt;</cp:keywords>
  <dc:description>&lt;Template&gt;</dc:description>
  <cp:lastModifiedBy>Graham Hart</cp:lastModifiedBy>
  <cp:revision>274</cp:revision>
  <dcterms:created xsi:type="dcterms:W3CDTF">2006-08-16T00:00:00Z</dcterms:created>
  <dcterms:modified xsi:type="dcterms:W3CDTF">2020-06-03T12:11:52Z</dcterms:modified>
</cp:coreProperties>
</file>