
<file path=[Content_Types].xml><?xml version="1.0" encoding="utf-8"?>
<Types xmlns="http://schemas.openxmlformats.org/package/2006/content-types">
  <Default ContentType="application/xml" Extension="xml"/>
  <Default ContentType="application/vnd.openxmlformats-package.relationships+xml" Extension="rels"/>
  <Default ContentType="image/jpeg" Extension="jpeg"/>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package.core-properties+xml" PartName="/docProps/core.xml"/>
  <Override ContentType="application/vnd.openxmlformats-officedocument.extended-properties+xml" PartName="/docProps/app.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6"/>
    <p:sldId id="257" r:id="rId7"/>
    <p:sldId id="258" r:id="rId8"/>
    <p:sldId id="259" r:id="rId9"/>
    <p:sldId id="260" r:id="rId10"/>
    <p:sldId id="261" r:id="rId11"/>
  </p:sldIdLst>
  <p:sldSz cx="9144000" cy="6858000" type="screen4x3"/>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sz="15608"/>
    <p:restoredTop sz="94631"/>
  </p:normalViewPr>
  <p:slideViewPr>
    <p:cSldViewPr>
      <p:cViewPr varScale="1">
        <p:scale>
          <a:sx d="100" n="101"/>
          <a:sy d="100" n="101"/>
        </p:scale>
        <p:origin x="1424" y="200"/>
      </p:cViewPr>
      <p:guideLst>
        <p:guide orient="horz" pos="2160"/>
        <p:guide pos="2880"/>
      </p:guideLst>
    </p:cSldViewPr>
  </p:slid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esProps.xml" Type="http://schemas.openxmlformats.org/officeDocument/2006/relationships/presProps"/>
  <Relationship Id="rId3" Target="viewProps.xml" Type="http://schemas.openxmlformats.org/officeDocument/2006/relationships/viewProps"/>
  <Relationship Id="rId4" Target="theme/theme1.xml" Type="http://schemas.openxmlformats.org/officeDocument/2006/relationships/theme"/>
  <Relationship Id="rId5" Target="tableStyles.xml" Type="http://schemas.openxmlformats.org/officeDocument/2006/relationships/tableStyles"/>
  
    
    <Relationship Id="rId6" Target="slides/slide1.xml" Type="http://schemas.openxmlformats.org/officeDocument/2006/relationships/slide"/>
  
    
    <Relationship Id="rId7" Target="slides/slide2.xml" Type="http://schemas.openxmlformats.org/officeDocument/2006/relationships/slide"/>
  
    
    <Relationship Id="rId8" Target="slides/slide3.xml" Type="http://schemas.openxmlformats.org/officeDocument/2006/relationships/slide"/>
  
    
    <Relationship Id="rId9" Target="slides/slide4.xml" Type="http://schemas.openxmlformats.org/officeDocument/2006/relationships/slide"/>
  
    
    <Relationship Id="rId10" Target="slides/slide5.xml" Type="http://schemas.openxmlformats.org/officeDocument/2006/relationships/slide"/>
  
    
    <Relationship Id="rId11" Target="slides/slide6.xml" Type="http://schemas.openxmlformats.org/officeDocument/2006/relationships/slide"/>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7" name="Rectangle 26"/>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cxnSp>
        <p:nvCxnSpPr>
          <p:cNvPr id="3" name="Straight Connector 2"/>
          <p:cNvCxnSpPr/>
          <p:nvPr/>
        </p:nvCxnSpPr>
        <p:spPr>
          <a:xfrm>
            <a:off x="1079499" y="3878309"/>
            <a:ext cx="6985001" cy="0"/>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ctrTitle" hasCustomPrompt="1"/>
          </p:nvPr>
        </p:nvSpPr>
        <p:spPr>
          <a:xfrm>
            <a:off x="1079499" y="3071066"/>
            <a:ext cx="6985001" cy="782504"/>
          </a:xfrm>
          <a:prstGeom prst="rect">
            <a:avLst/>
          </a:prstGeom>
        </p:spPr>
        <p:txBody>
          <a:bodyPr wrap="square" lIns="0" tIns="144000" anchor="b">
            <a:spAutoFit/>
          </a:bodyPr>
          <a:lstStyle>
            <a:lvl1pPr algn="ctr">
              <a:lnSpc>
                <a:spcPct val="80000"/>
              </a:lnSpc>
              <a:defRPr sz="4800">
                <a:solidFill>
                  <a:schemeClr val="bg2"/>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1079499" y="3903048"/>
            <a:ext cx="6985001" cy="523220"/>
          </a:xfrm>
          <a:prstGeom prst="rect">
            <a:avLst/>
          </a:prstGeom>
        </p:spPr>
        <p:txBody>
          <a:bodyPr wrap="square" tIns="46800">
            <a:spAutoFit/>
          </a:bodyPr>
          <a:lstStyle>
            <a:lvl1pPr marL="0" indent="0" algn="ctr">
              <a:buNone/>
              <a:defRPr sz="28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sp>
        <p:nvSpPr>
          <p:cNvPr id="44"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6"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Light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7"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Dark Grey">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Teal">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Light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Dark Grey">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6"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Teal">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mage Slide Light">
    <p:spTree>
      <p:nvGrpSpPr>
        <p:cNvPr id="1" name=""/>
        <p:cNvGrpSpPr/>
        <p:nvPr/>
      </p:nvGrpSpPr>
      <p:grpSpPr>
        <a:xfrm>
          <a:off x="0" y="0"/>
          <a:ext cx="0" cy="0"/>
          <a:chOff x="0" y="0"/>
          <a:chExt cx="0" cy="0"/>
        </a:xfrm>
      </p:grpSpPr>
      <p:sp>
        <p:nvSpPr>
          <p:cNvPr id="16" name="TextBox 15"/>
          <p:cNvSpPr txBox="1"/>
          <p:nvPr/>
        </p:nvSpPr>
        <p:spPr>
          <a:xfrm>
            <a:off x="0" y="0"/>
            <a:ext cx="9144000" cy="6858000"/>
          </a:xfrm>
          <a:prstGeom prst="rect">
            <a:avLst/>
          </a:prstGeom>
          <a:solidFill>
            <a:schemeClr val="bg1">
              <a:lumMod val="85000"/>
            </a:schemeClr>
          </a:solidFill>
        </p:spPr>
        <p:txBody>
          <a:bodyPr wrap="square" rtlCol="0">
            <a:noAutofit/>
          </a:bodyPr>
          <a:lstStyle/>
          <a:p>
            <a:pPr algn="ctr"/>
            <a:endParaRPr lang="en-GB" sz="5400" spc="600" dirty="0">
              <a:solidFill>
                <a:srgbClr val="FFFFFF">
                  <a:lumMod val="75000"/>
                </a:srgbClr>
              </a:solidFill>
            </a:endParaRPr>
          </a:p>
          <a:p>
            <a:pPr algn="ctr"/>
            <a:endParaRPr lang="en-GB" sz="5400" spc="600" dirty="0">
              <a:solidFill>
                <a:srgbClr val="FFFFFF">
                  <a:lumMod val="75000"/>
                </a:srgbClr>
              </a:solidFill>
            </a:endParaRPr>
          </a:p>
          <a:p>
            <a:pPr algn="ctr"/>
            <a:r>
              <a:rPr lang="en-GB" sz="5400" spc="600" dirty="0">
                <a:solidFill>
                  <a:srgbClr val="FFFFFF">
                    <a:lumMod val="75000"/>
                  </a:srgbClr>
                </a:solidFill>
              </a:rPr>
              <a:t>INSERT IMAGE</a:t>
            </a:r>
            <a:endParaRPr lang="en-GB" sz="5400" spc="600" dirty="0">
              <a:solidFill>
                <a:srgbClr val="FFFFFF">
                  <a:lumMod val="75000"/>
                </a:srgb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3" y="258466"/>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9"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mage Slide Dark">
    <p:spTree>
      <p:nvGrpSpPr>
        <p:cNvPr id="1" name=""/>
        <p:cNvGrpSpPr/>
        <p:nvPr/>
      </p:nvGrpSpPr>
      <p:grpSpPr>
        <a:xfrm>
          <a:off x="0" y="0"/>
          <a:ext cx="0" cy="0"/>
          <a:chOff x="0" y="0"/>
          <a:chExt cx="0" cy="0"/>
        </a:xfrm>
      </p:grpSpPr>
      <p:sp>
        <p:nvSpPr>
          <p:cNvPr id="17" name="TextBox 16"/>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8" name="Text Placeholder 17"/>
          <p:cNvSpPr>
            <a:spLocks noGrp="1"/>
          </p:cNvSpPr>
          <p:nvPr>
            <p:ph type="body" sz="quarter" idx="11" hasCustomPrompt="1"/>
          </p:nvPr>
        </p:nvSpPr>
        <p:spPr>
          <a:xfrm>
            <a:off x="250826" y="260350"/>
            <a:ext cx="8642351" cy="585866"/>
          </a:xfrm>
          <a:prstGeom prst="rect">
            <a:avLst/>
          </a:prstGeom>
          <a:solidFill>
            <a:schemeClr val="bg2"/>
          </a:solidFill>
        </p:spPr>
        <p:txBody>
          <a:bodyPr wrap="square" lIns="90000" tIns="46800" anchor="ctr" anchorCtr="0">
            <a:spAutoFit/>
          </a:bodyPr>
          <a:lstStyle>
            <a:lvl1pPr>
              <a:buNone/>
              <a:defRPr kumimoji="0" lang="en-GB" sz="32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GB" dirty="0" smtClean="0"/>
              <a:t>Insert slide title</a:t>
            </a:r>
            <a:endParaRPr lang="en-GB" dirty="0"/>
          </a:p>
        </p:txBody>
      </p:sp>
      <p:sp>
        <p:nvSpPr>
          <p:cNvPr id="16" name="Text Placeholder 17"/>
          <p:cNvSpPr>
            <a:spLocks noGrp="1"/>
          </p:cNvSpPr>
          <p:nvPr>
            <p:ph type="body" sz="quarter" idx="12" hasCustomPrompt="1"/>
          </p:nvPr>
        </p:nvSpPr>
        <p:spPr>
          <a:xfrm>
            <a:off x="250823" y="917733"/>
            <a:ext cx="8642351" cy="315023"/>
          </a:xfrm>
          <a:prstGeom prst="rect">
            <a:avLst/>
          </a:prstGeom>
          <a:solidFill>
            <a:schemeClr val="tx2"/>
          </a:solidFill>
        </p:spPr>
        <p:txBody>
          <a:bodyPr wrap="square" lIns="90000" tIns="46800" anchor="t" anchorCtr="0">
            <a:spAutoFit/>
          </a:bodyPr>
          <a:lstStyle>
            <a:lvl1pPr marL="0" marR="0" indent="0" algn="l" defTabSz="457200" rtl="0" eaLnBrk="1" fontAlgn="auto" latinLnBrk="0" hangingPunct="1">
              <a:lnSpc>
                <a:spcPct val="90000"/>
              </a:lnSpc>
              <a:spcBef>
                <a:spcPts val="600"/>
              </a:spcBef>
              <a:spcAft>
                <a:spcPts val="0"/>
              </a:spcAft>
              <a:buClrTx/>
              <a:buSzTx/>
              <a:buFont typeface="Arial"/>
              <a:buNone/>
              <a:tabLst/>
              <a:defRPr kumimoji="0" lang="en-GB" sz="16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kumimoji="0" lang="en-GB" sz="1600" b="0" i="0" u="none" strike="noStrike" kern="1200" cap="none" spc="0" normalizeH="0" baseline="0" noProof="0" dirty="0" smtClean="0">
                <a:ln>
                  <a:noFill/>
                </a:ln>
                <a:solidFill>
                  <a:srgbClr val="FFFFFF"/>
                </a:solidFill>
                <a:effectLst/>
                <a:uLnTx/>
                <a:uFillTx/>
                <a:latin typeface="Arial" pitchFamily="34" charset="0"/>
                <a:ea typeface="+mn-ea"/>
                <a:cs typeface="Arial" pitchFamily="34" charset="0"/>
              </a:rPr>
              <a:t>Further descriptive text</a:t>
            </a:r>
            <a:endParaRPr kumimoji="0" lang="en-GB" sz="1600" b="0"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24"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5"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6"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with Image Light">
    <p:spTree>
      <p:nvGrpSpPr>
        <p:cNvPr id="1" name=""/>
        <p:cNvGrpSpPr/>
        <p:nvPr/>
      </p:nvGrpSpPr>
      <p:grpSpPr>
        <a:xfrm>
          <a:off x="0" y="0"/>
          <a:ext cx="0" cy="0"/>
          <a:chOff x="0" y="0"/>
          <a:chExt cx="0" cy="0"/>
        </a:xfrm>
      </p:grpSpPr>
      <p:sp>
        <p:nvSpPr>
          <p:cNvPr id="27" name="Rectangle 26"/>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6" name="Title 1"/>
          <p:cNvSpPr>
            <a:spLocks noGrp="1"/>
          </p:cNvSpPr>
          <p:nvPr>
            <p:ph type="ctrTitle" hasCustomPrompt="1"/>
          </p:nvPr>
        </p:nvSpPr>
        <p:spPr>
          <a:xfrm>
            <a:off x="250824" y="3071066"/>
            <a:ext cx="8642350" cy="782504"/>
          </a:xfrm>
          <a:prstGeom prst="rect">
            <a:avLst/>
          </a:prstGeom>
          <a:solidFill>
            <a:schemeClr val="bg2"/>
          </a:solidFill>
        </p:spPr>
        <p:txBody>
          <a:bodyPr tIns="144000" anchor="b">
            <a:spAutoFit/>
          </a:bodyPr>
          <a:lstStyle>
            <a:lvl1pPr algn="l">
              <a:lnSpc>
                <a:spcPct val="80000"/>
              </a:lnSpc>
              <a:spcBef>
                <a:spcPts val="0"/>
              </a:spcBef>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4" y="3903048"/>
            <a:ext cx="8642349" cy="480131"/>
          </a:xfrm>
          <a:prstGeom prst="rect">
            <a:avLst/>
          </a:prstGeom>
          <a:solidFill>
            <a:schemeClr val="tx2"/>
          </a:solidFill>
        </p:spPr>
        <p:txBody>
          <a:bodyPr lIns="90000" tIns="46800">
            <a:spAutoFit/>
          </a:bodyPr>
          <a:lstStyle>
            <a:lvl1pPr marL="0" indent="0" algn="l">
              <a:lnSpc>
                <a:spcPct val="90000"/>
              </a:lnSpc>
              <a:spcBef>
                <a:spcPts val="600"/>
              </a:spcBef>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24"/>
          <p:cNvGrpSpPr/>
          <p:nvPr/>
        </p:nvGrpSpPr>
        <p:grpSpPr>
          <a:xfrm>
            <a:off x="250826" y="260350"/>
            <a:ext cx="821085" cy="684000"/>
            <a:chOff x="250826" y="260350"/>
            <a:chExt cx="821085" cy="684000"/>
          </a:xfrm>
        </p:grpSpPr>
        <p:sp>
          <p:nvSpPr>
            <p:cNvPr id="64"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5"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6"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684212" y="2458591"/>
            <a:ext cx="7775575" cy="1077218"/>
          </a:xfrm>
          <a:prstGeom prst="rect">
            <a:avLst/>
          </a:prstGeom>
        </p:spPr>
        <p:txBody>
          <a:bodyPr anchor="ctr">
            <a:spAutoFit/>
          </a:bodyPr>
          <a:lstStyle>
            <a:lvl1pPr algn="ctr">
              <a:lnSpc>
                <a:spcPct val="80000"/>
              </a:lnSpc>
              <a:defRPr sz="8000" b="0" cap="none" baseline="0">
                <a:solidFill>
                  <a:schemeClr val="bg1"/>
                </a:solidFill>
                <a:latin typeface="Arial" pitchFamily="34" charset="0"/>
                <a:cs typeface="Arial" pitchFamily="34" charset="0"/>
              </a:defRPr>
            </a:lvl1pPr>
          </a:lstStyle>
          <a:p>
            <a:r>
              <a:rPr lang="en-GB" dirty="0" smtClean="0"/>
              <a:t>Section title</a:t>
            </a:r>
            <a:endParaRPr lang="en-US" dirty="0"/>
          </a:p>
        </p:txBody>
      </p:sp>
      <p:sp>
        <p:nvSpPr>
          <p:cNvPr id="5" name="TextBox 4"/>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6" name="Straight Connector 5"/>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Header Numbered">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cxnSp>
        <p:nvCxnSpPr>
          <p:cNvPr id="19" name="Straight Connector 18"/>
          <p:cNvCxnSpPr/>
          <p:nvPr/>
        </p:nvCxnSpPr>
        <p:spPr>
          <a:xfrm rot="5400000">
            <a:off x="936201" y="2862676"/>
            <a:ext cx="1793057" cy="1588"/>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itle 1"/>
          <p:cNvSpPr>
            <a:spLocks noGrp="1"/>
          </p:cNvSpPr>
          <p:nvPr>
            <p:ph type="title" hasCustomPrompt="1"/>
          </p:nvPr>
        </p:nvSpPr>
        <p:spPr>
          <a:xfrm>
            <a:off x="2052600" y="1966148"/>
            <a:ext cx="6840573" cy="2062103"/>
          </a:xfrm>
          <a:prstGeom prst="rect">
            <a:avLst/>
          </a:prstGeom>
        </p:spPr>
        <p:txBody>
          <a:bodyPr anchor="t">
            <a:spAutoFit/>
          </a:bodyPr>
          <a:lstStyle>
            <a:lvl1pPr algn="l">
              <a:lnSpc>
                <a:spcPct val="80000"/>
              </a:lnSpc>
              <a:defRPr sz="8000" b="0" cap="none" baseline="0">
                <a:solidFill>
                  <a:schemeClr val="bg1"/>
                </a:solidFill>
                <a:latin typeface="Arial" pitchFamily="34" charset="0"/>
                <a:cs typeface="Arial" pitchFamily="34" charset="0"/>
              </a:defRPr>
            </a:lvl1pPr>
          </a:lstStyle>
          <a:p>
            <a:r>
              <a:rPr lang="en-GB" dirty="0" smtClean="0"/>
              <a:t>Section title with number</a:t>
            </a:r>
            <a:endParaRPr lang="en-US" dirty="0"/>
          </a:p>
        </p:txBody>
      </p:sp>
      <p:sp>
        <p:nvSpPr>
          <p:cNvPr id="22" name="Text Placeholder 21"/>
          <p:cNvSpPr>
            <a:spLocks noGrp="1"/>
          </p:cNvSpPr>
          <p:nvPr>
            <p:ph type="body" sz="quarter" idx="11" hasCustomPrompt="1"/>
          </p:nvPr>
        </p:nvSpPr>
        <p:spPr>
          <a:xfrm>
            <a:off x="244471" y="1966940"/>
            <a:ext cx="1589054" cy="2061311"/>
          </a:xfrm>
          <a:prstGeom prst="rect">
            <a:avLst/>
          </a:prstGeom>
        </p:spPr>
        <p:txBody>
          <a:bodyPr wrap="none">
            <a:noAutofit/>
          </a:bodyPr>
          <a:lstStyle>
            <a:lvl1pPr>
              <a:lnSpc>
                <a:spcPct val="80000"/>
              </a:lnSpc>
              <a:spcBef>
                <a:spcPts val="0"/>
              </a:spcBef>
              <a:spcAft>
                <a:spcPts val="0"/>
              </a:spcAft>
              <a:buNone/>
              <a:defRPr lang="en-US" sz="18500" kern="1200" dirty="0" smtClean="0">
                <a:solidFill>
                  <a:schemeClr val="bg1"/>
                </a:solidFill>
                <a:latin typeface="Arial" pitchFamily="34" charset="0"/>
                <a:ea typeface="+mj-ea"/>
                <a:cs typeface="Arial" pitchFamily="34" charset="0"/>
              </a:defRPr>
            </a:lvl1pPr>
          </a:lstStyle>
          <a:p>
            <a:pPr marL="0" lvl="0" algn="l" defTabSz="457200" rtl="0" eaLnBrk="1" latinLnBrk="0" hangingPunct="1">
              <a:lnSpc>
                <a:spcPct val="80000"/>
              </a:lnSpc>
              <a:spcBef>
                <a:spcPct val="0"/>
              </a:spcBef>
            </a:pPr>
            <a:r>
              <a:rPr lang="en-US" dirty="0" smtClean="0"/>
              <a:t>#</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8"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ttern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65000"/>
                    <a:lumOff val="35000"/>
                  </a:schemeClr>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attern Black">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ttern Teal">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dirty="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7"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1769526"/>
            <a:ext cx="8642348" cy="421535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3" name="Text Placeholder 13"/>
          <p:cNvSpPr>
            <a:spLocks noGrp="1"/>
          </p:cNvSpPr>
          <p:nvPr>
            <p:ph type="body" sz="quarter" idx="12" hasCustomPrompt="1"/>
          </p:nvPr>
        </p:nvSpPr>
        <p:spPr>
          <a:xfrm>
            <a:off x="250824" y="1164186"/>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873125"/>
            <a:ext cx="8642349" cy="193899"/>
          </a:xfrm>
          <a:prstGeom prst="rect">
            <a:avLst/>
          </a:prstGeom>
          <a:noFill/>
        </p:spPr>
        <p:txBody>
          <a:bodyPr lIns="0" tIns="0" rIns="0" b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21"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3"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Intelligenc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4" y="1196976"/>
            <a:ext cx="8642348" cy="478790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24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4"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4" name="Text Placeholder 13"/>
          <p:cNvSpPr>
            <a:spLocks noGrp="1"/>
          </p:cNvSpPr>
          <p:nvPr>
            <p:ph type="body" sz="quarter" idx="11" hasCustomPrompt="1"/>
          </p:nvPr>
        </p:nvSpPr>
        <p:spPr>
          <a:xfrm>
            <a:off x="250824" y="873125"/>
            <a:ext cx="8642349" cy="193899"/>
          </a:xfrm>
          <a:prstGeom prst="rect">
            <a:avLst/>
          </a:prstGeom>
        </p:spPr>
        <p:txBody>
          <a:bodyPr lIns="0" tIns="0" rIns="0" bIns="0">
            <a:spAutoFit/>
          </a:bodyPr>
          <a:lstStyle>
            <a:lvl1pPr marL="0" indent="0">
              <a:lnSpc>
                <a:spcPct val="90000"/>
              </a:lnSpc>
              <a:spcBef>
                <a:spcPts val="0"/>
              </a:spcBef>
              <a:buNone/>
              <a:defRPr sz="1400"/>
            </a:lvl1pPr>
          </a:lstStyle>
          <a:p>
            <a:pPr lvl="0"/>
            <a:r>
              <a:rPr lang="en-GB" dirty="0" smtClean="0"/>
              <a:t>Question wording</a:t>
            </a:r>
            <a:endParaRPr lang="en-GB"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25" name="Rectangle 24"/>
          <p:cNvSpPr/>
          <p:nvPr/>
        </p:nvSpPr>
        <p:spPr>
          <a:xfrm>
            <a:off x="0" y="0"/>
            <a:ext cx="9144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grpSp>
        <p:nvGrpSpPr>
          <p:cNvPr id="2" name="Group 25"/>
          <p:cNvGrpSpPr/>
          <p:nvPr/>
        </p:nvGrpSpPr>
        <p:grpSpPr>
          <a:xfrm>
            <a:off x="2765940" y="2282465"/>
            <a:ext cx="1106226" cy="921535"/>
            <a:chOff x="2765940" y="2282465"/>
            <a:chExt cx="1106226" cy="921535"/>
          </a:xfrm>
        </p:grpSpPr>
        <p:sp>
          <p:nvSpPr>
            <p:cNvPr id="44" name="Freeform 22"/>
            <p:cNvSpPr>
              <a:spLocks/>
            </p:cNvSpPr>
            <p:nvPr/>
          </p:nvSpPr>
          <p:spPr bwMode="auto">
            <a:xfrm>
              <a:off x="2979490" y="2282465"/>
              <a:ext cx="892676" cy="921535"/>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Freeform 23"/>
            <p:cNvSpPr>
              <a:spLocks/>
            </p:cNvSpPr>
            <p:nvPr/>
          </p:nvSpPr>
          <p:spPr bwMode="auto">
            <a:xfrm>
              <a:off x="2765940" y="2282465"/>
              <a:ext cx="894600" cy="921535"/>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6" name="Rectangle 24"/>
            <p:cNvSpPr>
              <a:spLocks noChangeArrowheads="1"/>
            </p:cNvSpPr>
            <p:nvPr/>
          </p:nvSpPr>
          <p:spPr bwMode="auto">
            <a:xfrm>
              <a:off x="3135323" y="2651849"/>
              <a:ext cx="369383" cy="18276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Only Cyan">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grpSp>
        <p:nvGrpSpPr>
          <p:cNvPr id="3" name="Group 5"/>
          <p:cNvGrpSpPr>
            <a:grpSpLocks noChangeAspect="1"/>
          </p:cNvGrpSpPr>
          <p:nvPr/>
        </p:nvGrpSpPr>
        <p:grpSpPr bwMode="auto">
          <a:xfrm>
            <a:off x="250826" y="6236525"/>
            <a:ext cx="433388" cy="361125"/>
            <a:chOff x="-796" y="1752"/>
            <a:chExt cx="2267" cy="1889"/>
          </a:xfrm>
          <a:solidFill>
            <a:schemeClr val="bg1"/>
          </a:solidFill>
        </p:grpSpPr>
        <p:sp>
          <p:nvSpPr>
            <p:cNvPr id="12"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0_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2132818"/>
            <a:ext cx="8642348" cy="399652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userDrawn="1"/>
        </p:nvSpPr>
        <p:spPr>
          <a:xfrm>
            <a:off x="8662881" y="6338849"/>
            <a:ext cx="309700" cy="194925"/>
          </a:xfrm>
          <a:prstGeom prst="rect">
            <a:avLst/>
          </a:prstGeom>
          <a:noFill/>
        </p:spPr>
        <p:txBody>
          <a:bodyPr wrap="none" rtlCol="0" anchor="ctr">
            <a:spAutoFit/>
          </a:bodyPr>
          <a:lstStyle/>
          <a:p>
            <a:pPr algn="r" defTabSz="457200">
              <a:lnSpc>
                <a:spcPts val="800"/>
              </a:lnSpc>
            </a:pPr>
            <a:fld id="{0E0A9B4E-19F2-4E81-81C4-98D63547DE75}" type="slidenum">
              <a:rPr lang="en-GB" sz="800">
                <a:solidFill>
                  <a:srgbClr val="35BDB2"/>
                </a:solidFill>
                <a:cs typeface="Arial" pitchFamily="34" charset="0"/>
              </a:rPr>
              <a:pPr algn="r" defTabSz="457200">
                <a:lnSpc>
                  <a:spcPts val="800"/>
                </a:lnSpc>
              </a:pPr>
              <a:t>‹#›</a:t>
            </a:fld>
            <a:endParaRPr lang="en-GB" sz="800">
              <a:solidFill>
                <a:srgbClr val="35BDB2"/>
              </a:solidFill>
              <a:cs typeface="Arial" pitchFamily="34" charset="0"/>
            </a:endParaRPr>
          </a:p>
        </p:txBody>
      </p:sp>
      <p:cxnSp>
        <p:nvCxnSpPr>
          <p:cNvPr id="10" name="Straight Connector 9"/>
          <p:cNvCxnSpPr/>
          <p:nvPr userDrawn="1"/>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45324"/>
            <a:ext cx="7929834" cy="194925"/>
          </a:xfrm>
          <a:prstGeom prst="rect">
            <a:avLst/>
          </a:prstGeom>
        </p:spPr>
        <p:txBody>
          <a:bodyPr anchor="ctr">
            <a:noAutofit/>
          </a:bodyPr>
          <a:lstStyle>
            <a:lvl1pPr marL="0" marR="0" indent="0" algn="r" defTabSz="457200" rtl="0" eaLnBrk="1" fontAlgn="auto" latinLnBrk="0" hangingPunct="1">
              <a:lnSpc>
                <a:spcPct val="1000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123793" y="145016"/>
            <a:ext cx="8769381" cy="590931"/>
          </a:xfrm>
          <a:prstGeom prst="rect">
            <a:avLst/>
          </a:prstGeom>
        </p:spPr>
        <p:txBody>
          <a:bodyPr anchor="t">
            <a:spAutoFit/>
          </a:bodyPr>
          <a:lstStyle>
            <a:lvl1pPr algn="l">
              <a:lnSpc>
                <a:spcPct val="90000"/>
              </a:lnSpc>
              <a:defRPr>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6"/>
          <p:cNvGrpSpPr>
            <a:grpSpLocks noChangeAspect="1"/>
          </p:cNvGrpSpPr>
          <p:nvPr userDrawn="1"/>
        </p:nvGrpSpPr>
        <p:grpSpPr bwMode="auto">
          <a:xfrm>
            <a:off x="250826" y="6241726"/>
            <a:ext cx="433388" cy="356718"/>
            <a:chOff x="1944" y="1391"/>
            <a:chExt cx="1871" cy="1540"/>
          </a:xfrm>
          <a:solidFill>
            <a:schemeClr val="bg2"/>
          </a:solidFill>
        </p:grpSpPr>
        <p:sp>
          <p:nvSpPr>
            <p:cNvPr id="18" name="Rectangle 7"/>
            <p:cNvSpPr>
              <a:spLocks noChangeArrowheads="1"/>
            </p:cNvSpPr>
            <p:nvPr userDrawn="1"/>
          </p:nvSpPr>
          <p:spPr bwMode="auto">
            <a:xfrm>
              <a:off x="2568" y="2001"/>
              <a:ext cx="612" cy="31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19" name="Freeform 8"/>
            <p:cNvSpPr>
              <a:spLocks/>
            </p:cNvSpPr>
            <p:nvPr userDrawn="1"/>
          </p:nvSpPr>
          <p:spPr bwMode="auto">
            <a:xfrm>
              <a:off x="2322" y="1391"/>
              <a:ext cx="1493" cy="1540"/>
            </a:xfrm>
            <a:custGeom>
              <a:avLst/>
              <a:gdLst/>
              <a:ahLst/>
              <a:cxnLst>
                <a:cxn ang="0">
                  <a:pos x="1162" y="0"/>
                </a:cxn>
                <a:cxn ang="0">
                  <a:pos x="1162" y="1238"/>
                </a:cxn>
                <a:cxn ang="0">
                  <a:pos x="0" y="1238"/>
                </a:cxn>
                <a:cxn ang="0">
                  <a:pos x="0" y="1540"/>
                </a:cxn>
                <a:cxn ang="0">
                  <a:pos x="1493" y="1540"/>
                </a:cxn>
                <a:cxn ang="0">
                  <a:pos x="1493" y="0"/>
                </a:cxn>
                <a:cxn ang="0">
                  <a:pos x="1162" y="0"/>
                </a:cxn>
              </a:cxnLst>
              <a:rect l="0" t="0" r="r" b="b"/>
              <a:pathLst>
                <a:path w="1493" h="1540">
                  <a:moveTo>
                    <a:pt x="1162" y="0"/>
                  </a:moveTo>
                  <a:lnTo>
                    <a:pt x="1162" y="1238"/>
                  </a:lnTo>
                  <a:lnTo>
                    <a:pt x="0" y="1238"/>
                  </a:lnTo>
                  <a:lnTo>
                    <a:pt x="0" y="1540"/>
                  </a:lnTo>
                  <a:lnTo>
                    <a:pt x="1493" y="1540"/>
                  </a:lnTo>
                  <a:lnTo>
                    <a:pt x="1493" y="0"/>
                  </a:lnTo>
                  <a:lnTo>
                    <a:pt x="11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20" name="Freeform 9"/>
            <p:cNvSpPr>
              <a:spLocks/>
            </p:cNvSpPr>
            <p:nvPr userDrawn="1"/>
          </p:nvSpPr>
          <p:spPr bwMode="auto">
            <a:xfrm>
              <a:off x="1944" y="1391"/>
              <a:ext cx="1493" cy="1540"/>
            </a:xfrm>
            <a:custGeom>
              <a:avLst/>
              <a:gdLst/>
              <a:ahLst/>
              <a:cxnLst>
                <a:cxn ang="0">
                  <a:pos x="331" y="1540"/>
                </a:cxn>
                <a:cxn ang="0">
                  <a:pos x="331" y="302"/>
                </a:cxn>
                <a:cxn ang="0">
                  <a:pos x="1493" y="302"/>
                </a:cxn>
                <a:cxn ang="0">
                  <a:pos x="1493" y="0"/>
                </a:cxn>
                <a:cxn ang="0">
                  <a:pos x="0" y="0"/>
                </a:cxn>
                <a:cxn ang="0">
                  <a:pos x="0" y="1540"/>
                </a:cxn>
                <a:cxn ang="0">
                  <a:pos x="331" y="1540"/>
                </a:cxn>
              </a:cxnLst>
              <a:rect l="0" t="0" r="r" b="b"/>
              <a:pathLst>
                <a:path w="1493" h="1540">
                  <a:moveTo>
                    <a:pt x="331" y="1540"/>
                  </a:moveTo>
                  <a:lnTo>
                    <a:pt x="331" y="302"/>
                  </a:lnTo>
                  <a:lnTo>
                    <a:pt x="1493" y="302"/>
                  </a:lnTo>
                  <a:lnTo>
                    <a:pt x="1493" y="0"/>
                  </a:lnTo>
                  <a:lnTo>
                    <a:pt x="0" y="0"/>
                  </a:lnTo>
                  <a:lnTo>
                    <a:pt x="0" y="1540"/>
                  </a:lnTo>
                  <a:lnTo>
                    <a:pt x="331" y="1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grpSp>
      <p:sp>
        <p:nvSpPr>
          <p:cNvPr id="12" name="Text Placeholder 11"/>
          <p:cNvSpPr>
            <a:spLocks noGrp="1"/>
          </p:cNvSpPr>
          <p:nvPr>
            <p:ph type="body" sz="quarter" idx="11" hasCustomPrompt="1"/>
          </p:nvPr>
        </p:nvSpPr>
        <p:spPr>
          <a:xfrm>
            <a:off x="123793" y="643522"/>
            <a:ext cx="8769380" cy="481222"/>
          </a:xfrm>
          <a:prstGeom prst="rect">
            <a:avLst/>
          </a:prstGeom>
        </p:spPr>
        <p:txBody>
          <a:bodyPr lIns="90000" tIns="46800">
            <a:spAutoFit/>
          </a:bodyPr>
          <a:lstStyle>
            <a:lvl1pPr marL="0" indent="0">
              <a:lnSpc>
                <a:spcPct val="90000"/>
              </a:lnSpc>
              <a:spcBef>
                <a:spcPts val="0"/>
              </a:spcBef>
              <a:spcAft>
                <a:spcPts val="0"/>
              </a:spcAft>
              <a:buNone/>
              <a:defRPr>
                <a:solidFill>
                  <a:schemeClr val="bg2"/>
                </a:solidFill>
              </a:defRPr>
            </a:lvl1pPr>
          </a:lstStyle>
          <a:p>
            <a:pPr lvl="0"/>
            <a:r>
              <a:rPr lang="en-GB" dirty="0" smtClean="0"/>
              <a:t>Insert subtitle</a:t>
            </a:r>
            <a:endParaRPr lang="en-GB" dirty="0"/>
          </a:p>
        </p:txBody>
      </p:sp>
      <p:sp>
        <p:nvSpPr>
          <p:cNvPr id="13" name="Text Placeholder 13"/>
          <p:cNvSpPr>
            <a:spLocks noGrp="1"/>
          </p:cNvSpPr>
          <p:nvPr>
            <p:ph type="body" sz="quarter" idx="12" hasCustomPrompt="1"/>
          </p:nvPr>
        </p:nvSpPr>
        <p:spPr>
          <a:xfrm>
            <a:off x="250824" y="1196975"/>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1820744"/>
            <a:ext cx="8642349" cy="240066"/>
          </a:xfrm>
          <a:prstGeom prst="rect">
            <a:avLst/>
          </a:prstGeom>
          <a:noFill/>
        </p:spPr>
        <p:txBody>
          <a:bodyPr lIns="0" t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spTree>
  </p:cSld>
  <p:clrMapOvr>
    <a:masterClrMapping/>
  </p:clrMapOv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Image Dark">
    <p:spTree>
      <p:nvGrpSpPr>
        <p:cNvPr id="1" name=""/>
        <p:cNvGrpSpPr/>
        <p:nvPr/>
      </p:nvGrpSpPr>
      <p:grpSpPr>
        <a:xfrm>
          <a:off x="0" y="0"/>
          <a:ext cx="0" cy="0"/>
          <a:chOff x="0" y="0"/>
          <a:chExt cx="0" cy="0"/>
        </a:xfrm>
      </p:grpSpPr>
      <p:sp>
        <p:nvSpPr>
          <p:cNvPr id="8" name="TextBox 7"/>
          <p:cNvSpPr txBox="1"/>
          <p:nvPr/>
        </p:nvSpPr>
        <p:spPr>
          <a:xfrm>
            <a:off x="0" y="0"/>
            <a:ext cx="9144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6" name="Title 1"/>
          <p:cNvSpPr>
            <a:spLocks noGrp="1"/>
          </p:cNvSpPr>
          <p:nvPr>
            <p:ph type="ctrTitle" hasCustomPrompt="1"/>
          </p:nvPr>
        </p:nvSpPr>
        <p:spPr>
          <a:xfrm>
            <a:off x="250825" y="3071066"/>
            <a:ext cx="8642350" cy="782504"/>
          </a:xfrm>
          <a:prstGeom prst="rect">
            <a:avLst/>
          </a:prstGeom>
          <a:solidFill>
            <a:schemeClr val="bg2"/>
          </a:solidFill>
        </p:spPr>
        <p:txBody>
          <a:bodyPr wrap="square" tIns="144000" anchor="b">
            <a:spAutoFit/>
          </a:bodyPr>
          <a:lstStyle>
            <a:lvl1pPr algn="l">
              <a:lnSpc>
                <a:spcPct val="80000"/>
              </a:lnSpc>
              <a:spcBef>
                <a:spcPts val="0"/>
              </a:spcBef>
              <a:spcAft>
                <a:spcPts val="0"/>
              </a:spcAft>
              <a:defRPr sz="4800">
                <a:solidFill>
                  <a:schemeClr val="bg1"/>
                </a:solidFill>
                <a:latin typeface="Arial" pitchFamily="34" charset="0"/>
                <a:cs typeface="Arial" pitchFamily="34" charset="0"/>
              </a:defRPr>
            </a:lvl1pPr>
          </a:lstStyle>
          <a:p>
            <a:r>
              <a:rPr lang="en-GB" dirty="0" smtClean="0"/>
              <a:t>Insert title here</a:t>
            </a:r>
            <a:endParaRPr lang="en-US" dirty="0"/>
          </a:p>
        </p:txBody>
      </p:sp>
      <p:sp>
        <p:nvSpPr>
          <p:cNvPr id="7" name="Subtitle 2"/>
          <p:cNvSpPr>
            <a:spLocks noGrp="1"/>
          </p:cNvSpPr>
          <p:nvPr>
            <p:ph type="subTitle" idx="1" hasCustomPrompt="1"/>
          </p:nvPr>
        </p:nvSpPr>
        <p:spPr>
          <a:xfrm>
            <a:off x="250826" y="3903048"/>
            <a:ext cx="8642349" cy="481222"/>
          </a:xfrm>
          <a:prstGeom prst="rect">
            <a:avLst/>
          </a:prstGeom>
          <a:solidFill>
            <a:schemeClr val="tx2"/>
          </a:solidFill>
        </p:spPr>
        <p:txBody>
          <a:bodyPr lIns="90000" tIns="46800">
            <a:spAutoFit/>
          </a:bodyPr>
          <a:lstStyle>
            <a:lvl1pPr marL="0" indent="0" algn="l">
              <a:lnSpc>
                <a:spcPct val="90000"/>
              </a:lnSpc>
              <a:spcBef>
                <a:spcPts val="600"/>
              </a:spcBef>
              <a:spcAft>
                <a:spcPts val="600"/>
              </a:spcAft>
              <a:buNone/>
              <a:defRPr sz="2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author/date/description here</a:t>
            </a:r>
            <a:endParaRPr lang="en-US" dirty="0"/>
          </a:p>
        </p:txBody>
      </p:sp>
      <p:grpSp>
        <p:nvGrpSpPr>
          <p:cNvPr id="2" name="Group 24"/>
          <p:cNvGrpSpPr/>
          <p:nvPr/>
        </p:nvGrpSpPr>
        <p:grpSpPr>
          <a:xfrm>
            <a:off x="250826" y="260350"/>
            <a:ext cx="821085" cy="684000"/>
            <a:chOff x="250826" y="260350"/>
            <a:chExt cx="821085" cy="684000"/>
          </a:xfrm>
        </p:grpSpPr>
        <p:sp>
          <p:nvSpPr>
            <p:cNvPr id="43"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1_Trend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2132818"/>
            <a:ext cx="8642348" cy="3996520"/>
          </a:xfrm>
          <a:prstGeom prst="rect">
            <a:avLst/>
          </a:prstGeom>
        </p:spPr>
        <p:txBody>
          <a:bodyPr lIns="0" tIns="0" rIns="0" bIns="0">
            <a:noAutofit/>
          </a:bodyPr>
          <a:lstStyle>
            <a:lvl1pPr marL="449263" indent="-449263">
              <a:lnSpc>
                <a:spcPct val="90000"/>
              </a:lnSpc>
              <a:spcBef>
                <a:spcPts val="600"/>
              </a:spcBef>
              <a:buClr>
                <a:schemeClr val="bg2"/>
              </a:buClr>
              <a:buFontTx/>
              <a:buNone/>
              <a:defRPr sz="1600" baseline="0">
                <a:latin typeface="Arial" pitchFamily="34" charset="0"/>
                <a:cs typeface="Arial" pitchFamily="34" charset="0"/>
              </a:defRPr>
            </a:lvl1pPr>
            <a:lvl2pPr marL="715963" indent="-266700">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Insert chart</a:t>
            </a:r>
          </a:p>
        </p:txBody>
      </p:sp>
      <p:sp>
        <p:nvSpPr>
          <p:cNvPr id="8" name="TextBox 7"/>
          <p:cNvSpPr txBox="1"/>
          <p:nvPr userDrawn="1"/>
        </p:nvSpPr>
        <p:spPr>
          <a:xfrm>
            <a:off x="8662881" y="6338849"/>
            <a:ext cx="309700" cy="194925"/>
          </a:xfrm>
          <a:prstGeom prst="rect">
            <a:avLst/>
          </a:prstGeom>
          <a:noFill/>
        </p:spPr>
        <p:txBody>
          <a:bodyPr wrap="none" rtlCol="0" anchor="ctr">
            <a:spAutoFit/>
          </a:bodyPr>
          <a:lstStyle/>
          <a:p>
            <a:pPr algn="r" defTabSz="457200">
              <a:lnSpc>
                <a:spcPts val="800"/>
              </a:lnSpc>
            </a:pPr>
            <a:fld id="{0E0A9B4E-19F2-4E81-81C4-98D63547DE75}" type="slidenum">
              <a:rPr lang="en-GB" sz="800">
                <a:solidFill>
                  <a:srgbClr val="35BDB2"/>
                </a:solidFill>
                <a:cs typeface="Arial" pitchFamily="34" charset="0"/>
              </a:rPr>
              <a:pPr algn="r" defTabSz="457200">
                <a:lnSpc>
                  <a:spcPts val="800"/>
                </a:lnSpc>
              </a:pPr>
              <a:t>‹#›</a:t>
            </a:fld>
            <a:endParaRPr lang="en-GB" sz="800">
              <a:solidFill>
                <a:srgbClr val="35BDB2"/>
              </a:solidFill>
              <a:cs typeface="Arial" pitchFamily="34" charset="0"/>
            </a:endParaRPr>
          </a:p>
        </p:txBody>
      </p:sp>
      <p:cxnSp>
        <p:nvCxnSpPr>
          <p:cNvPr id="10" name="Straight Connector 9"/>
          <p:cNvCxnSpPr/>
          <p:nvPr userDrawn="1"/>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45324"/>
            <a:ext cx="7929834" cy="194925"/>
          </a:xfrm>
          <a:prstGeom prst="rect">
            <a:avLst/>
          </a:prstGeom>
        </p:spPr>
        <p:txBody>
          <a:bodyPr anchor="ctr">
            <a:noAutofit/>
          </a:bodyPr>
          <a:lstStyle>
            <a:lvl1pPr marL="0" marR="0" indent="0" algn="r" defTabSz="457200" rtl="0" eaLnBrk="1" fontAlgn="auto" latinLnBrk="0" hangingPunct="1">
              <a:lnSpc>
                <a:spcPct val="1000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123793" y="145016"/>
            <a:ext cx="8769381" cy="590931"/>
          </a:xfrm>
          <a:prstGeom prst="rect">
            <a:avLst/>
          </a:prstGeom>
        </p:spPr>
        <p:txBody>
          <a:bodyPr anchor="t">
            <a:spAutoFit/>
          </a:bodyPr>
          <a:lstStyle>
            <a:lvl1pPr algn="l">
              <a:lnSpc>
                <a:spcPct val="90000"/>
              </a:lnSpc>
              <a:defRPr>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6"/>
          <p:cNvGrpSpPr>
            <a:grpSpLocks noChangeAspect="1"/>
          </p:cNvGrpSpPr>
          <p:nvPr userDrawn="1"/>
        </p:nvGrpSpPr>
        <p:grpSpPr bwMode="auto">
          <a:xfrm>
            <a:off x="250826" y="6241726"/>
            <a:ext cx="433388" cy="356718"/>
            <a:chOff x="1944" y="1391"/>
            <a:chExt cx="1871" cy="1540"/>
          </a:xfrm>
          <a:solidFill>
            <a:schemeClr val="bg2"/>
          </a:solidFill>
        </p:grpSpPr>
        <p:sp>
          <p:nvSpPr>
            <p:cNvPr id="18" name="Rectangle 7"/>
            <p:cNvSpPr>
              <a:spLocks noChangeArrowheads="1"/>
            </p:cNvSpPr>
            <p:nvPr userDrawn="1"/>
          </p:nvSpPr>
          <p:spPr bwMode="auto">
            <a:xfrm>
              <a:off x="2568" y="2001"/>
              <a:ext cx="612" cy="31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19" name="Freeform 8"/>
            <p:cNvSpPr>
              <a:spLocks/>
            </p:cNvSpPr>
            <p:nvPr userDrawn="1"/>
          </p:nvSpPr>
          <p:spPr bwMode="auto">
            <a:xfrm>
              <a:off x="2322" y="1391"/>
              <a:ext cx="1493" cy="1540"/>
            </a:xfrm>
            <a:custGeom>
              <a:avLst/>
              <a:gdLst/>
              <a:ahLst/>
              <a:cxnLst>
                <a:cxn ang="0">
                  <a:pos x="1162" y="0"/>
                </a:cxn>
                <a:cxn ang="0">
                  <a:pos x="1162" y="1238"/>
                </a:cxn>
                <a:cxn ang="0">
                  <a:pos x="0" y="1238"/>
                </a:cxn>
                <a:cxn ang="0">
                  <a:pos x="0" y="1540"/>
                </a:cxn>
                <a:cxn ang="0">
                  <a:pos x="1493" y="1540"/>
                </a:cxn>
                <a:cxn ang="0">
                  <a:pos x="1493" y="0"/>
                </a:cxn>
                <a:cxn ang="0">
                  <a:pos x="1162" y="0"/>
                </a:cxn>
              </a:cxnLst>
              <a:rect l="0" t="0" r="r" b="b"/>
              <a:pathLst>
                <a:path w="1493" h="1540">
                  <a:moveTo>
                    <a:pt x="1162" y="0"/>
                  </a:moveTo>
                  <a:lnTo>
                    <a:pt x="1162" y="1238"/>
                  </a:lnTo>
                  <a:lnTo>
                    <a:pt x="0" y="1238"/>
                  </a:lnTo>
                  <a:lnTo>
                    <a:pt x="0" y="1540"/>
                  </a:lnTo>
                  <a:lnTo>
                    <a:pt x="1493" y="1540"/>
                  </a:lnTo>
                  <a:lnTo>
                    <a:pt x="1493" y="0"/>
                  </a:lnTo>
                  <a:lnTo>
                    <a:pt x="11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sp>
          <p:nvSpPr>
            <p:cNvPr id="20" name="Freeform 9"/>
            <p:cNvSpPr>
              <a:spLocks/>
            </p:cNvSpPr>
            <p:nvPr userDrawn="1"/>
          </p:nvSpPr>
          <p:spPr bwMode="auto">
            <a:xfrm>
              <a:off x="1944" y="1391"/>
              <a:ext cx="1493" cy="1540"/>
            </a:xfrm>
            <a:custGeom>
              <a:avLst/>
              <a:gdLst/>
              <a:ahLst/>
              <a:cxnLst>
                <a:cxn ang="0">
                  <a:pos x="331" y="1540"/>
                </a:cxn>
                <a:cxn ang="0">
                  <a:pos x="331" y="302"/>
                </a:cxn>
                <a:cxn ang="0">
                  <a:pos x="1493" y="302"/>
                </a:cxn>
                <a:cxn ang="0">
                  <a:pos x="1493" y="0"/>
                </a:cxn>
                <a:cxn ang="0">
                  <a:pos x="0" y="0"/>
                </a:cxn>
                <a:cxn ang="0">
                  <a:pos x="0" y="1540"/>
                </a:cxn>
                <a:cxn ang="0">
                  <a:pos x="331" y="1540"/>
                </a:cxn>
              </a:cxnLst>
              <a:rect l="0" t="0" r="r" b="b"/>
              <a:pathLst>
                <a:path w="1493" h="1540">
                  <a:moveTo>
                    <a:pt x="331" y="1540"/>
                  </a:moveTo>
                  <a:lnTo>
                    <a:pt x="331" y="302"/>
                  </a:lnTo>
                  <a:lnTo>
                    <a:pt x="1493" y="302"/>
                  </a:lnTo>
                  <a:lnTo>
                    <a:pt x="1493" y="0"/>
                  </a:lnTo>
                  <a:lnTo>
                    <a:pt x="0" y="0"/>
                  </a:lnTo>
                  <a:lnTo>
                    <a:pt x="0" y="1540"/>
                  </a:lnTo>
                  <a:lnTo>
                    <a:pt x="331" y="1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GB">
                <a:solidFill>
                  <a:srgbClr val="000000"/>
                </a:solidFill>
              </a:endParaRPr>
            </a:p>
          </p:txBody>
        </p:sp>
      </p:grpSp>
      <p:sp>
        <p:nvSpPr>
          <p:cNvPr id="12" name="Text Placeholder 11"/>
          <p:cNvSpPr>
            <a:spLocks noGrp="1"/>
          </p:cNvSpPr>
          <p:nvPr>
            <p:ph type="body" sz="quarter" idx="11" hasCustomPrompt="1"/>
          </p:nvPr>
        </p:nvSpPr>
        <p:spPr>
          <a:xfrm>
            <a:off x="123793" y="643522"/>
            <a:ext cx="8769380" cy="481222"/>
          </a:xfrm>
          <a:prstGeom prst="rect">
            <a:avLst/>
          </a:prstGeom>
        </p:spPr>
        <p:txBody>
          <a:bodyPr lIns="90000" tIns="46800">
            <a:spAutoFit/>
          </a:bodyPr>
          <a:lstStyle>
            <a:lvl1pPr marL="0" indent="0">
              <a:lnSpc>
                <a:spcPct val="90000"/>
              </a:lnSpc>
              <a:spcBef>
                <a:spcPts val="0"/>
              </a:spcBef>
              <a:spcAft>
                <a:spcPts val="0"/>
              </a:spcAft>
              <a:buNone/>
              <a:defRPr>
                <a:solidFill>
                  <a:schemeClr val="bg2"/>
                </a:solidFill>
              </a:defRPr>
            </a:lvl1pPr>
          </a:lstStyle>
          <a:p>
            <a:pPr lvl="0"/>
            <a:r>
              <a:rPr lang="en-GB" dirty="0" smtClean="0"/>
              <a:t>Insert subtitle</a:t>
            </a:r>
            <a:endParaRPr lang="en-GB" dirty="0"/>
          </a:p>
        </p:txBody>
      </p:sp>
      <p:sp>
        <p:nvSpPr>
          <p:cNvPr id="13" name="Text Placeholder 13"/>
          <p:cNvSpPr>
            <a:spLocks noGrp="1"/>
          </p:cNvSpPr>
          <p:nvPr>
            <p:ph type="body" sz="quarter" idx="12" hasCustomPrompt="1"/>
          </p:nvPr>
        </p:nvSpPr>
        <p:spPr>
          <a:xfrm>
            <a:off x="250824" y="1196975"/>
            <a:ext cx="8642349" cy="536622"/>
          </a:xfrm>
          <a:prstGeom prst="rect">
            <a:avLst/>
          </a:prstGeom>
          <a:solidFill>
            <a:schemeClr val="tx1">
              <a:lumMod val="75000"/>
              <a:lumOff val="25000"/>
            </a:schemeClr>
          </a:solidFill>
        </p:spPr>
        <p:txBody>
          <a:bodyPr lIns="90000" tIns="46800">
            <a:spAutoFit/>
          </a:bodyPr>
          <a:lstStyle>
            <a:lvl1pPr marL="0" indent="0" defTabSz="180975">
              <a:lnSpc>
                <a:spcPct val="90000"/>
              </a:lnSpc>
              <a:spcBef>
                <a:spcPts val="0"/>
              </a:spcBef>
              <a:buNone/>
              <a:defRPr sz="1600">
                <a:solidFill>
                  <a:schemeClr val="bg1"/>
                </a:solidFill>
              </a:defRPr>
            </a:lvl1pPr>
          </a:lstStyle>
          <a:p>
            <a:pPr lvl="0"/>
            <a:r>
              <a:rPr lang="en-GB" dirty="0" smtClean="0"/>
              <a:t>Description box</a:t>
            </a:r>
          </a:p>
          <a:p>
            <a:pPr lvl="0"/>
            <a:r>
              <a:rPr lang="en-GB" dirty="0" smtClean="0"/>
              <a:t>(second line)</a:t>
            </a:r>
            <a:endParaRPr lang="en-GB" dirty="0"/>
          </a:p>
        </p:txBody>
      </p:sp>
      <p:sp>
        <p:nvSpPr>
          <p:cNvPr id="14" name="Text Placeholder 13"/>
          <p:cNvSpPr>
            <a:spLocks noGrp="1"/>
          </p:cNvSpPr>
          <p:nvPr>
            <p:ph type="body" sz="quarter" idx="13" hasCustomPrompt="1"/>
          </p:nvPr>
        </p:nvSpPr>
        <p:spPr>
          <a:xfrm>
            <a:off x="250826" y="1820744"/>
            <a:ext cx="8642349" cy="240066"/>
          </a:xfrm>
          <a:prstGeom prst="rect">
            <a:avLst/>
          </a:prstGeom>
          <a:noFill/>
        </p:spPr>
        <p:txBody>
          <a:bodyPr lIns="0" tIns="0">
            <a:spAutoFit/>
          </a:bodyPr>
          <a:lstStyle>
            <a:lvl1pPr marL="0" indent="0" defTabSz="180975">
              <a:lnSpc>
                <a:spcPct val="90000"/>
              </a:lnSpc>
              <a:spcBef>
                <a:spcPts val="0"/>
              </a:spcBef>
              <a:buNone/>
              <a:defRPr sz="1400" baseline="0">
                <a:solidFill>
                  <a:schemeClr val="tx1">
                    <a:lumMod val="65000"/>
                    <a:lumOff val="35000"/>
                  </a:schemeClr>
                </a:solidFill>
              </a:defRPr>
            </a:lvl1pPr>
          </a:lstStyle>
          <a:p>
            <a:pPr lvl="0"/>
            <a:r>
              <a:rPr lang="en-GB" dirty="0" smtClean="0"/>
              <a:t>Question wording</a:t>
            </a:r>
            <a:endParaRPr lang="en-GB" dirty="0"/>
          </a:p>
        </p:txBody>
      </p:sp>
    </p:spTree>
  </p:cSld>
  <p:clrMapOvr>
    <a:masterClrMapping/>
  </p:clrMapOvr>
  <p:transition/>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0826"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Half Pattern">
    <p:spTree>
      <p:nvGrpSpPr>
        <p:cNvPr id="1" name=""/>
        <p:cNvGrpSpPr/>
        <p:nvPr/>
      </p:nvGrpSpPr>
      <p:grpSpPr>
        <a:xfrm>
          <a:off x="0" y="0"/>
          <a:ext cx="0" cy="0"/>
          <a:chOff x="0" y="0"/>
          <a:chExt cx="0" cy="0"/>
        </a:xfrm>
      </p:grpSpPr>
      <p:sp>
        <p:nvSpPr>
          <p:cNvPr id="25" name="Rectangle 24"/>
          <p:cNvSpPr/>
          <p:nvPr/>
        </p:nvSpPr>
        <p:spPr>
          <a:xfrm>
            <a:off x="0" y="0"/>
            <a:ext cx="4572000" cy="6858000"/>
          </a:xfrm>
          <a:prstGeom prst="rect">
            <a:avLst/>
          </a:prstGeom>
          <a:blipFill dpi="0" rotWithShape="1">
            <a:blip r:embed="rId2" cstate="print">
              <a:grayscl/>
              <a:lum bright="20000" contrast="40000"/>
            </a:blip>
            <a:srcRect/>
            <a:tile tx="0" ty="0" sx="86000" sy="86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6" name="Title 1"/>
          <p:cNvSpPr>
            <a:spLocks noGrp="1"/>
          </p:cNvSpPr>
          <p:nvPr>
            <p:ph type="ctrTitle" hasCustomPrompt="1"/>
          </p:nvPr>
        </p:nvSpPr>
        <p:spPr>
          <a:xfrm>
            <a:off x="250826" y="3169555"/>
            <a:ext cx="4033838" cy="684015"/>
          </a:xfrm>
          <a:prstGeom prst="rect">
            <a:avLst/>
          </a:prstGeom>
          <a:noFill/>
        </p:spPr>
        <p:txBody>
          <a:bodyPr wrap="square" tIns="144000" anchor="b">
            <a:spAutoFit/>
          </a:bodyPr>
          <a:lstStyle>
            <a:lvl1pPr algn="l">
              <a:lnSpc>
                <a:spcPct val="80000"/>
              </a:lnSpc>
              <a:spcBef>
                <a:spcPts val="0"/>
              </a:spcBef>
              <a:spcAft>
                <a:spcPts val="0"/>
              </a:spcAft>
              <a:defRPr sz="4000">
                <a:solidFill>
                  <a:schemeClr val="bg2"/>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6" y="3903048"/>
            <a:ext cx="4033838" cy="425822"/>
          </a:xfrm>
          <a:prstGeom prst="rect">
            <a:avLst/>
          </a:prstGeom>
          <a:noFill/>
        </p:spPr>
        <p:txBody>
          <a:bodyPr wrap="square" lIns="90000" tIns="46800">
            <a:spAutoFit/>
          </a:bodyPr>
          <a:lstStyle>
            <a:lvl1pPr marL="0" indent="0" algn="l">
              <a:lnSpc>
                <a:spcPct val="90000"/>
              </a:lnSpc>
              <a:spcBef>
                <a:spcPts val="600"/>
              </a:spcBef>
              <a:spcAft>
                <a:spcPts val="600"/>
              </a:spcAft>
              <a:buNone/>
              <a:defRPr sz="2400" b="0">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25"/>
          <p:cNvGrpSpPr/>
          <p:nvPr/>
        </p:nvGrpSpPr>
        <p:grpSpPr>
          <a:xfrm>
            <a:off x="250826" y="260350"/>
            <a:ext cx="821085" cy="684000"/>
            <a:chOff x="250826" y="260350"/>
            <a:chExt cx="821085" cy="684000"/>
          </a:xfrm>
        </p:grpSpPr>
        <p:sp>
          <p:nvSpPr>
            <p:cNvPr id="65"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6"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67"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Half Image">
    <p:spTree>
      <p:nvGrpSpPr>
        <p:cNvPr id="1" name=""/>
        <p:cNvGrpSpPr/>
        <p:nvPr/>
      </p:nvGrpSpPr>
      <p:grpSpPr>
        <a:xfrm>
          <a:off x="0" y="0"/>
          <a:ext cx="0" cy="0"/>
          <a:chOff x="0" y="0"/>
          <a:chExt cx="0" cy="0"/>
        </a:xfrm>
      </p:grpSpPr>
      <p:sp>
        <p:nvSpPr>
          <p:cNvPr id="8" name="TextBox 7"/>
          <p:cNvSpPr txBox="1"/>
          <p:nvPr/>
        </p:nvSpPr>
        <p:spPr>
          <a:xfrm>
            <a:off x="0" y="0"/>
            <a:ext cx="4572000" cy="6858000"/>
          </a:xfrm>
          <a:prstGeom prst="rect">
            <a:avLst/>
          </a:prstGeom>
          <a:solidFill>
            <a:schemeClr val="tx1">
              <a:lumMod val="75000"/>
              <a:lumOff val="25000"/>
            </a:schemeClr>
          </a:solidFill>
        </p:spPr>
        <p:txBody>
          <a:bodyPr wrap="square" rtlCol="0">
            <a:noAutofit/>
          </a:bodyPr>
          <a:lstStyle/>
          <a:p>
            <a:pPr algn="ctr"/>
            <a:endParaRPr lang="en-GB" sz="5400" spc="600" dirty="0">
              <a:solidFill>
                <a:srgbClr val="000000">
                  <a:lumMod val="65000"/>
                  <a:lumOff val="35000"/>
                </a:srgbClr>
              </a:solidFill>
            </a:endParaRPr>
          </a:p>
          <a:p>
            <a:pPr algn="ctr"/>
            <a:endParaRPr lang="en-GB" sz="5400" spc="600" dirty="0">
              <a:solidFill>
                <a:srgbClr val="000000">
                  <a:lumMod val="65000"/>
                  <a:lumOff val="35000"/>
                </a:srgbClr>
              </a:solidFill>
            </a:endParaRPr>
          </a:p>
          <a:p>
            <a:pPr algn="ctr"/>
            <a:r>
              <a:rPr lang="en-GB" sz="5400" spc="600" dirty="0">
                <a:solidFill>
                  <a:srgbClr val="000000">
                    <a:lumMod val="65000"/>
                    <a:lumOff val="35000"/>
                  </a:srgbClr>
                </a:solidFill>
              </a:rPr>
              <a:t>INSERT IMAGE</a:t>
            </a:r>
            <a:endParaRPr lang="en-GB" sz="5400" spc="600" dirty="0">
              <a:solidFill>
                <a:srgbClr val="000000">
                  <a:lumMod val="65000"/>
                  <a:lumOff val="35000"/>
                </a:srgbClr>
              </a:solidFill>
            </a:endParaRPr>
          </a:p>
        </p:txBody>
      </p:sp>
      <p:sp>
        <p:nvSpPr>
          <p:cNvPr id="6" name="Title 1"/>
          <p:cNvSpPr>
            <a:spLocks noGrp="1"/>
          </p:cNvSpPr>
          <p:nvPr>
            <p:ph type="ctrTitle" hasCustomPrompt="1"/>
          </p:nvPr>
        </p:nvSpPr>
        <p:spPr>
          <a:xfrm>
            <a:off x="250826" y="3169555"/>
            <a:ext cx="4033838" cy="684015"/>
          </a:xfrm>
          <a:prstGeom prst="rect">
            <a:avLst/>
          </a:prstGeom>
          <a:solidFill>
            <a:schemeClr val="bg2"/>
          </a:solidFill>
        </p:spPr>
        <p:txBody>
          <a:bodyPr wrap="square" tIns="144000" anchor="b">
            <a:spAutoFit/>
          </a:bodyPr>
          <a:lstStyle>
            <a:lvl1pPr algn="l">
              <a:lnSpc>
                <a:spcPct val="80000"/>
              </a:lnSpc>
              <a:spcBef>
                <a:spcPts val="0"/>
              </a:spcBef>
              <a:spcAft>
                <a:spcPts val="0"/>
              </a:spcAft>
              <a:defRPr sz="4000">
                <a:solidFill>
                  <a:schemeClr val="bg1"/>
                </a:solidFill>
                <a:latin typeface="Arial" pitchFamily="34" charset="0"/>
                <a:cs typeface="Arial" pitchFamily="34" charset="0"/>
              </a:defRPr>
            </a:lvl1pPr>
          </a:lstStyle>
          <a:p>
            <a:r>
              <a:rPr lang="en-GB" dirty="0" smtClean="0"/>
              <a:t>Insert title</a:t>
            </a:r>
            <a:endParaRPr lang="en-US" dirty="0"/>
          </a:p>
        </p:txBody>
      </p:sp>
      <p:sp>
        <p:nvSpPr>
          <p:cNvPr id="7" name="Subtitle 2"/>
          <p:cNvSpPr>
            <a:spLocks noGrp="1"/>
          </p:cNvSpPr>
          <p:nvPr>
            <p:ph type="subTitle" idx="1" hasCustomPrompt="1"/>
          </p:nvPr>
        </p:nvSpPr>
        <p:spPr>
          <a:xfrm>
            <a:off x="250827" y="3903048"/>
            <a:ext cx="4033838" cy="425822"/>
          </a:xfrm>
          <a:prstGeom prst="rect">
            <a:avLst/>
          </a:prstGeom>
          <a:solidFill>
            <a:schemeClr val="tx2"/>
          </a:solidFill>
        </p:spPr>
        <p:txBody>
          <a:bodyPr wrap="square" lIns="90000" tIns="46800">
            <a:spAutoFit/>
          </a:bodyPr>
          <a:lstStyle>
            <a:lvl1pPr marL="0" indent="0" algn="l">
              <a:lnSpc>
                <a:spcPct val="90000"/>
              </a:lnSpc>
              <a:spcBef>
                <a:spcPts val="600"/>
              </a:spcBef>
              <a:spcAft>
                <a:spcPts val="600"/>
              </a:spcAft>
              <a:buNone/>
              <a:defRPr sz="24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Insert description</a:t>
            </a:r>
            <a:endParaRPr lang="en-US" dirty="0"/>
          </a:p>
        </p:txBody>
      </p:sp>
      <p:grpSp>
        <p:nvGrpSpPr>
          <p:cNvPr id="2" name="Group 24"/>
          <p:cNvGrpSpPr/>
          <p:nvPr/>
        </p:nvGrpSpPr>
        <p:grpSpPr>
          <a:xfrm>
            <a:off x="250826" y="260350"/>
            <a:ext cx="821085" cy="684000"/>
            <a:chOff x="250826" y="260350"/>
            <a:chExt cx="821085" cy="684000"/>
          </a:xfrm>
        </p:grpSpPr>
        <p:sp>
          <p:nvSpPr>
            <p:cNvPr id="43"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Rectangle 24"/>
            <p:cNvSpPr>
              <a:spLocks noChangeArrowheads="1"/>
            </p:cNvSpPr>
            <p:nvPr/>
          </p:nvSpPr>
          <p:spPr bwMode="auto">
            <a:xfrm>
              <a:off x="524997" y="534521"/>
              <a:ext cx="274171" cy="135658"/>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marL="982663" indent="-266700">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dirty="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6"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030"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31"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32"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Light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latin typeface="Arial" pitchFamily="34" charset="0"/>
                <a:cs typeface="Arial" pitchFamily="34" charset="0"/>
              </a:defRPr>
            </a:lvl1pPr>
            <a:lvl2pPr marL="449263" indent="-182563">
              <a:lnSpc>
                <a:spcPct val="90000"/>
              </a:lnSpc>
              <a:spcBef>
                <a:spcPts val="600"/>
              </a:spcBef>
              <a:buClr>
                <a:schemeClr val="tx2"/>
              </a:buClr>
              <a:buFont typeface="Wingdings" pitchFamily="2" charset="2"/>
              <a:buChar char="§"/>
              <a:tabLst/>
              <a:defRPr sz="1600">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tx1">
                    <a:lumMod val="50000"/>
                    <a:lumOff val="50000"/>
                  </a:schemeClr>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8"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Dark Grey">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
                <a:schemeClr val="bg2"/>
              </a:buClr>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35BDB2"/>
                </a:solidFill>
                <a:cs typeface="Arial" pitchFamily="34" charset="0"/>
              </a:rPr>
              <a:pPr algn="r">
                <a:lnSpc>
                  <a:spcPts val="800"/>
                </a:lnSpc>
              </a:pPr>
              <a:t>‹#›</a:t>
            </a:fld>
            <a:endParaRPr lang="en-GB" sz="800">
              <a:solidFill>
                <a:srgbClr val="35BDB2"/>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2"/>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2"/>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Teal">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GB">
              <a:solidFill>
                <a:srgbClr val="FFFFFF"/>
              </a:solidFill>
            </a:endParaRPr>
          </a:p>
        </p:txBody>
      </p:sp>
      <p:sp>
        <p:nvSpPr>
          <p:cNvPr id="3" name="Content Placeholder 2"/>
          <p:cNvSpPr>
            <a:spLocks noGrp="1"/>
          </p:cNvSpPr>
          <p:nvPr>
            <p:ph idx="1" hasCustomPrompt="1"/>
          </p:nvPr>
        </p:nvSpPr>
        <p:spPr>
          <a:xfrm>
            <a:off x="250826" y="873126"/>
            <a:ext cx="8642348" cy="5111749"/>
          </a:xfrm>
          <a:prstGeom prst="rect">
            <a:avLst/>
          </a:prstGeom>
        </p:spPr>
        <p:txBody>
          <a:bodyPr lIns="0" tIns="0" rIns="0" bIns="0">
            <a:noAutofit/>
          </a:bodyPr>
          <a:lstStyle>
            <a:lvl1pPr marL="266700" indent="-266700">
              <a:lnSpc>
                <a:spcPct val="90000"/>
              </a:lnSpc>
              <a:spcBef>
                <a:spcPts val="600"/>
              </a:spcBef>
              <a:buClr>
                <a:schemeClr val="bg2"/>
              </a:buClr>
              <a:buFontTx/>
              <a:buBlip>
                <a:blip r:embed="rId2"/>
              </a:buBlip>
              <a:defRPr sz="1600" baseline="0">
                <a:solidFill>
                  <a:schemeClr val="bg1"/>
                </a:solidFill>
                <a:latin typeface="Arial" pitchFamily="34" charset="0"/>
                <a:cs typeface="Arial" pitchFamily="34" charset="0"/>
              </a:defRPr>
            </a:lvl1pPr>
            <a:lvl2pPr marL="449263" indent="-182563">
              <a:lnSpc>
                <a:spcPct val="90000"/>
              </a:lnSpc>
              <a:spcBef>
                <a:spcPts val="600"/>
              </a:spcBef>
              <a:buClrTx/>
              <a:buFont typeface="Wingdings" pitchFamily="2" charset="2"/>
              <a:buChar char="§"/>
              <a:tabLst/>
              <a:defRPr sz="1600">
                <a:solidFill>
                  <a:schemeClr val="bg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GB" dirty="0" smtClean="0"/>
              <a:t>First level content</a:t>
            </a:r>
          </a:p>
          <a:p>
            <a:pPr lvl="1"/>
            <a:r>
              <a:rPr lang="en-GB" dirty="0" smtClean="0"/>
              <a:t>Second level content</a:t>
            </a:r>
          </a:p>
        </p:txBody>
      </p:sp>
      <p:sp>
        <p:nvSpPr>
          <p:cNvPr id="8" name="TextBox 7"/>
          <p:cNvSpPr txBox="1"/>
          <p:nvPr/>
        </p:nvSpPr>
        <p:spPr>
          <a:xfrm>
            <a:off x="8662881" y="6338849"/>
            <a:ext cx="309700" cy="194925"/>
          </a:xfrm>
          <a:prstGeom prst="rect">
            <a:avLst/>
          </a:prstGeom>
          <a:noFill/>
        </p:spPr>
        <p:txBody>
          <a:bodyPr wrap="none" rtlCol="0" anchor="ctr">
            <a:spAutoFit/>
          </a:bodyPr>
          <a:lstStyle/>
          <a:p>
            <a:pPr algn="r">
              <a:lnSpc>
                <a:spcPts val="800"/>
              </a:lnSpc>
            </a:pPr>
            <a:fld id="{0E0A9B4E-19F2-4E81-81C4-98D63547DE75}" type="slidenum">
              <a:rPr lang="en-GB" sz="800">
                <a:solidFill>
                  <a:srgbClr val="FFFFFF"/>
                </a:solidFill>
                <a:cs typeface="Arial" pitchFamily="34" charset="0"/>
              </a:rPr>
              <a:pPr algn="r">
                <a:lnSpc>
                  <a:spcPts val="800"/>
                </a:lnSpc>
              </a:pPr>
              <a:t>‹#›</a:t>
            </a:fld>
            <a:endParaRPr lang="en-GB" sz="800">
              <a:solidFill>
                <a:srgbClr val="FFFFFF"/>
              </a:solidFill>
              <a:cs typeface="Arial" pitchFamily="34" charset="0"/>
            </a:endParaRPr>
          </a:p>
        </p:txBody>
      </p:sp>
      <p:cxnSp>
        <p:nvCxnSpPr>
          <p:cNvPr id="10" name="Straight Connector 9"/>
          <p:cNvCxnSpPr/>
          <p:nvPr/>
        </p:nvCxnSpPr>
        <p:spPr>
          <a:xfrm rot="5400000">
            <a:off x="8330221" y="6547429"/>
            <a:ext cx="619558" cy="1589"/>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0" hasCustomPrompt="1"/>
          </p:nvPr>
        </p:nvSpPr>
        <p:spPr>
          <a:xfrm>
            <a:off x="684213" y="6338849"/>
            <a:ext cx="7929834" cy="194925"/>
          </a:xfrm>
          <a:prstGeom prst="rect">
            <a:avLst/>
          </a:prstGeom>
        </p:spPr>
        <p:txBody>
          <a:bodyPr anchor="ctr">
            <a:noAutofit/>
          </a:bodyPr>
          <a:lstStyle>
            <a:lvl1pPr marL="0" marR="0" indent="0" algn="r" defTabSz="457200" rtl="0" eaLnBrk="1" fontAlgn="auto" latinLnBrk="0" hangingPunct="1">
              <a:lnSpc>
                <a:spcPts val="800"/>
              </a:lnSpc>
              <a:spcBef>
                <a:spcPts val="0"/>
              </a:spcBef>
              <a:spcAft>
                <a:spcPts val="0"/>
              </a:spcAft>
              <a:buClrTx/>
              <a:buSzTx/>
              <a:buFont typeface="Arial"/>
              <a:buNone/>
              <a:tabLst/>
              <a:defRPr sz="800" baseline="0">
                <a:solidFill>
                  <a:schemeClr val="bg1"/>
                </a:solidFill>
              </a:defRPr>
            </a:lvl1pPr>
          </a:lstStyle>
          <a:p>
            <a:pPr lvl="0"/>
            <a:r>
              <a:rPr lang="en-GB" dirty="0" smtClean="0"/>
              <a:t>Insert source/photo credit here</a:t>
            </a:r>
          </a:p>
        </p:txBody>
      </p:sp>
      <p:sp>
        <p:nvSpPr>
          <p:cNvPr id="16" name="Title 1"/>
          <p:cNvSpPr>
            <a:spLocks noGrp="1"/>
          </p:cNvSpPr>
          <p:nvPr>
            <p:ph type="title" hasCustomPrompt="1"/>
          </p:nvPr>
        </p:nvSpPr>
        <p:spPr>
          <a:xfrm>
            <a:off x="250825" y="260350"/>
            <a:ext cx="8642349" cy="443198"/>
          </a:xfrm>
          <a:prstGeom prst="rect">
            <a:avLst/>
          </a:prstGeom>
        </p:spPr>
        <p:txBody>
          <a:bodyPr wrap="square" lIns="0" tIns="0" rIns="0" bIns="0" anchor="t">
            <a:spAutoFit/>
          </a:bodyPr>
          <a:lstStyle>
            <a:lvl1pPr algn="l">
              <a:lnSpc>
                <a:spcPct val="90000"/>
              </a:lnSpc>
              <a:defRPr sz="3200">
                <a:solidFill>
                  <a:schemeClr val="bg1"/>
                </a:solidFill>
                <a:latin typeface="Arial" pitchFamily="34" charset="0"/>
                <a:cs typeface="Arial" pitchFamily="34" charset="0"/>
              </a:defRPr>
            </a:lvl1pPr>
          </a:lstStyle>
          <a:p>
            <a:r>
              <a:rPr lang="en-GB" dirty="0" smtClean="0"/>
              <a:t>Insert slide title</a:t>
            </a:r>
            <a:endParaRPr lang="en-US" dirty="0"/>
          </a:p>
        </p:txBody>
      </p:sp>
      <p:grpSp>
        <p:nvGrpSpPr>
          <p:cNvPr id="2" name="Group 5"/>
          <p:cNvGrpSpPr>
            <a:grpSpLocks noChangeAspect="1"/>
          </p:cNvGrpSpPr>
          <p:nvPr/>
        </p:nvGrpSpPr>
        <p:grpSpPr bwMode="auto">
          <a:xfrm>
            <a:off x="250826" y="6236525"/>
            <a:ext cx="433388" cy="361125"/>
            <a:chOff x="-796" y="1752"/>
            <a:chExt cx="2267" cy="1889"/>
          </a:xfrm>
          <a:solidFill>
            <a:schemeClr val="bg1"/>
          </a:solidFill>
        </p:grpSpPr>
        <p:sp>
          <p:nvSpPr>
            <p:cNvPr id="13" name="Freeform 6"/>
            <p:cNvSpPr>
              <a:spLocks/>
            </p:cNvSpPr>
            <p:nvPr userDrawn="1"/>
          </p:nvSpPr>
          <p:spPr bwMode="auto">
            <a:xfrm>
              <a:off x="-360" y="1752"/>
              <a:ext cx="1831" cy="1889"/>
            </a:xfrm>
            <a:custGeom>
              <a:avLst/>
              <a:gdLst/>
              <a:ahLst/>
              <a:cxnLst>
                <a:cxn ang="0">
                  <a:pos x="1454" y="0"/>
                </a:cxn>
                <a:cxn ang="0">
                  <a:pos x="1454" y="1511"/>
                </a:cxn>
                <a:cxn ang="0">
                  <a:pos x="0" y="1511"/>
                </a:cxn>
                <a:cxn ang="0">
                  <a:pos x="0" y="1889"/>
                </a:cxn>
                <a:cxn ang="0">
                  <a:pos x="1831" y="1889"/>
                </a:cxn>
                <a:cxn ang="0">
                  <a:pos x="1831" y="0"/>
                </a:cxn>
                <a:cxn ang="0">
                  <a:pos x="1454" y="0"/>
                </a:cxn>
              </a:cxnLst>
              <a:rect l="0" t="0" r="r" b="b"/>
              <a:pathLst>
                <a:path w="1831" h="1889">
                  <a:moveTo>
                    <a:pt x="1454" y="0"/>
                  </a:moveTo>
                  <a:lnTo>
                    <a:pt x="1454" y="1511"/>
                  </a:lnTo>
                  <a:lnTo>
                    <a:pt x="0" y="1511"/>
                  </a:lnTo>
                  <a:lnTo>
                    <a:pt x="0" y="1889"/>
                  </a:lnTo>
                  <a:lnTo>
                    <a:pt x="1831" y="1889"/>
                  </a:lnTo>
                  <a:lnTo>
                    <a:pt x="1831" y="0"/>
                  </a:lnTo>
                  <a:lnTo>
                    <a:pt x="145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7"/>
            <p:cNvSpPr>
              <a:spLocks/>
            </p:cNvSpPr>
            <p:nvPr userDrawn="1"/>
          </p:nvSpPr>
          <p:spPr bwMode="auto">
            <a:xfrm>
              <a:off x="-796" y="1752"/>
              <a:ext cx="1832" cy="1889"/>
            </a:xfrm>
            <a:custGeom>
              <a:avLst/>
              <a:gdLst/>
              <a:ahLst/>
              <a:cxnLst>
                <a:cxn ang="0">
                  <a:pos x="1832" y="378"/>
                </a:cxn>
                <a:cxn ang="0">
                  <a:pos x="1832" y="0"/>
                </a:cxn>
                <a:cxn ang="0">
                  <a:pos x="0" y="0"/>
                </a:cxn>
                <a:cxn ang="0">
                  <a:pos x="0" y="1889"/>
                </a:cxn>
                <a:cxn ang="0">
                  <a:pos x="378" y="1889"/>
                </a:cxn>
                <a:cxn ang="0">
                  <a:pos x="378" y="378"/>
                </a:cxn>
                <a:cxn ang="0">
                  <a:pos x="1832" y="378"/>
                </a:cxn>
              </a:cxnLst>
              <a:rect l="0" t="0" r="r" b="b"/>
              <a:pathLst>
                <a:path w="1832" h="1889">
                  <a:moveTo>
                    <a:pt x="1832" y="378"/>
                  </a:moveTo>
                  <a:lnTo>
                    <a:pt x="1832" y="0"/>
                  </a:lnTo>
                  <a:lnTo>
                    <a:pt x="0" y="0"/>
                  </a:lnTo>
                  <a:lnTo>
                    <a:pt x="0" y="1889"/>
                  </a:lnTo>
                  <a:lnTo>
                    <a:pt x="378" y="1889"/>
                  </a:lnTo>
                  <a:lnTo>
                    <a:pt x="378" y="378"/>
                  </a:lnTo>
                  <a:lnTo>
                    <a:pt x="1832" y="3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Rectangle 8"/>
            <p:cNvSpPr>
              <a:spLocks noChangeArrowheads="1"/>
            </p:cNvSpPr>
            <p:nvPr userDrawn="1"/>
          </p:nvSpPr>
          <p:spPr bwMode="auto">
            <a:xfrm>
              <a:off x="-40" y="2508"/>
              <a:ext cx="756" cy="37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3600" kern="1200" dirty="0">
          <a:solidFill>
            <a:schemeClr val="bg2"/>
          </a:solidFill>
          <a:latin typeface="Arial" pitchFamily="34" charset="0"/>
          <a:ea typeface="+mj-ea"/>
          <a:cs typeface="Arial" pitchFamily="34" charset="0"/>
        </a:defRPr>
      </a:lvl1pPr>
    </p:titleStyle>
    <p:bodyStyle>
      <a:lvl1pPr marL="446088" indent="-446088" algn="l" defTabSz="457200" rtl="0" eaLnBrk="1" latinLnBrk="0" hangingPunct="1">
        <a:spcBef>
          <a:spcPct val="20000"/>
        </a:spcBef>
        <a:buFontTx/>
        <a:buNone/>
        <a:defRPr lang="en-GB" sz="2800" kern="1200" dirty="0" smtClean="0">
          <a:solidFill>
            <a:schemeClr val="tx1">
              <a:lumMod val="65000"/>
              <a:lumOff val="35000"/>
            </a:schemeClr>
          </a:solidFill>
          <a:latin typeface="Arial" pitchFamily="34" charset="0"/>
          <a:ea typeface="+mn-ea"/>
          <a:cs typeface="Arial" pitchFamily="34" charset="0"/>
        </a:defRPr>
      </a:lvl1pPr>
      <a:lvl2pPr marL="717550" indent="-303213" algn="l" defTabSz="457200" rtl="0" eaLnBrk="1" latinLnBrk="0" hangingPunct="1">
        <a:spcBef>
          <a:spcPct val="20000"/>
        </a:spcBef>
        <a:buFont typeface="Arial" pitchFamily="34" charset="0"/>
        <a:buChar char="•"/>
        <a:defRPr lang="en-US" sz="2400" kern="1200" dirty="0">
          <a:solidFill>
            <a:schemeClr val="tx1">
              <a:lumMod val="65000"/>
              <a:lumOff val="35000"/>
            </a:schemeClr>
          </a:solidFill>
          <a:latin typeface="Arial" pitchFamily="34" charset="0"/>
          <a:ea typeface="+mn-ea"/>
          <a:cs typeface="Arial" pitchFamily="34" charset="0"/>
        </a:defRPr>
      </a:lvl2pPr>
      <a:lvl3pPr marL="808038" indent="-300038" algn="l" defTabSz="457200" rtl="0" eaLnBrk="1" latinLnBrk="0" hangingPunct="1">
        <a:spcBef>
          <a:spcPct val="20000"/>
        </a:spcBef>
        <a:buClrTx/>
        <a:buFont typeface="Wingdings 3" pitchFamily="18" charset="2"/>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4pPr>
      <a:lvl5pPr marL="2057400" indent="-228600" algn="l" defTabSz="457200" rtl="0" eaLnBrk="1" latinLnBrk="0" hangingPunct="1">
        <a:spcBef>
          <a:spcPct val="20000"/>
        </a:spcBef>
        <a:buFont typeface="Arial"/>
        <a:buChar char="»"/>
        <a:defRPr sz="2000" kern="1200">
          <a:solidFill>
            <a:schemeClr val="tx1">
              <a:lumMod val="50000"/>
              <a:lumOff val="50000"/>
            </a:schemeClr>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arget="../slideLayouts/slideLayout1.xml" Type="http://schemas.openxmlformats.org/officeDocument/2006/relationships/slideLayout"/>
</Relationships>
</file>

<file path=ppt/slides/_rels/slide2.xml.rels><?xml version="1.0" encoding="UTF-8" standalone="yes"?>
<Relationships xmlns="http://schemas.openxmlformats.org/package/2006/relationships">
  <Relationship Id="rId1" Target="../slideLayouts/slideLayout2.xml" Type="http://schemas.openxmlformats.org/officeDocument/2006/relationships/slideLayout"/>
  <Relationship Id="rId2" Target="../media/image4.jpeg" Type="http://schemas.openxmlformats.org/officeDocument/2006/relationships/image"/>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9.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lang="en-US" smtClean="0"/>
              <a:t>Test Presentation</a:t>
            </a:r>
            <a:endParaRPr dirty="0" lang="en-US"/>
          </a:p>
        </p:txBody>
      </p:sp>
      <p:sp>
        <p:nvSpPr>
          <p:cNvPr id="3" name="Subtitle 2"/>
          <p:cNvSpPr>
            <a:spLocks noGrp="1"/>
          </p:cNvSpPr>
          <p:nvPr>
            <p:ph idx="1" type="subTitle"/>
          </p:nvPr>
        </p:nvSpPr>
        <p:spPr/>
        <p:txBody>
          <a:bodyPr/>
          <a:lstStyle/>
          <a:p>
            <a:r>
              <a:rPr lang="en-US" smtClean="0"/>
              <a:t>created automagically</a:t>
            </a:r>
            <a:endParaRPr lang="en-US"/>
          </a:p>
        </p:txBody>
      </p:sp>
    </p:spTree>
    <p:extLst>
      <p:ext uri="{BB962C8B-B14F-4D97-AF65-F5344CB8AC3E}">
        <p14:creationId xmlns:p14="http://schemas.microsoft.com/office/powerpoint/2010/main" val="163310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p:cNvPicPr>
            <a:picLocks noChangeAspect="1" noChangeArrowheads="1"/>
          </p:cNvPicPr>
          <p:nvPr/>
        </p:nvPicPr>
        <p:blipFill>
          <a:blip r:embed="rId2" cstate="print"/>
          <a:srcRect t="10899"/>
          <a:stretch>
            <a:fillRect/>
          </a:stretch>
        </p:blipFill>
        <p:spPr>
          <a:xfrm>
            <a:off x="0" y="                             0"/>
            <a:ext cx="9144000" cy="                                 6108700"/>
          </a:xfrm>
          <a:prstGeom prst="rect">
            <a:avLst/>
          </a:prstGeom>
        </p:spPr>
      </p:pic>
      <p:grpSp>
        <p:nvGrpSpPr>
          <p:cNvPr id="2" name="Group 17"/>
          <p:cNvGrpSpPr/>
          <p:nvPr/>
        </p:nvGrpSpPr>
        <p:grpSpPr>
          <a:xfrm>
            <a:off x="-3175" y="4159224"/>
            <a:ext cx="9144000" cy="2698776"/>
            <a:chOff x="-3175" y="3107255"/>
            <a:chExt cx="9144000" cy="2698776"/>
          </a:xfrm>
        </p:grpSpPr>
        <p:sp>
          <p:nvSpPr>
            <p:cNvPr id="10" name="Freeform 6"/>
            <p:cNvSpPr>
              <a:spLocks noChangeAspect="1"/>
            </p:cNvSpPr>
            <p:nvPr/>
          </p:nvSpPr>
          <p:spPr bwMode="auto">
            <a:xfrm>
              <a:off x="-3175" y="3107255"/>
              <a:ext cx="9144000" cy="321745"/>
            </a:xfrm>
            <a:custGeom>
              <a:avLst/>
              <a:gdLst/>
              <a:ahLst/>
              <a:cxnLst>
                <a:cxn ang="0">
                  <a:pos x="4533" y="319"/>
                </a:cxn>
                <a:cxn ang="0">
                  <a:pos x="0" y="0"/>
                </a:cxn>
                <a:cxn ang="0">
                  <a:pos x="0" y="319"/>
                </a:cxn>
                <a:cxn ang="0">
                  <a:pos x="9066" y="319"/>
                </a:cxn>
                <a:cxn ang="0">
                  <a:pos x="9066" y="0"/>
                </a:cxn>
                <a:cxn ang="0">
                  <a:pos x="4533" y="319"/>
                </a:cxn>
              </a:cxnLst>
              <a:rect l="0" t="0" r="r" b="b"/>
              <a:pathLst>
                <a:path w="9066" h="319">
                  <a:moveTo>
                    <a:pt x="4533" y="319"/>
                  </a:moveTo>
                  <a:lnTo>
                    <a:pt x="0" y="0"/>
                  </a:lnTo>
                  <a:lnTo>
                    <a:pt x="0" y="319"/>
                  </a:lnTo>
                  <a:lnTo>
                    <a:pt x="9066" y="319"/>
                  </a:lnTo>
                  <a:lnTo>
                    <a:pt x="9066" y="0"/>
                  </a:lnTo>
                  <a:lnTo>
                    <a:pt x="4533" y="319"/>
                  </a:lnTo>
                  <a:close/>
                </a:path>
              </a:pathLst>
            </a:custGeom>
            <a:solidFill>
              <a:srgbClr val="37BDB3"/>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 name="Rectangle 10"/>
            <p:cNvSpPr/>
            <p:nvPr/>
          </p:nvSpPr>
          <p:spPr>
            <a:xfrm>
              <a:off x="-3175" y="3428999"/>
              <a:ext cx="9144000" cy="237703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grpSp>
      <p:sp>
        <p:nvSpPr>
          <p:cNvPr id="26" name="Title 25"/>
          <p:cNvSpPr>
            <a:spLocks noGrp="1"/>
          </p:cNvSpPr>
          <p:nvPr>
            <p:ph type="ctrTitle"/>
          </p:nvPr>
        </p:nvSpPr>
        <p:spPr>
          <a:xfrm>
            <a:off x="250825" y="4867494"/>
            <a:ext cx="8642350" cy="590931"/>
          </a:xfrm>
          <a:noFill/>
        </p:spPr>
        <p:txBody>
          <a:bodyPr lIns="0" tIns="0" rIns="0" bIns="0"/>
          <a:lstStyle/>
          <a:p>
            <a:pPr lvl="0" algn="ctr"/>
            <a:r>
              <a:rPr lang="en-GB" dirty="0" smtClean="0"/>
              <a:t>Cashless Society
                                    </a:t>
            </a:r>
            <a:endParaRPr lang="en-US" dirty="0"/>
          </a:p>
        </p:txBody>
      </p:sp>
      <p:sp>
        <p:nvSpPr>
          <p:cNvPr id="5" name="Rectangle 4"/>
          <p:cNvSpPr/>
          <p:nvPr/>
        </p:nvSpPr>
        <p:spPr>
          <a:xfrm>
            <a:off x="250825" y="5610926"/>
            <a:ext cx="8642350" cy="747897"/>
          </a:xfrm>
          <a:prstGeom prst="rect">
            <a:avLst/>
          </a:prstGeom>
          <a:noFill/>
        </p:spPr>
        <p:txBody>
          <a:bodyPr wrap="square" lIns="0" tIns="0" rIns="0" bIns="0">
            <a:spAutoFit/>
          </a:bodyPr>
          <a:lstStyle/>
          <a:p>
            <a:pPr algn="ctr">
              <a:lnSpc>
                <a:spcPct val="90000"/>
              </a:lnSpc>
            </a:pPr>
            <a:r>
              <a:rPr lang="en-GB" dirty="0">
                <a:solidFill>
                  <a:srgbClr val="FFFFFF"/>
                </a:solidFill>
              </a:rPr>
              <a:t>Contactless credit/debit cards, NFC- and web-enabled phones and digital wallets continue to transform the future of payment methods  -  with major implications for the way we will shop and interact with brands in the future.
                                    </a:t>
            </a:r>
            <a:endParaRPr lang="en-GB" dirty="0">
              <a:solidFill>
                <a:srgbClr val="FFFFFF"/>
              </a:solidFill>
            </a:endParaRPr>
          </a:p>
        </p:txBody>
      </p:sp>
      <p:grpSp>
        <p:nvGrpSpPr>
          <p:cNvPr id="3" name="Group 19"/>
          <p:cNvGrpSpPr>
            <a:grpSpLocks noChangeAspect="1"/>
          </p:cNvGrpSpPr>
          <p:nvPr/>
        </p:nvGrpSpPr>
        <p:grpSpPr>
          <a:xfrm>
            <a:off x="250825" y="260350"/>
            <a:ext cx="648225" cy="540000"/>
            <a:chOff x="250826" y="260350"/>
            <a:chExt cx="821085" cy="684000"/>
          </a:xfrm>
          <a:solidFill>
            <a:schemeClr val="bg2"/>
          </a:solidFill>
        </p:grpSpPr>
        <p:sp>
          <p:nvSpPr>
            <p:cNvPr id="13" name="Freeform 22"/>
            <p:cNvSpPr>
              <a:spLocks/>
            </p:cNvSpPr>
            <p:nvPr/>
          </p:nvSpPr>
          <p:spPr bwMode="auto">
            <a:xfrm>
              <a:off x="409331" y="260350"/>
              <a:ext cx="662580" cy="684000"/>
            </a:xfrm>
            <a:custGeom>
              <a:avLst/>
              <a:gdLst/>
              <a:ahLst/>
              <a:cxnLst>
                <a:cxn ang="0">
                  <a:pos x="369" y="0"/>
                </a:cxn>
                <a:cxn ang="0">
                  <a:pos x="369" y="383"/>
                </a:cxn>
                <a:cxn ang="0">
                  <a:pos x="0" y="383"/>
                </a:cxn>
                <a:cxn ang="0">
                  <a:pos x="0" y="479"/>
                </a:cxn>
                <a:cxn ang="0">
                  <a:pos x="464" y="479"/>
                </a:cxn>
                <a:cxn ang="0">
                  <a:pos x="464" y="0"/>
                </a:cxn>
                <a:cxn ang="0">
                  <a:pos x="369" y="0"/>
                </a:cxn>
              </a:cxnLst>
              <a:rect l="0" t="0" r="r" b="b"/>
              <a:pathLst>
                <a:path w="464" h="479">
                  <a:moveTo>
                    <a:pt x="369" y="0"/>
                  </a:moveTo>
                  <a:lnTo>
                    <a:pt x="369" y="383"/>
                  </a:lnTo>
                  <a:lnTo>
                    <a:pt x="0" y="383"/>
                  </a:lnTo>
                  <a:lnTo>
                    <a:pt x="0" y="479"/>
                  </a:lnTo>
                  <a:lnTo>
                    <a:pt x="464" y="479"/>
                  </a:lnTo>
                  <a:lnTo>
                    <a:pt x="464" y="0"/>
                  </a:lnTo>
                  <a:lnTo>
                    <a:pt x="36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4" name="Freeform 23"/>
            <p:cNvSpPr>
              <a:spLocks/>
            </p:cNvSpPr>
            <p:nvPr/>
          </p:nvSpPr>
          <p:spPr bwMode="auto">
            <a:xfrm>
              <a:off x="250826" y="260350"/>
              <a:ext cx="664008" cy="684000"/>
            </a:xfrm>
            <a:custGeom>
              <a:avLst/>
              <a:gdLst/>
              <a:ahLst/>
              <a:cxnLst>
                <a:cxn ang="0">
                  <a:pos x="465" y="96"/>
                </a:cxn>
                <a:cxn ang="0">
                  <a:pos x="465" y="0"/>
                </a:cxn>
                <a:cxn ang="0">
                  <a:pos x="0" y="0"/>
                </a:cxn>
                <a:cxn ang="0">
                  <a:pos x="0" y="479"/>
                </a:cxn>
                <a:cxn ang="0">
                  <a:pos x="96" y="479"/>
                </a:cxn>
                <a:cxn ang="0">
                  <a:pos x="96" y="96"/>
                </a:cxn>
                <a:cxn ang="0">
                  <a:pos x="465" y="96"/>
                </a:cxn>
              </a:cxnLst>
              <a:rect l="0" t="0" r="r" b="b"/>
              <a:pathLst>
                <a:path w="465" h="479">
                  <a:moveTo>
                    <a:pt x="465" y="96"/>
                  </a:moveTo>
                  <a:lnTo>
                    <a:pt x="465" y="0"/>
                  </a:lnTo>
                  <a:lnTo>
                    <a:pt x="0" y="0"/>
                  </a:lnTo>
                  <a:lnTo>
                    <a:pt x="0" y="479"/>
                  </a:lnTo>
                  <a:lnTo>
                    <a:pt x="96" y="479"/>
                  </a:lnTo>
                  <a:lnTo>
                    <a:pt x="96" y="96"/>
                  </a:lnTo>
                  <a:lnTo>
                    <a:pt x="465" y="9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5" name="Rectangle 24"/>
            <p:cNvSpPr>
              <a:spLocks noChangeArrowheads="1"/>
            </p:cNvSpPr>
            <p:nvPr/>
          </p:nvSpPr>
          <p:spPr bwMode="auto">
            <a:xfrm>
              <a:off x="524997" y="534521"/>
              <a:ext cx="274171" cy="13565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ontent Placeholder 18"/>
          <p:cNvGraphicFramePr>
            <a:graphicFrameLocks noGrp="1"/>
          </p:cNvGraphicFramePr>
          <p:nvPr>
            <p:ph idx="1"/>
          </p:nvPr>
        </p:nvGraphicFramePr>
        <p:xfrm>
          <a:off x="250826" y="873125"/>
          <a:ext cx="8642348" cy="5107548"/>
        </p:xfrm>
        <a:graphic>
          <a:graphicData uri="http://schemas.openxmlformats.org/drawingml/2006/table">
            <a:tbl>
              <a:tblPr>
                <a:tableStyleId>{5C22544A-7EE6-4342-B048-85BDC9FD1C3A}</a:tableStyleId>
              </a:tblPr>
              <a:tblGrid>
                <a:gridCol w="2741518"/>
                <a:gridCol w="208897"/>
                <a:gridCol w="2741518"/>
                <a:gridCol w="208897"/>
                <a:gridCol w="2741518"/>
              </a:tblGrid>
              <a:tr h="762000">
                <a:tc>
                  <a:txBody>
                    <a:bodyPr/>
                    <a:lstStyle/>
                    <a:p>
                      <a:pPr algn="l">
                        <a:lnSpc>
                          <a:spcPct val="90000"/>
                        </a:lnSpc>
                        <a:spcAft>
                          <a:spcPts val="600"/>
                        </a:spcAft>
                      </a:pPr>
                      <a:r>
                        <a:rPr lang="en-GB" sz="2400" b="1" spc="0" dirty="0" smtClean="0">
                          <a:solidFill>
                            <a:schemeClr val="bg1"/>
                          </a:solidFill>
                        </a:rPr>
                        <a:t>5 Years ago</a:t>
                      </a:r>
                      <a:endParaRPr lang="en-GB" sz="2400" b="1" spc="0" dirty="0">
                        <a:solidFill>
                          <a:schemeClr val="bg1"/>
                        </a:solidFill>
                      </a:endParaRPr>
                    </a:p>
                  </a:txBody>
                  <a:tcPr marL="144000" marR="144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lnSpc>
                          <a:spcPct val="90000"/>
                        </a:lnSpc>
                        <a:spcAft>
                          <a:spcPts val="600"/>
                        </a:spcAft>
                      </a:pPr>
                      <a:endParaRPr lang="en-GB" sz="800" b="1" spc="0" dirty="0">
                        <a:solidFill>
                          <a:schemeClr val="bg1"/>
                        </a:solidFill>
                      </a:endParaRPr>
                    </a:p>
                  </a:txBody>
                  <a:tcPr marL="72000" marR="72000" marT="108000" marB="108000" anchor="ctr">
                    <a:lnL w="12700" cmpd="sng">
                      <a:noFill/>
                    </a:lnL>
                    <a:lnR w="1905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2400" b="1" spc="0" dirty="0" smtClean="0">
                          <a:solidFill>
                            <a:schemeClr val="tx1">
                              <a:lumMod val="85000"/>
                              <a:lumOff val="15000"/>
                            </a:schemeClr>
                          </a:solidFill>
                        </a:rPr>
                        <a:t>Now</a:t>
                      </a:r>
                      <a:endParaRPr lang="en-GB" sz="2400" b="1" spc="0" dirty="0">
                        <a:solidFill>
                          <a:schemeClr val="tx1">
                            <a:lumMod val="85000"/>
                            <a:lumOff val="15000"/>
                          </a:schemeClr>
                        </a:solidFill>
                      </a:endParaRPr>
                    </a:p>
                  </a:txBody>
                  <a:tcPr marL="144000" marR="144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90000"/>
                        </a:lnSpc>
                        <a:spcAft>
                          <a:spcPts val="600"/>
                        </a:spcAft>
                      </a:pPr>
                      <a:endParaRPr lang="en-GB" sz="800" b="1" spc="0" dirty="0">
                        <a:solidFill>
                          <a:schemeClr val="tx1">
                            <a:lumMod val="85000"/>
                            <a:lumOff val="15000"/>
                          </a:schemeClr>
                        </a:solidFill>
                      </a:endParaRPr>
                    </a:p>
                  </a:txBody>
                  <a:tcPr marL="72000" marR="72000" marT="108000" marB="108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2400" b="1" spc="0" baseline="0" dirty="0" smtClean="0">
                          <a:solidFill>
                            <a:schemeClr val="tx1">
                              <a:lumMod val="85000"/>
                              <a:lumOff val="15000"/>
                            </a:schemeClr>
                          </a:solidFill>
                        </a:rPr>
                        <a:t>5 Years time</a:t>
                      </a:r>
                      <a:endParaRPr lang="en-GB" sz="2400" b="1" spc="0" dirty="0">
                        <a:solidFill>
                          <a:schemeClr val="tx1">
                            <a:lumMod val="85000"/>
                            <a:lumOff val="15000"/>
                          </a:schemeClr>
                        </a:solidFill>
                      </a:endParaRPr>
                    </a:p>
                  </a:txBody>
                  <a:tcPr marL="144000" marR="144000" marT="108000" marB="108000" anchor="ctr">
                    <a:lnL w="19050" cap="flat" cmpd="sng" algn="ctr">
                      <a:no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24000">
                <a:tc>
                  <a:txBody>
                    <a:bodyPr/>
                    <a:lstStyle/>
                    <a:p>
                      <a:pPr algn="l">
                        <a:lnSpc>
                          <a:spcPct val="90000"/>
                        </a:lnSpc>
                        <a:spcAft>
                          <a:spcPts val="600"/>
                        </a:spcAft>
                      </a:pPr>
                      <a:r>
                        <a:rPr lang="en-GB" sz="1600" spc="-20" dirty="0" smtClean="0">
                          <a:solidFill>
                            <a:schemeClr val="bg1"/>
                          </a:solidFill>
                        </a:rPr>
                        <a:t>1</a:t>
                      </a:r>
                      <a:endParaRPr lang="en-GB" sz="1600" spc="-20" dirty="0">
                        <a:solidFill>
                          <a:schemeClr val="bg1"/>
                        </a:solidFill>
                      </a:endParaRPr>
                    </a:p>
                  </a:txBody>
                  <a:tcPr marL="144000" marR="144000" anchor="ctr">
                    <a:lnL w="12700" cmpd="sng">
                      <a:noFill/>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lnSpc>
                          <a:spcPct val="90000"/>
                        </a:lnSpc>
                        <a:spcAft>
                          <a:spcPts val="600"/>
                        </a:spcAft>
                      </a:pPr>
                      <a:endParaRPr lang="en-GB" sz="800" spc="-20" dirty="0">
                        <a:solidFill>
                          <a:schemeClr val="bg1"/>
                        </a:solidFill>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1600" spc="-20" dirty="0" smtClean="0">
                          <a:solidFill>
                            <a:schemeClr val="tx1">
                              <a:lumMod val="85000"/>
                              <a:lumOff val="15000"/>
                            </a:schemeClr>
                          </a:solidFill>
                        </a:rPr>
                        <a:t>2</a:t>
                      </a:r>
                      <a:endParaRPr lang="en-GB" sz="1600" spc="-20" dirty="0">
                        <a:solidFill>
                          <a:schemeClr val="tx1">
                            <a:lumMod val="85000"/>
                            <a:lumOff val="15000"/>
                          </a:schemeClr>
                        </a:solidFill>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90000"/>
                        </a:lnSpc>
                        <a:spcAft>
                          <a:spcPts val="600"/>
                        </a:spcAft>
                      </a:pPr>
                      <a:endParaRPr lang="en-GB" sz="800" spc="-20" dirty="0">
                        <a:solidFill>
                          <a:schemeClr val="tx1">
                            <a:lumMod val="85000"/>
                            <a:lumOff val="15000"/>
                          </a:schemeClr>
                        </a:solidFill>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1600" i="1" spc="-20" dirty="0" smtClean="0">
                          <a:solidFill>
                            <a:schemeClr val="tx1">
                              <a:lumMod val="85000"/>
                              <a:lumOff val="15000"/>
                            </a:schemeClr>
                          </a:solidFill>
                        </a:rPr>
                        <a:t>3</a:t>
                      </a:r>
                      <a:endParaRPr lang="en-GB" sz="1600" kern="1200" spc="-20" dirty="0" smtClean="0">
                        <a:solidFill>
                          <a:schemeClr val="tx1">
                            <a:lumMod val="85000"/>
                            <a:lumOff val="15000"/>
                          </a:schemeClr>
                        </a:solidFill>
                        <a:latin typeface="+mn-lt"/>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24000">
                <a:tc>
                  <a:txBody>
                    <a:bodyPr/>
                    <a:lstStyle/>
                    <a:p>
                      <a:pPr algn="l">
                        <a:lnSpc>
                          <a:spcPct val="90000"/>
                        </a:lnSpc>
                        <a:spcAft>
                          <a:spcPts val="600"/>
                        </a:spcAft>
                      </a:pPr>
                      <a:r>
                        <a:rPr lang="en-GB" sz="1600" spc="-20" dirty="0" smtClean="0">
                          <a:solidFill>
                            <a:schemeClr val="bg1"/>
                          </a:solidFill>
                        </a:rPr>
                        <a:t>4</a:t>
                      </a:r>
                      <a:endParaRPr lang="en-GB" sz="1600" spc="-20" dirty="0">
                        <a:solidFill>
                          <a:schemeClr val="bg1"/>
                        </a:solidFill>
                      </a:endParaRPr>
                    </a:p>
                  </a:txBody>
                  <a:tcPr marL="144000" marR="144000" anchor="ctr">
                    <a:lnL w="12700" cmpd="sng">
                      <a:noFill/>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lnSpc>
                          <a:spcPct val="90000"/>
                        </a:lnSpc>
                        <a:spcAft>
                          <a:spcPts val="600"/>
                        </a:spcAft>
                      </a:pPr>
                      <a:endParaRPr lang="en-GB" sz="800" spc="-20" dirty="0">
                        <a:solidFill>
                          <a:schemeClr val="bg1"/>
                        </a:solidFill>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1600" spc="-20" dirty="0" smtClean="0">
                          <a:solidFill>
                            <a:schemeClr val="tx1">
                              <a:lumMod val="85000"/>
                              <a:lumOff val="15000"/>
                            </a:schemeClr>
                          </a:solidFill>
                        </a:rPr>
                        <a:t>5</a:t>
                      </a:r>
                      <a:endParaRPr lang="en-GB" sz="1600" spc="-20" dirty="0">
                        <a:solidFill>
                          <a:schemeClr val="tx1">
                            <a:lumMod val="85000"/>
                            <a:lumOff val="15000"/>
                          </a:schemeClr>
                        </a:solidFill>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90000"/>
                        </a:lnSpc>
                        <a:spcAft>
                          <a:spcPts val="600"/>
                        </a:spcAft>
                      </a:pPr>
                      <a:endParaRPr lang="en-GB" sz="800" spc="-20" dirty="0">
                        <a:solidFill>
                          <a:schemeClr val="tx1">
                            <a:lumMod val="85000"/>
                            <a:lumOff val="15000"/>
                          </a:schemeClr>
                        </a:solidFill>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1600" i="1" spc="-20" dirty="0" smtClean="0">
                          <a:solidFill>
                            <a:schemeClr val="tx1">
                              <a:lumMod val="85000"/>
                              <a:lumOff val="15000"/>
                            </a:schemeClr>
                          </a:solidFill>
                        </a:rPr>
                        <a:t>6</a:t>
                      </a:r>
                      <a:endParaRPr lang="en-GB" sz="1600" kern="1200" spc="-20" dirty="0" smtClean="0">
                        <a:solidFill>
                          <a:schemeClr val="tx1">
                            <a:lumMod val="85000"/>
                            <a:lumOff val="15000"/>
                          </a:schemeClr>
                        </a:solidFill>
                        <a:latin typeface="+mn-lt"/>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24000">
                <a:tc>
                  <a:txBody>
                    <a:bodyPr/>
                    <a:lstStyle/>
                    <a:p>
                      <a:pPr algn="l">
                        <a:lnSpc>
                          <a:spcPct val="90000"/>
                        </a:lnSpc>
                        <a:spcAft>
                          <a:spcPts val="600"/>
                        </a:spcAft>
                      </a:pPr>
                      <a:r>
                        <a:rPr lang="en-GB" sz="1600" spc="-20" dirty="0" smtClean="0">
                          <a:solidFill>
                            <a:schemeClr val="bg1"/>
                          </a:solidFill>
                        </a:rPr>
                        <a:t>7</a:t>
                      </a:r>
                      <a:endParaRPr lang="en-GB" sz="1600" spc="-20" dirty="0">
                        <a:solidFill>
                          <a:schemeClr val="bg1"/>
                        </a:solidFill>
                      </a:endParaRPr>
                    </a:p>
                  </a:txBody>
                  <a:tcPr marL="144000" marR="144000" anchor="ctr">
                    <a:lnL w="12700" cmpd="sng">
                      <a:noFill/>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lnSpc>
                          <a:spcPct val="90000"/>
                        </a:lnSpc>
                        <a:spcAft>
                          <a:spcPts val="600"/>
                        </a:spcAft>
                      </a:pPr>
                      <a:endParaRPr lang="en-GB" sz="800" spc="-20" dirty="0">
                        <a:solidFill>
                          <a:schemeClr val="bg1"/>
                        </a:solidFill>
                      </a:endParaRPr>
                    </a:p>
                  </a:txBody>
                  <a:tcPr marL="72000" marR="72000" marT="0" marB="0" anchor="ctr">
                    <a:lnL w="12700" cmpd="sng">
                      <a:noFill/>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1600" spc="-20" dirty="0" smtClean="0">
                          <a:solidFill>
                            <a:schemeClr val="tx1">
                              <a:lumMod val="85000"/>
                              <a:lumOff val="15000"/>
                            </a:schemeClr>
                          </a:solidFill>
                        </a:rPr>
                        <a:t>8</a:t>
                      </a:r>
                      <a:endParaRPr lang="en-GB" sz="1600" spc="-20" dirty="0">
                        <a:solidFill>
                          <a:schemeClr val="tx1">
                            <a:lumMod val="85000"/>
                            <a:lumOff val="15000"/>
                          </a:schemeClr>
                        </a:solidFill>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90000"/>
                        </a:lnSpc>
                        <a:spcAft>
                          <a:spcPts val="600"/>
                        </a:spcAft>
                      </a:pPr>
                      <a:endParaRPr lang="en-GB" sz="800" spc="-20" dirty="0">
                        <a:solidFill>
                          <a:schemeClr val="tx1">
                            <a:lumMod val="85000"/>
                            <a:lumOff val="15000"/>
                          </a:schemeClr>
                        </a:solidFill>
                      </a:endParaRPr>
                    </a:p>
                  </a:txBody>
                  <a:tcPr marL="72000" marR="7200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90000"/>
                        </a:lnSpc>
                        <a:spcAft>
                          <a:spcPts val="600"/>
                        </a:spcAft>
                      </a:pPr>
                      <a:r>
                        <a:rPr lang="en-GB" sz="1600" i="1" spc="-20" dirty="0" smtClean="0">
                          <a:solidFill>
                            <a:schemeClr val="tx1">
                              <a:lumMod val="85000"/>
                              <a:lumOff val="15000"/>
                            </a:schemeClr>
                          </a:solidFill>
                        </a:rPr>
                        <a:t>9</a:t>
                      </a:r>
                      <a:endParaRPr lang="en-GB" sz="1600" kern="1200" spc="-20" dirty="0" smtClean="0">
                        <a:solidFill>
                          <a:schemeClr val="tx1">
                            <a:lumMod val="85000"/>
                            <a:lumOff val="15000"/>
                          </a:schemeClr>
                        </a:solidFill>
                        <a:latin typeface="+mn-lt"/>
                        <a:ea typeface="+mn-ea"/>
                        <a:cs typeface="+mn-cs"/>
                      </a:endParaRPr>
                    </a:p>
                  </a:txBody>
                  <a:tcPr marL="144000" marR="1440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bl>
          </a:graphicData>
        </a:graphic>
      </p:graphicFrame>
      <p:sp>
        <p:nvSpPr>
          <p:cNvPr id="18" name="Text Placeholder 17"/>
          <p:cNvSpPr>
            <a:spLocks noGrp="1"/>
          </p:cNvSpPr>
          <p:nvPr>
            <p:ph type="body" sz="quarter" idx="10"/>
          </p:nvPr>
        </p:nvSpPr>
        <p:spPr/>
        <p:txBody>
          <a:bodyPr/>
          <a:lstStyle/>
          <a:p>
            <a:r>
              <a:rPr lang="en-GB" smtClean="0"/>
              <a:t/>
            </a:r>
            <a:endParaRPr lang="en-GB" dirty="0"/>
          </a:p>
        </p:txBody>
      </p:sp>
      <p:sp>
        <p:nvSpPr>
          <p:cNvPr id="4" name="Title 3"/>
          <p:cNvSpPr>
            <a:spLocks noGrp="1"/>
          </p:cNvSpPr>
          <p:nvPr>
            <p:ph type="title"/>
          </p:nvPr>
        </p:nvSpPr>
        <p:spPr/>
        <p:txBody>
          <a:bodyPr/>
          <a:lstStyle/>
          <a:p>
            <a:r>
              <a:rPr lang="en-GB" smtClean="0"/>
              <a:t>What will happen next?</a:t>
            </a:r>
            <a:endParaRPr lang="en-GB" dirty="0"/>
          </a:p>
        </p:txBody>
      </p:sp>
      <p:grpSp>
        <p:nvGrpSpPr>
          <p:cNvPr id="2" name="Group 16"/>
          <p:cNvGrpSpPr/>
          <p:nvPr/>
        </p:nvGrpSpPr>
        <p:grpSpPr>
          <a:xfrm>
            <a:off x="2987824" y="2216716"/>
            <a:ext cx="3168353" cy="384192"/>
            <a:chOff x="2987824" y="1880828"/>
            <a:chExt cx="3168353" cy="384192"/>
          </a:xfrm>
        </p:grpSpPr>
        <p:sp>
          <p:nvSpPr>
            <p:cNvPr id="15" name="Isosceles Triangle 14"/>
            <p:cNvSpPr/>
            <p:nvPr/>
          </p:nvSpPr>
          <p:spPr>
            <a:xfrm rot="5400000">
              <a:off x="2903740" y="1964912"/>
              <a:ext cx="384191" cy="216024"/>
            </a:xfrm>
            <a:prstGeom prs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16" name="Isosceles Triangle 15"/>
            <p:cNvSpPr/>
            <p:nvPr/>
          </p:nvSpPr>
          <p:spPr>
            <a:xfrm rot="5400000">
              <a:off x="5856069" y="1964913"/>
              <a:ext cx="384191" cy="216024"/>
            </a:xfrm>
            <a:prstGeom prst="triangle">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grpSp>
      <p:grpSp>
        <p:nvGrpSpPr>
          <p:cNvPr id="3" name="Group 23"/>
          <p:cNvGrpSpPr/>
          <p:nvPr/>
        </p:nvGrpSpPr>
        <p:grpSpPr>
          <a:xfrm>
            <a:off x="2987824" y="3969060"/>
            <a:ext cx="3168353" cy="384192"/>
            <a:chOff x="2987824" y="1880828"/>
            <a:chExt cx="3168353" cy="384192"/>
          </a:xfrm>
        </p:grpSpPr>
        <p:sp>
          <p:nvSpPr>
            <p:cNvPr id="25" name="Isosceles Triangle 24"/>
            <p:cNvSpPr/>
            <p:nvPr/>
          </p:nvSpPr>
          <p:spPr>
            <a:xfrm rot="5400000">
              <a:off x="2903740" y="1964912"/>
              <a:ext cx="384191" cy="216024"/>
            </a:xfrm>
            <a:prstGeom prs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6" name="Isosceles Triangle 25"/>
            <p:cNvSpPr/>
            <p:nvPr/>
          </p:nvSpPr>
          <p:spPr>
            <a:xfrm rot="5400000">
              <a:off x="5856069" y="1964913"/>
              <a:ext cx="384191" cy="216024"/>
            </a:xfrm>
            <a:prstGeom prst="triangle">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grpSp>
      <p:grpSp>
        <p:nvGrpSpPr>
          <p:cNvPr id="5" name="Group 26"/>
          <p:cNvGrpSpPr/>
          <p:nvPr/>
        </p:nvGrpSpPr>
        <p:grpSpPr>
          <a:xfrm>
            <a:off x="2987824" y="5265204"/>
            <a:ext cx="3168353" cy="384192"/>
            <a:chOff x="2987824" y="1880828"/>
            <a:chExt cx="3168353" cy="384192"/>
          </a:xfrm>
        </p:grpSpPr>
        <p:sp>
          <p:nvSpPr>
            <p:cNvPr id="28" name="Isosceles Triangle 27"/>
            <p:cNvSpPr/>
            <p:nvPr/>
          </p:nvSpPr>
          <p:spPr>
            <a:xfrm rot="5400000">
              <a:off x="2903740" y="1964912"/>
              <a:ext cx="384191" cy="216024"/>
            </a:xfrm>
            <a:prstGeom prs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sp>
          <p:nvSpPr>
            <p:cNvPr id="29" name="Isosceles Triangle 28"/>
            <p:cNvSpPr/>
            <p:nvPr/>
          </p:nvSpPr>
          <p:spPr>
            <a:xfrm rot="5400000">
              <a:off x="5856069" y="1964913"/>
              <a:ext cx="384191" cy="216024"/>
            </a:xfrm>
            <a:prstGeom prst="triangle">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FFFF"/>
                </a:solidFill>
              </a:endParaRPr>
            </a:p>
          </p:txBody>
        </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spcAft>
                <a:spcPts val="600"/>
              </a:spcAft>
              <a:buNone/>
            </a:pPr>
            <a:r>
              <a:rPr lang="en-US" sz="1600" b="0" noProof="0" dirty="0" smtClean="0"/>
              <a:t xml:space="preserve">Test paragraph 1</a:t>
            </a:r>
          </a:p>
          <a:p>
            <a:pPr marL="0" indent="0">
              <a:spcAft>
                <a:spcPts val="600"/>
              </a:spcAft>
              <a:buNone/>
            </a:pPr>
            <a:r>
              <a:rPr lang="en-US" sz="1600" b="0" noProof="0" dirty="0" smtClean="0"/>
              <a:t xml:space="preserve">Test paragraph 2</a:t>
            </a:r>
          </a:p>
          <a:p>
            <a:pPr marL="0" indent="0">
              <a:spcAft>
                <a:spcPts val="600"/>
              </a:spcAft>
              <a:buNone/>
            </a:pPr>
          </a:p>
          <a:p>
            <a:pPr>
              <a:pStyle a:val="ListParagraph"/>
              <a:numPr>
                <a:ilvl a:val="0"/>
                <a:numId a:val="1"/>
              </a:numPr>
            </a:pPr>
            <a:r>
              <a:rPr lang="en-US" sz="1600" b="0" noProof="0" dirty="0" smtClean="0"/>
              <a:t xml:space="preserve">list 1</a:t>
            </a:r>
          </a:p>
          <a:p>
            <a:pPr>
              <a:pStyle a:val="ListParagraph"/>
              <a:numPr>
                <a:ilvl a:val="0"/>
                <a:numId a:val="1"/>
              </a:numPr>
            </a:pPr>
            <a:r>
              <a:rPr lang="en-US" sz="1600" b="0" noProof="0" dirty="0" smtClean="0"/>
              <a:t xml:space="preserve">List 2</a:t>
            </a:r>
          </a:p>
          <a:p>
            <a:pPr marL="0" indent="0">
              <a:spcAft>
                <a:spcPts val="600"/>
              </a:spcAft>
              <a:buNone/>
            </a:pPr>
            <a:r>
              <a:rPr lang="en-US" sz="1600" b="0" noProof="0" dirty="0" smtClean="0"/>
              <a:t xml:space="preserve">A </a:t>
            </a:r>
            <a:r>
              <a:rPr>
                <a:b/>
              </a:rPr>
              <a:rPr lang="en-US" sz="1600" b="0" noProof="0" dirty="0" smtClean="0"/>
              <a:t xml:space="preserve">bold</a:t>
            </a:r>
            <a:r>
              <a:rPr lang="en-US" sz="1600" b="0" noProof="0" dirty="0" smtClean="0"/>
              <a:t xml:space="preserve"> word</a:t>
            </a:r>
          </a:p>
        </p:txBody>
      </p:sp>
      <p:sp>
        <p:nvSpPr>
          <p:cNvPr id="3" name="Text Placeholder 2"/>
          <p:cNvSpPr>
            <a:spLocks noGrp="1"/>
          </p:cNvSpPr>
          <p:nvPr>
            <p:ph type="body" sz="quarter" idx="10"/>
          </p:nvPr>
        </p:nvSpPr>
        <p:spPr/>
        <p:txBody>
          <a:bodyPr/>
          <a:lstStyle/>
          <a:p>
            <a:r>
              <a:rPr lang="en-US" smtClean="0"/>
              <a:t/>
            </a:r>
            <a:endParaRPr lang="en-US" dirty="0"/>
          </a:p>
        </p:txBody>
      </p:sp>
      <p:sp>
        <p:nvSpPr>
          <p:cNvPr id="4" name="Title 3"/>
          <p:cNvSpPr>
            <a:spLocks noGrp="1"/>
          </p:cNvSpPr>
          <p:nvPr>
            <p:ph type="title"/>
          </p:nvPr>
        </p:nvSpPr>
        <p:spPr/>
        <p:txBody>
          <a:bodyPr/>
          <a:lstStyle/>
          <a:p>
            <a:r>
              <a:rPr lang="en-US" sz="3200" dirty="0" smtClean="0"/>
              <a:t>Test Header</a:t>
            </a:r>
            <a:endParaRPr lang="en-US" sz="32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
            </a:r>
          </a:p>
        </p:txBody>
      </p:sp>
      <p:sp>
        <p:nvSpPr>
          <p:cNvPr id="10" name="Title 9"/>
          <p:cNvSpPr>
            <a:spLocks noGrp="1"/>
          </p:cNvSpPr>
          <p:nvPr>
            <p:ph type="title"/>
          </p:nvPr>
        </p:nvSpPr>
        <p:spPr>
          <a:prstGeom prst="rect">
            <a:avLst/>
          </a:prstGeom>
        </p:spPr>
        <p:txBody>
          <a:bodyPr/>
          <a:lstStyle/>
          <a:p>
            <a:r>
              <a:rPr lang="en-US" sz="3200" dirty="0" smtClean="0"/>
              <a:t>Lorem Ipsum Dolor Sit Amet</a:t>
            </a:r>
            <a:endParaRPr lang="en-US" sz="3200" dirty="0"/>
          </a:p>
        </p:txBody>
      </p:sp>
      <p:graphicFrame>
        <p:nvGraphicFramePr>
          <p:cNvPr id="7" name="Content Placeholder 6"/>
          <p:cNvGraphicFramePr>
            <a:graphicFrameLocks noGrp="1"/>
          </p:cNvGraphicFramePr>
          <p:nvPr>
            <p:ph idx="1"/>
          </p:nvPr>
        </p:nvGraphicFramePr>
        <p:xfrm>
          <a:off x="250825" y="873125"/>
          <a:ext cx="8642350" cy="5073696"/>
        </p:xfrm>
        <a:graphic>
          <a:graphicData uri="http://schemas.openxmlformats.org/drawingml/2006/table">
            <a:tbl>
              <a:tblPr firstRow="1" bandRow="1">
                <a:tableStyleId>{5C22544A-7EE6-4342-B048-85BDC9FD1C3A}</a:tableStyleId>
              </a:tblPr>
              <a:tblGrid>
                <a:gridCol w="8642350"/>
              </a:tblGrid>
              <a:tr h="912080">
                <a:tc>
                  <a:txBody>
                    <a:bodyPr/>
                    <a:lstStyle/>
                    <a:p>
                      <a:pPr algn="ctr" rtl="0" eaLnBrk="1" fontAlgn="t" latinLnBrk="0" hangingPunct="1">
                        <a:lnSpc>
                          <a:spcPct val="90000"/>
                        </a:lnSpc>
                        <a:spcAft>
                          <a:spcPts val="600"/>
                        </a:spcAft>
                      </a:pPr>
                      <a:r>
                        <a:rPr lang="en-US" sz="2400" b="1" i="0" u="none" strike="noStrike" kern="1200" baseline="0" noProof="0" dirty="0" smtClean="0">
                          <a:solidFill>
                            <a:schemeClr val="bg1"/>
                          </a:solidFill>
                          <a:latin typeface="+mn-lt"/>
                          <a:ea typeface="+mn-ea"/>
                          <a:cs typeface="+mn-cs"/>
                        </a:rPr>
                        <a:t>Lorem Ipsum Dolor Consec</a:t>
                      </a:r>
                    </a:p>
                    <a:p>
                      <a:pPr marL="0" indent="0">
                        <a:spcAft>
                          <a:spcPts val="600"/>
                        </a:spcAft>
                        <a:buNone/>
                      </a:pPr>
                      <a:r>
                        <a:rPr lang="en-US" sz="1600" b="0" noProof="0" dirty="0" smtClean="0"/>
                        <a:t xml:space="preserve">Sum expectantes. Ego hodie expectantes. Expectantes, et misit unum de pueris Gus interficere. Et suus vos. Nescio quis, qui est bonus usus liberi ad Isai? Qui nosti ... Quis dimisit filios ad necem ... hmm? Gus! Est, ante me factus singulis decem gradibus. Et nunc ad aliud opus mihi tandem tollendum est puer ille consensus et nunc fugit. Ipse suus obtinuit eam. Non solum autem illa, sed te tractantur in se trahens felis. </a:t>
                      </a:r>
                    </a:p>
                    <!--
                                        <a:p>
                                            <a:pPr algn="ctr" rtl="0" eaLnBrk="1" fontAlgn="t" latinLnBrk="0" hangingPunct="1">
                                                <a:lnSpc>
                                                    <a:spcPct val="90000"/>
                                                </a:lnSpc>
                                                <a:spcAft>
                                                    <a:spcPts val="600"/>
                                                </a:spcAft>
                                            </a:pPr>
                                            <a:r>
                                                <a:rPr lang="en-US" sz="1600" b="0" i="0" u="none" strike="noStrike" kern="1200" baseline="0" noProof="0" dirty="0" smtClean="0">
                                                    <a:solidFill>
                                                        <a:schemeClr val="bg1"/>
                                                    </a:solidFill>
                                                    <a:latin typeface="+mn-lt"/>
                                                    <a:ea typeface="+mn-ea"/>
                                                    <a:cs typeface="+mn-cs"/>
                                                </a:rPr>
                                                <a:t>Expectations about the speed and ease of payments are reshaping and customers expect any payment delay to be eliminated. As payment processes are streamlined, cashiers </a:t>
                                            </a:r>
                                            <a:r>
                                                <a:rPr lang="en-US" sz="1600" b="0" i="0" u="none" strike="noStrike" kern="1200" baseline="0" noProof="0" dirty="0" err="1" smtClean="0">
                                                    <a:solidFill>
                                                        <a:schemeClr val="bg1"/>
                                                    </a:solidFill>
                                                    <a:latin typeface="+mn-lt"/>
                                                    <a:ea typeface="+mn-ea"/>
                                                    <a:cs typeface="+mn-cs"/>
                                                </a:rPr>
                                                <a:t>decentralised</a:t>
                                            </a:r>
                                            <a:r>
                                                <a:rPr lang="en-US" sz="1600" b="0" i="0" u="none" strike="noStrike" kern="1200" baseline="0" noProof="0" dirty="0" smtClean="0">
                                                    <a:solidFill>
                                                        <a:schemeClr val="bg1"/>
                                                    </a:solidFill>
                                                    <a:latin typeface="+mn-lt"/>
                                                    <a:ea typeface="+mn-ea"/>
                                                    <a:cs typeface="+mn-cs"/>
                                                </a:rPr>
                                                <a:t> and </a:t>
                                            </a:r>
                                            <a:r>
                                                <a:rPr lang="en-US" sz="1600" b="0" i="0" u="none" strike="noStrike" kern="1200" baseline="0" noProof="0" dirty="0" err="1" smtClean="0">
                                                    <a:solidFill>
                                                        <a:schemeClr val="bg1"/>
                                                    </a:solidFill>
                                                    <a:latin typeface="+mn-lt"/>
                                                    <a:ea typeface="+mn-ea"/>
                                                    <a:cs typeface="+mn-cs"/>
                                                </a:rPr>
                                                <a:t>painpoints</a:t>
                                            </a:r>
                                            <a:r>
                                                <a:rPr lang="en-US" sz="1600" b="0" i="0" u="none" strike="noStrike" kern="1200" baseline="0" noProof="0" dirty="0" smtClean="0">
                                                    <a:solidFill>
                                                        <a:schemeClr val="bg1"/>
                                                    </a:solidFill>
                                                    <a:latin typeface="+mn-lt"/>
                                                    <a:ea typeface="+mn-ea"/>
                                                    <a:cs typeface="+mn-cs"/>
                                                </a:rPr>
                                                <a:t> removed, payment will become near invisible. Brands who can provide these seamlessness or who experiment with novel ways to pay, such as biometric payments, will win favour.</a:t>
                                            </a:r>
                                            <a:endParaRPr lang="en-US" sz="1800" b="0" i="0" u="none" strike="noStrike" kern="1200" baseline="0" noProof="0" dirty="0" smtClean="0">
                                                <a:solidFill>
                                                    <a:schemeClr val="bg1"/>
                                                </a:solidFill>
                                                <a:latin typeface="+mn-lt"/>
                                                <a:ea typeface="+mn-ea"/>
                                                <a:cs typeface="+mn-cs"/>
                                            </a:endParaRPr>
                                        </a:p>
                                        //-->
                  </a:txBody>
                  <a:tcPr marB="21600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881154">
                <a:tc>
                  <a:txBody>
                    <a:bodyPr/>
                    <a:lstStyle/>
                    <a:p>
                      <a:pPr marL="0" marR="0" indent="0" algn="ctr" defTabSz="457200" rtl="0" eaLnBrk="1" fontAlgn="auto" latinLnBrk="0" hangingPunct="1">
                        <a:lnSpc>
                          <a:spcPct val="90000"/>
                        </a:lnSpc>
                        <a:spcBef>
                          <a:spcPts val="0"/>
                        </a:spcBef>
                        <a:spcAft>
                          <a:spcPts val="600"/>
                        </a:spcAft>
                        <a:buClrTx/>
                        <a:buSzTx/>
                        <a:buFontTx/>
                        <a:buNone/>
                        <a:tabLst/>
                        <a:defRPr/>
                      </a:pPr>
                      <a:r>
                        <a:rPr lang="en-US" sz="2400" b="1" i="0" u="none" strike="noStrike" kern="1200" baseline="0" noProof="0" dirty="0" smtClean="0">
                          <a:solidFill>
                            <a:schemeClr val="bg1"/>
                          </a:solidFill>
                          <a:latin typeface="+mn-lt"/>
                          <a:ea typeface="+mn-ea"/>
                          <a:cs typeface="+mn-cs"/>
                        </a:rPr>
                        <a:t>Consectetur Adipiscing</a:t>
                      </a:r>
                    </a:p>
                    <a:p>
                      <a:pPr marL="0" indent="0">
                        <a:spcAft>
                          <a:spcPts val="600"/>
                        </a:spcAft>
                        <a:buNone/>
                      </a:pPr>
                      <a:r>
                        <a:rPr lang="en-US" sz="1600" b="0" noProof="0" dirty="0" smtClean="0"/>
                        <a:t xml:space="preserve">Sum expectantes. Ego hodie expectantes. Expectantes, et misit unum de pueris Gus interficere. Et suus vos. Nescio quis, qui est bonus usus liberi ad Isai?</a:t>
                      </a:r>
                    </a:p>
                    <a:p>
                      <a:pPr marL="0" indent="0">
                        <a:spcAft>
                          <a:spcPts val="600"/>
                        </a:spcAft>
                        <a:buNone/>
                      </a:pPr>
                      <a:r>
                        <a:rPr lang="en-US" sz="1600" b="0" noProof="0" dirty="0" smtClean="0"/>
                        <a:t xml:space="preserve">Qui nosti ... Quis dimisit filios ad necem ... hmm? Gus! Est, ante me factus singulis decem gradibus.</a:t>
                      </a:r>
                    </a:p>
                    <a:p>
                      <a:pPr marL="0" indent="0">
                        <a:spcAft>
                          <a:spcPts val="600"/>
                        </a:spcAft>
                        <a:buNone/>
                      </a:pPr>
                      <a:r>
                        <a:rPr lang="en-US" sz="1600" b="0" noProof="0" dirty="0" smtClean="0"/>
                        <a:t xml:space="preserve">Et nunc ad aliud opus mihi tandem tollendum est puer ille consensus et nunc fugit. Ipse suus obtinuit eam. Non solum autem illa, sed te tractantur in se trahens felis. </a:t>
                      </a:r>
                    </a:p>
                    <!--
                                        <a:p>
                                            <a:pPr marL="0" marR="0" indent="0" algn="ctr" defTabSz="457200" rtl="0" eaLnBrk="1" fontAlgn="auto" latinLnBrk="0" hangingPunct="1">
                                                <a:lnSpc>
                                                    <a:spcPct val="90000"/>
                                                </a:lnSpc>
                                                <a:spcBef>
                                                    <a:spcPts val="0"/>
                                                </a:spcBef>
                                                <a:spcAft>
                                                    <a:spcPts val="600"/>
                                                </a:spcAft>
                                                <a:buClrTx/>
                                                <a:buSzTx/>
                                                <a:buFontTx/>
                                                <a:buNone/>
                                                <a:tabLst/>
                                                <a:defRPr/>
                                            </a:pPr>
                                            <a:r>
                                                <a:rPr lang="en-US" sz="1600" b="0" noProof="0" dirty="0" smtClean="0">
                                                    <a:solidFill>
                                                        <a:schemeClr val="bg1"/>
                                                    </a:solidFill>
                                                </a:rPr>
                                                <a:t>Privacy concerns surrounding how</a:t>
                                            </a:r>
                                            <a:r>
                                                <a:rPr lang="en-US" sz="1600" b="0" baseline="0" noProof="0" dirty="0" smtClean="0">
                                                    <a:solidFill>
                                                        <a:schemeClr val="bg1"/>
                                                    </a:solidFill>
                                                </a:rPr>
                                                <a:t> easily cashless payments can be tracked remain a barrier. Nonetheless, the convenience of cashless, combined with the greater tracking capabilities it gives to consumers themselves will help win many over, although we posit that cash will still have a limited place into the 2020s.</a:t>
                                            </a:r>
                                            <a:endParaRPr lang="en-US" sz="1800" b="0" noProof="0" dirty="0" smtClean="0">
                                                <a:solidFill>
                                                    <a:schemeClr val="bg1"/>
                                                </a:solidFill>
                                            </a:endParaRPr>
                                        </a:p>
                                        //-->
                  </a:txBody>
                  <a:tcPr marB="2160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050673">
                <a:tc>
                  <a:txBody>
                    <a:bodyPr/>
                    <a:lstStyle/>
                    <a:p>
                      <a:pPr marL="0" marR="0" indent="0" algn="ctr" defTabSz="457200" rtl="0" eaLnBrk="1" fontAlgn="auto" latinLnBrk="0" hangingPunct="1">
                        <a:lnSpc>
                          <a:spcPct val="90000"/>
                        </a:lnSpc>
                        <a:spcBef>
                          <a:spcPts val="0"/>
                        </a:spcBef>
                        <a:spcAft>
                          <a:spcPts val="600"/>
                        </a:spcAft>
                        <a:buClrTx/>
                        <a:buSzTx/>
                        <a:buFontTx/>
                        <a:buNone/>
                        <a:tabLst/>
                        <a:defRPr/>
                      </a:pPr>
                      <a:r>
                        <a:rPr lang="en-US" sz="2400" b="1" i="0" u="none" strike="noStrike" kern="1200" baseline="0" noProof="0" dirty="0" smtClean="0">
                          <a:solidFill>
                            <a:schemeClr val="bg1"/>
                          </a:solidFill>
                          <a:latin typeface="+mn-lt"/>
                          <a:ea typeface="+mn-ea"/>
                          <a:cs typeface="+mn-cs"/>
                        </a:rPr>
                        <a:t>Pariatur Consectetur</a:t>
                      </a:r>
                    </a:p>
                    <a:p>
                      <a:pPr marL="0" indent="0">
                        <a:spcAft>
                          <a:spcPts val="600"/>
                        </a:spcAft>
                        <a:buNone/>
                      </a:pPr>
                      <a:r>
                        <a:rPr lang="en-US" sz="1600" b="0" noProof="0" dirty="0" smtClean="0"/>
                        <a:t xml:space="preserve">Sum expectantes. Ego hodie expectantes. Expectantes, et misit unum de pueris Gus interficere. Et suus vos. Nescio quis, qui est bonus usus liberi ad Isai? Qui nosti ... Quis dimisit filios ad necem ... hmm? Gus! </a:t>
                      </a:r>
                    </a:p>
                    <a:p>
                      <a:pPr marL="0" indent="0">
                        <a:spcAft>
                          <a:spcPts val="600"/>
                        </a:spcAft>
                        <a:buNone/>
                      </a:pPr>
                      <a:r>
                        <a:rPr lang="en-US" sz="1600" b="0" noProof="0" dirty="0" smtClean="0"/>
                        <a:t xml:space="preserve">Est, ante me factus singulis decem gradibus.</a:t>
                      </a:r>
                    </a:p>
                    <!--
                                        <a:p>
                                            <a:pPr marL="0" marR="0" indent="0" algn="ctr" defTabSz="457200" rtl="0" eaLnBrk="1" fontAlgn="auto" latinLnBrk="0" hangingPunct="1">
                                                <a:lnSpc>
                                                    <a:spcPct val="90000"/>
                                                </a:lnSpc>
                                                <a:spcBef>
                                                    <a:spcPts val="0"/>
                                                </a:spcBef>
                                                <a:spcAft>
                                                    <a:spcPts val="600"/>
                                                </a:spcAft>
                                                <a:buClrTx/>
                                                <a:buSzTx/>
                                                <a:buFontTx/>
                                                <a:buNone/>
                                                <a:tabLst/>
                                                <a:defRPr/>
                                            </a:pPr>
                                            <a:r>
                                                <a:rPr lang="en-US" sz="1600" b="0" i="0" u="none" strike="noStrike" kern="1200" baseline="0" noProof="0" dirty="0" smtClean="0">
                                                    <a:solidFill>
                                                        <a:schemeClr val="bg1"/>
                                                    </a:solidFill>
                                                    <a:latin typeface="+mn-lt"/>
                                                    <a:ea typeface="+mn-ea"/>
                                                    <a:cs typeface="+mn-cs"/>
                                                </a:rPr>
                                                <a:t>Interest in contactless card usage is highest in Gen Y but real usage is most differentiated by social grade. 15% more AB respondents use contactless cards that DE. Reasons for not adopting new payment technology were mostly due to unfamiliarity, followed by security fears. For the 65+  -  not owning technology such as </a:t>
                                            </a:r>
                                            <a:r>
                                                <a:rPr lang="en-US" sz="1600" b="0" i="0" u="none" strike="noStrike" kern="1200" baseline="0" noProof="0" dirty="0" err="1" smtClean="0">
                                                    <a:solidFill>
                                                        <a:schemeClr val="bg1"/>
                                                    </a:solidFill>
                                                    <a:latin typeface="+mn-lt"/>
                                                    <a:ea typeface="+mn-ea"/>
                                                    <a:cs typeface="+mn-cs"/>
                                                </a:rPr>
                                                <a:t>smartphones</a:t>
                                            </a:r>
                                            <a:r>
                                                <a:rPr lang="en-US" sz="1600" b="0" i="0" u="none" strike="noStrike" kern="1200" baseline="0" noProof="0" dirty="0" smtClean="0">
                                                    <a:solidFill>
                                                        <a:schemeClr val="bg1"/>
                                                    </a:solidFill>
                                                    <a:latin typeface="+mn-lt"/>
                                                    <a:ea typeface="+mn-ea"/>
                                                    <a:cs typeface="+mn-cs"/>
                                                </a:rPr>
                                                <a:t> is also a huge barrier and brands will have to ensure that they do not alienate consumers in an effort to be more efficient. </a:t>
                                            </a:r>
                                        </a:p>
                                      //-->
                  </a:txBody>
                  <a:tcPr marB="21600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6" y="873126"/>
            <a:ext cx="8642348" cy="5111749"/>
          </a:xfrm>
        </p:spPr>
        <p:txBody>
          <a:bodyPr/>
          <a:lstStyle/>
          <a:p>
            <a:pPr>
              <a:spcBef>
                <a:spcPts val="0"/>
              </a:spcBef>
              <a:spcAft>
                <a:spcPts val="600"/>
              </a:spcAft>
            </a:pPr>
            <a:r>
              <a:rPr lang="en-GB" b="1" dirty="0" smtClean="0"/>
              <a:t>Alcohol</a:t>
            </a:r>
          </a:p>
          <a:p>
            <a:pPr marL="0" indent="0">
              <a:spcAft>
                <a:spcPts val="600"/>
              </a:spcAft>
              <a:buNone/>
            </a:pPr>
            <a:r>
              <a:rPr lang="en-US" sz="1600" b="0" noProof="0" dirty="0" smtClean="0"/>
              <a:t xml:space="preserve">Lorem ipsum dolar sit amet consectetur...</a:t>
            </a:r>
          </a:p>
          <a:p>
            <a:pPr>
              <a:spcBef>
                <a:spcPts val="0"/>
              </a:spcBef>
              <a:spcAft>
                <a:spcPts val="600"/>
              </a:spcAft>
            </a:pPr>
            <a:r>
              <a:rPr lang="en-GB" b="1" dirty="0" smtClean="0"/>
              <a:t>Beauty and Personal Care</a:t>
            </a:r>
          </a:p>
          <a:p>
            <a:pPr marL="0" indent="0">
              <a:spcAft>
                <a:spcPts val="600"/>
              </a:spcAft>
              <a:buNone/>
            </a:pPr>
            <a:r>
              <a:rPr lang="en-US" sz="1600" b="0" noProof="0" dirty="0" smtClean="0"/>
              <a:t xml:space="preserve">Lorem ipsum dolar sit amet consectetur...</a:t>
            </a:r>
          </a:p>
          <!--
                    <a:p>
                        <a:pPr>
                            <a:spcBef>
                                <a:spcPts val="0"/>
                            </a:spcBef>
                            <a:spcAft>
                                <a:spcPts val="600"/>
                            </a:spcAft>
                            <a:buNone/>
                        </a:pPr>
                        <a:r>
                            <a:rPr lang="en-GB" b="1" dirty="0" smtClean="0"/>
                            <a:t>Digital</a:t>
                        </a:r>
                        <a:endParaRPr lang="en-GB" b="1" dirty="0" smtClean="0"/>
                    </a:p>
                    <a:p>
                        <a:pPr>
                            <a:spcBef>
                                <a:spcPts val="0"/>
                            </a:spcBef>
                            <a:spcAft>
                                <a:spcPts val="600"/>
                            </a:spcAft>
                        </a:pPr>
                        <a:r>
                            <a:rPr lang="en-GB" dirty="0" smtClean="0"/>
                            <a:t>Consumer facing technology will be key to ensuring that cashless innovations keep up with consumer demand for speed, convenience and control. Importantly, consumers will seek technology that is capable of aggregating all of their spending and payment options, whilst fluidly switching across device or AI assistant. </a:t>
                        </a:r>
                    </a:p>
                    <a:p>
                        <a:pPr>
                            <a:spcBef>
                                <a:spcPts val="0"/>
                            </a:spcBef>
                            <a:spcAft>
                                <a:spcPts val="600"/>
                            </a:spcAft>
                            <a:buNone/>
                        </a:pPr>
                        <a:r>
                            <a:rPr lang="en-GB" b="1" dirty="0" smtClean="0"/>
                            <a:t>Financial Services</a:t>
                        </a:r>
                    </a:p>
                    <a:p>
                        <a:pPr>
                            <a:spcBef>
                                <a:spcPts val="0"/>
                            </a:spcBef>
                            <a:spcAft>
                                <a:spcPts val="600"/>
                            </a:spcAft>
                        </a:pPr>
                        <a:r>
                            <a:rPr lang="en-GB" dirty="0" smtClean="0"/>
                            <a:t>Banks either need to lead innovation or partner with third party contactless providers to ensure that their customers can always have early access to the newest payment options. Furthermore, due to the legacy of trust that banks hold, they may be instrumental in promoting consumer uptake of contactless services, either by improving or verifying safety or promoting the simplicity and security of payments compared to more traditional payment options and may be fundamental to facilitating cross border and social media payments.</a:t>
                        </a:r>
                    </a:p>
                    //-->
        </p:txBody>
      </p:sp>
      <p:sp>
        <p:nvSpPr>
          <p:cNvPr id="3" name="Text Placeholder 2"/>
          <p:cNvSpPr>
            <a:spLocks noGrp="1"/>
          </p:cNvSpPr>
          <p:nvPr>
            <p:ph type="body" sz="quarter" idx="10"/>
          </p:nvPr>
        </p:nvSpPr>
        <p:spPr/>
        <p:txBody>
          <a:bodyPr/>
          <a:lstStyle/>
          <a:p>
            <a:endParaRPr lang="en-GB"/>
          </a:p>
        </p:txBody>
      </p:sp>
      <p:sp>
        <p:nvSpPr>
          <p:cNvPr id="4" name="Title 3"/>
          <p:cNvSpPr>
            <a:spLocks noGrp="1"/>
          </p:cNvSpPr>
          <p:nvPr>
            <p:ph type="title"/>
          </p:nvPr>
        </p:nvSpPr>
        <p:spPr/>
        <p:txBody>
          <a:bodyPr/>
          <a:lstStyle/>
          <a:p>
            <a:r>
              <a:rPr lang="en-GB" dirty="0" smtClean="0"/>
              <a:t>Sector Implications</a:t>
            </a:r>
            <a:endParaRPr lang="en-GB" dirty="0"/>
          </a:p>
        </p:txBody>
      </p:sp>
    </p:spTree>
  </p:cSld>
  <p:clrMapOvr>
    <a:masterClrMapping/>
  </p:clrMapOvr>
  <p:transition/>
</p:sld>
</file>

<file path=ppt/theme/theme1.xml><?xml version="1.0" encoding="utf-8"?>
<a:theme xmlns:a="http://schemas.openxmlformats.org/drawingml/2006/main" name="FF2016">
  <a:themeElements>
    <a:clrScheme name="FFIX2014">
      <a:dk1>
        <a:srgbClr val="000000"/>
      </a:dk1>
      <a:lt1>
        <a:srgbClr val="FFFFFF"/>
      </a:lt1>
      <a:dk2>
        <a:srgbClr val="278D85"/>
      </a:dk2>
      <a:lt2>
        <a:srgbClr val="35BDB2"/>
      </a:lt2>
      <a:accent1>
        <a:srgbClr val="F47B20"/>
      </a:accent1>
      <a:accent2>
        <a:srgbClr val="A54399"/>
      </a:accent2>
      <a:accent3>
        <a:srgbClr val="54B948"/>
      </a:accent3>
      <a:accent4>
        <a:srgbClr val="ED174F"/>
      </a:accent4>
      <a:accent5>
        <a:srgbClr val="009DDC"/>
      </a:accent5>
      <a:accent6>
        <a:srgbClr val="E7A614"/>
      </a:accent6>
      <a:hlink>
        <a:srgbClr val="35BDB2"/>
      </a:hlink>
      <a:folHlink>
        <a:srgbClr val="35BD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Words>
  <Application>Microsoft Macintosh PowerPoint</Application>
  <PresentationFormat>On-screen Show (4:3)</PresentationFormat>
  <Paragraphs>15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Test Presentation</vt:lpstr>
      <vt:lpstr>Cashless Society</vt:lpstr>
      <vt:lpstr>What will happen next</vt:lpstr>
      <vt:lpstr>Test Header</vt:lpstr>
      <vt:lpstr>What to do</vt:lpstr>
      <vt:lpstr>Sector Impact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dc:title>
  <cp:lastModifiedBy>Nobody</cp:lastModifiedBy>
  <cp:revision>1</cp:revision>
  <dcterms:modified xsi:type="dcterms:W3CDTF">2015-07-15T00:51:18Z</dcterms:modified>
</cp:coreProperties>
</file>