
<file path=[Content_Types].xml><?xml version="1.0" encoding="utf-8"?>
<Types xmlns="http://schemas.openxmlformats.org/package/2006/content-types">
  <Default ContentType="image/jpeg" Extension="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master2/slideLayout1.xml" ContentType="application/vnd.openxmlformats-officedocument.presentationml.slideLayout+xml"/>
  <Override PartName="/ppt/slideLayouts/master2/slideLayout2.xml" ContentType="application/vnd.openxmlformats-officedocument.presentationml.slideLayout+xml"/>
  <Override PartName="/ppt/slideLayouts/master2/slideLayout3.xml" ContentType="application/vnd.openxmlformats-officedocument.presentationml.slideLayout+xml"/>
  <Override PartName="/ppt/slideLayouts/master2/slideLayout4.xml" ContentType="application/vnd.openxmlformats-officedocument.presentationml.slideLayout+xml"/>
  <Override PartName="/ppt/slideLayouts/master2/slideLayout5.xml" ContentType="application/vnd.openxmlformats-officedocument.presentationml.slideLayout+xml"/>
  <Override PartName="/ppt/slideLayouts/master2/slideLayout6.xml" ContentType="application/vnd.openxmlformats-officedocument.presentationml.slideLayout+xml"/>
  <Override PartName="/ppt/slideLayouts/master2/slideLayout7.xml" ContentType="application/vnd.openxmlformats-officedocument.presentationml.slideLayout+xml"/>
  <Override PartName="/ppt/slideLayouts/master2/slideLayout8.xml" ContentType="application/vnd.openxmlformats-officedocument.presentationml.slideLayout+xml"/>
  <Override PartName="/ppt/slideLayouts/master2/slideLayout9.xml" ContentType="application/vnd.openxmlformats-officedocument.presentationml.slideLayout+xml"/>
  <Override PartName="/ppt/slideLayouts/master2/slideLayout10.xml" ContentType="application/vnd.openxmlformats-officedocument.presentationml.slideLayout+xml"/>
  <Override PartName="/ppt/slideLayouts/master2/slideLayout11.xml" ContentType="application/vnd.openxmlformats-officedocument.presentationml.slideLayout+xml"/>
  <Override PartName="/ppt/slideLayouts/master2/slideLayout12.xml" ContentType="application/vnd.openxmlformats-officedocument.presentationml.slideLayout+xml"/>
  <Override PartName="/ppt/slideLayouts/master2/slideLayout13.xml" ContentType="application/vnd.openxmlformats-officedocument.presentationml.slideLayout+xml"/>
  <Override PartName="/ppt/slideLayouts/master2/slideLayout14.xml" ContentType="application/vnd.openxmlformats-officedocument.presentationml.slideLayout+xml"/>
  <Override PartName="/ppt/slideLayouts/master2/slideLayout15.xml" ContentType="application/vnd.openxmlformats-officedocument.presentationml.slideLayout+xml"/>
  <Override PartName="/ppt/slideLayouts/master2/slideLayout16.xml" ContentType="application/vnd.openxmlformats-officedocument.presentationml.slideLayout+xml"/>
  <Override PartName="/ppt/slideLayouts/master2/slideLayout17.xml" ContentType="application/vnd.openxmlformats-officedocument.presentationml.slideLayout+xml"/>
  <Override PartName="/ppt/slideLayouts/master2/slideLayout18.xml" ContentType="application/vnd.openxmlformats-officedocument.presentationml.slideLayout+xml"/>
  <Override PartName="/ppt/slideLayouts/master2/slideLayout19.xml" ContentType="application/vnd.openxmlformats-officedocument.presentationml.slideLayout+xml"/>
  <Override PartName="/ppt/slideLayouts/master2/slideLayout20.xml" ContentType="application/vnd.openxmlformats-officedocument.presentationml.slideLayout+xml"/>
  <Override PartName="/ppt/slideLayouts/master2/slideLayout21.xml" ContentType="application/vnd.openxmlformats-officedocument.presentationml.slideLayout+xml"/>
  <Override PartName="/ppt/slideLayouts/master2/slideLayout22.xml" ContentType="application/vnd.openxmlformats-officedocument.presentationml.slideLayout+xml"/>
  <Override PartName="/ppt/slideLayouts/master2/slideLayout23.xml" ContentType="application/vnd.openxmlformats-officedocument.presentationml.slideLayout+xml"/>
  <Override PartName="/ppt/slideLayouts/master2/slideLayout24.xml" ContentType="application/vnd.openxmlformats-officedocument.presentationml.slideLayout+xml"/>
  <Override PartName="/ppt/slideLayouts/master2/slideLayout25.xml" ContentType="application/vnd.openxmlformats-officedocument.presentationml.slideLayout+xml"/>
  <Override PartName="/ppt/slideLayouts/master2/slideLayout26.xml" ContentType="application/vnd.openxmlformats-officedocument.presentationml.slideLayout+xml"/>
  <Override PartName="/ppt/slideLayouts/master2/slideLayout27.xml" ContentType="application/vnd.openxmlformats-officedocument.presentationml.slideLayout+xml"/>
  <Override PartName="/ppt/slideLayouts/master2/slideLayout28.xml" ContentType="application/vnd.openxmlformats-officedocument.presentationml.slideLayout+xml"/>
  <Override PartName="/ppt/slideLayouts/master2/slideLayout29.xml" ContentType="application/vnd.openxmlformats-officedocument.presentationml.slideLayout+xml"/>
  <Override PartName="/ppt/slideLayouts/master2/slideLayout30.xml" ContentType="application/vnd.openxmlformats-officedocument.presentationml.slideLayout+xml"/>
  <Override PartName="/ppt/slideLayouts/master2/slideLayout3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9999"/>
  </p:sldMasterIdLst>
  <p:sldIdLst>
    <p:sldId id="256" r:id="rId6"/>
    <p:sldId id="257" r:id="rId7"/>
    <p:sldId id="258" r:id="rId8"/>
    <p:sldId id="259" r:id="rId9"/>
    <p:sldId id="260" r:id="rId10"/>
    <p:sldId id="261" r:id="rId11"/>
    <p:sldId id="262" r:id="rId12"/>
    <p:sldId id="263"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p15:clr>
            <a:srgbClr val="A4A3A4"/>
          </p15:clr>
        </p15:guide>
        <p15:guide id="2" orient="horz" pos="3770">
          <p15:clr>
            <a:srgbClr val="A4A3A4"/>
          </p15:clr>
        </p15:guide>
        <p15:guide id="3" orient="horz" pos="3067">
          <p15:clr>
            <a:srgbClr val="A4A3A4"/>
          </p15:clr>
        </p15:guide>
        <p15:guide id="4" orient="horz" pos="3430">
          <p15:clr>
            <a:srgbClr val="A4A3A4"/>
          </p15:clr>
        </p15:guide>
        <p15:guide id="5" orient="horz" pos="164">
          <p15:clr>
            <a:srgbClr val="A4A3A4"/>
          </p15:clr>
        </p15:guide>
        <p15:guide id="6" orient="horz" pos="550">
          <p15:clr>
            <a:srgbClr val="A4A3A4"/>
          </p15:clr>
        </p15:guide>
        <p15:guide id="7" pos="158">
          <p15:clr>
            <a:srgbClr val="A4A3A4"/>
          </p15:clr>
        </p15:guide>
        <p15:guide id="8" pos="56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35B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84" autoAdjust="0"/>
    <p:restoredTop sz="94624" autoAdjust="0"/>
  </p:normalViewPr>
  <p:slideViewPr>
    <p:cSldViewPr>
      <p:cViewPr varScale="1">
        <p:scale>
          <a:sx n="80" d="100"/>
          <a:sy n="80" d="100"/>
        </p:scale>
        <p:origin x="1188" y="96"/>
      </p:cViewPr>
      <p:guideLst>
        <p:guide orient="horz" pos="459"/>
        <p:guide orient="horz" pos="3770"/>
        <p:guide orient="horz" pos="3067"/>
        <p:guide orient="horz" pos="3430"/>
        <p:guide orient="horz" pos="164"/>
        <p:guide orient="horz" pos="550"/>
        <p:guide pos="158"/>
        <p:guide pos="5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presProps" Target="presProps.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arget="slides/slide1.xml" Type="http://schemas.openxmlformats.org/officeDocument/2006/relationships/slide"/>
  
    
    <Relationship Id="rId7" Target="slides/slide2.xml" Type="http://schemas.openxmlformats.org/officeDocument/2006/relationships/slide"/>
  
    
    <Relationship Id="rId8" Target="slides/slide3.xml" Type="http://schemas.openxmlformats.org/officeDocument/2006/relationships/slide"/>
  
    
    <Relationship Id="rId9" Target="slides/slide4.xml" Type="http://schemas.openxmlformats.org/officeDocument/2006/relationships/slide"/>
  
    
    <Relationship Id="rId10" Target="slides/slide5.xml" Type="http://schemas.openxmlformats.org/officeDocument/2006/relationships/slide"/>
  
    
    <Relationship Id="rId11" Target="slides/slide6.xml" Type="http://schemas.openxmlformats.org/officeDocument/2006/relationships/slide"/>
  
    
    <Relationship Id="rId12" Target="slides/slide7.xml" Type="http://schemas.openxmlformats.org/officeDocument/2006/relationships/slide"/>
  
    
    <Relationship Id="rId13" Target="slides/slide8.xml" Type="http://schemas.openxmlformats.org/officeDocument/2006/relationships/slide"/>
  
    
    <Relationship Id="rId14" Target="slides/slide9.xml" Type="http://schemas.openxmlformats.org/officeDocument/2006/relationships/slide"/>
  
  <Relationship Id="rId9999" Type="http://schemas.openxmlformats.org/officeDocument/2006/relationships/slideMaster" Target="slideMasters/slideMaster2.xml"/>
</Relationships>
</file>

<file path=ppt/charts/slide_6/_rels/chart1.xml.rels><?xml version="1.0" encoding="UTF-8" standalone="yes"?>
<Relationships xmlns="http://schemas.openxmlformats.org/package/2006/relationships"><Relationship Id="rId1" Type="http://schemas.openxmlformats.org/officeDocument/2006/relationships/package" Target="../../embeddings/slide_6/Microsoft_Office_Excel_Worksheet1.xlsx"/></Relationships>
</file>

<file path=ppt/charts/slide_6/chart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6E-2"/>
          <c:w val="0.68087441494501266"/>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Chart!$B$6:$T$6</c:f>
              <c:numCache>
                <c:formatCode>General</c:formatCode>
                <c:ptCount val="19"/>
                <c:pt idx="0" formatCode="0.00%">
                  <c:v>0.23532629999999999</c:v>
                </c:pt>
                <c:pt idx="2" formatCode="0.00%">
                  <c:v>0.26116210000000001</c:v>
                </c:pt>
                <c:pt idx="3" formatCode="0.00%">
                  <c:v>0.21197469999999999</c:v>
                </c:pt>
                <c:pt idx="5" formatCode="0.00%">
                  <c:v>0.50561100000000003</c:v>
                </c:pt>
                <c:pt idx="6" formatCode="0.00%">
                  <c:v>0.32340210000000036</c:v>
                </c:pt>
                <c:pt idx="7" formatCode="0.00%">
                  <c:v>0.23089280000000001</c:v>
                </c:pt>
                <c:pt idx="8" formatCode="0.00%">
                  <c:v>0.20945640000000007</c:v>
                </c:pt>
                <c:pt idx="9" formatCode="0.00%">
                  <c:v>0.10911419999999999</c:v>
                </c:pt>
                <c:pt idx="10" formatCode="0.00%">
                  <c:v>0.1113132</c:v>
                </c:pt>
                <c:pt idx="12" formatCode="0.00%">
                  <c:v>0.42851750000000016</c:v>
                </c:pt>
                <c:pt idx="13" formatCode="0.00%">
                  <c:v>0.22038849999999999</c:v>
                </c:pt>
                <c:pt idx="14" formatCode="0.00%">
                  <c:v>0.12078150000000004</c:v>
                </c:pt>
                <c:pt idx="16" formatCode="0.00%">
                  <c:v>0.29989020000000016</c:v>
                </c:pt>
                <c:pt idx="17" formatCode="0.00%">
                  <c:v>0.22277939999999999</c:v>
                </c:pt>
                <c:pt idx="18" formatCode="0.00%">
                  <c:v>0.16365749999999998</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Chart!$B$7:$T$7</c:f>
              <c:numCache>
                <c:formatCode>General</c:formatCode>
                <c:ptCount val="19"/>
                <c:pt idx="0" formatCode="0.00%">
                  <c:v>0.17842459999999999</c:v>
                </c:pt>
                <c:pt idx="2" formatCode="0.00%">
                  <c:v>0.1956389</c:v>
                </c:pt>
                <c:pt idx="3" formatCode="0.00%">
                  <c:v>0.1628656</c:v>
                </c:pt>
                <c:pt idx="5" formatCode="0.00%">
                  <c:v>0.21961140000000012</c:v>
                </c:pt>
                <c:pt idx="6" formatCode="0.00%">
                  <c:v>0.28261980000000014</c:v>
                </c:pt>
                <c:pt idx="7" formatCode="0.00%">
                  <c:v>0.21845480000000009</c:v>
                </c:pt>
                <c:pt idx="8" formatCode="0.00%">
                  <c:v>0.16609530000000008</c:v>
                </c:pt>
                <c:pt idx="9" formatCode="0.00%">
                  <c:v>0.14828920000000012</c:v>
                </c:pt>
                <c:pt idx="10" formatCode="0.00%">
                  <c:v>7.8698000000000004E-2</c:v>
                </c:pt>
                <c:pt idx="12" formatCode="0.00%">
                  <c:v>0.24686669999999999</c:v>
                </c:pt>
                <c:pt idx="13" formatCode="0.00%">
                  <c:v>0.19897989999999999</c:v>
                </c:pt>
                <c:pt idx="14" formatCode="0.00%">
                  <c:v>0.11490649999999998</c:v>
                </c:pt>
                <c:pt idx="16" formatCode="0.00%">
                  <c:v>0.15063830000000009</c:v>
                </c:pt>
                <c:pt idx="17" formatCode="0.00%">
                  <c:v>0.18082529999999999</c:v>
                </c:pt>
                <c:pt idx="18" formatCode="0.00%">
                  <c:v>0.22965149999999998</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Chart!$B$8:$T$8</c:f>
              <c:numCache>
                <c:formatCode>General</c:formatCode>
                <c:ptCount val="19"/>
                <c:pt idx="0" formatCode="0.00%">
                  <c:v>5.4572400000000028E-2</c:v>
                </c:pt>
                <c:pt idx="2" formatCode="0.00%">
                  <c:v>5.3608999999999997E-2</c:v>
                </c:pt>
                <c:pt idx="3" formatCode="0.00%">
                  <c:v>5.5443199999999998E-2</c:v>
                </c:pt>
                <c:pt idx="5" formatCode="0.00%">
                  <c:v>2.7378099999999999E-2</c:v>
                </c:pt>
                <c:pt idx="6" formatCode="0.00%">
                  <c:v>7.4532100000000032E-2</c:v>
                </c:pt>
                <c:pt idx="7" formatCode="0.00%">
                  <c:v>5.8806700000000024E-2</c:v>
                </c:pt>
                <c:pt idx="8" formatCode="0.00%">
                  <c:v>7.3096200000000042E-2</c:v>
                </c:pt>
                <c:pt idx="9" formatCode="0.00%">
                  <c:v>4.6431699999999999E-2</c:v>
                </c:pt>
                <c:pt idx="10" formatCode="0.00%">
                  <c:v>4.6585599999999977E-2</c:v>
                </c:pt>
                <c:pt idx="12" formatCode="0.00%">
                  <c:v>4.8891400000000029E-2</c:v>
                </c:pt>
                <c:pt idx="13" formatCode="0.00%">
                  <c:v>6.6459900000000002E-2</c:v>
                </c:pt>
                <c:pt idx="14" formatCode="0.00%">
                  <c:v>4.7500100000000003E-2</c:v>
                </c:pt>
                <c:pt idx="16" formatCode="0.00%">
                  <c:v>4.4206600000000026E-2</c:v>
                </c:pt>
                <c:pt idx="17" formatCode="0.00%">
                  <c:v>7.3520600000000019E-2</c:v>
                </c:pt>
                <c:pt idx="18" formatCode="0.00%">
                  <c:v>4.9553800000000002E-2</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Chart!$B$9:$T$9</c:f>
              <c:numCache>
                <c:formatCode>General</c:formatCode>
                <c:ptCount val="19"/>
                <c:pt idx="0" formatCode="0.00%">
                  <c:v>0.36796950000000017</c:v>
                </c:pt>
                <c:pt idx="2" formatCode="0.00%">
                  <c:v>0.37130420000000025</c:v>
                </c:pt>
                <c:pt idx="3" formatCode="0.00%">
                  <c:v>0.36495550000000021</c:v>
                </c:pt>
                <c:pt idx="5" formatCode="0.00%">
                  <c:v>0.19927420000000001</c:v>
                </c:pt>
                <c:pt idx="6" formatCode="0.00%">
                  <c:v>0.25809600000000005</c:v>
                </c:pt>
                <c:pt idx="7" formatCode="0.00%">
                  <c:v>0.34462020000000021</c:v>
                </c:pt>
                <c:pt idx="8" formatCode="0.00%">
                  <c:v>0.40405170000000001</c:v>
                </c:pt>
                <c:pt idx="9" formatCode="0.00%">
                  <c:v>0.49865460000000017</c:v>
                </c:pt>
                <c:pt idx="10" formatCode="0.00%">
                  <c:v>0.45114000000000004</c:v>
                </c:pt>
                <c:pt idx="12" formatCode="0.00%">
                  <c:v>0.22028349999999999</c:v>
                </c:pt>
                <c:pt idx="13" formatCode="0.00%">
                  <c:v>0.37209960000000014</c:v>
                </c:pt>
                <c:pt idx="14" formatCode="0.00%">
                  <c:v>0.48567640000000017</c:v>
                </c:pt>
                <c:pt idx="16" formatCode="0.00%">
                  <c:v>0.31751650000000031</c:v>
                </c:pt>
                <c:pt idx="17" formatCode="0.00%">
                  <c:v>0.38786460000000039</c:v>
                </c:pt>
                <c:pt idx="18" formatCode="0.00%">
                  <c:v>0.43535050000000025</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Chart!$B$10:$T$10</c:f>
              <c:numCache>
                <c:formatCode>General</c:formatCode>
                <c:ptCount val="19"/>
                <c:pt idx="0" formatCode="0.00%">
                  <c:v>0.16370709999999999</c:v>
                </c:pt>
                <c:pt idx="2" formatCode="0.00%">
                  <c:v>0.11828569999999999</c:v>
                </c:pt>
                <c:pt idx="3" formatCode="0.00%">
                  <c:v>0.20476110000000008</c:v>
                </c:pt>
                <c:pt idx="5" formatCode="0.00%">
                  <c:v>4.81252E-2</c:v>
                </c:pt>
                <c:pt idx="6" formatCode="0.00%">
                  <c:v>6.1350000000000002E-2</c:v>
                </c:pt>
                <c:pt idx="7" formatCode="0.00%">
                  <c:v>0.14722540000000009</c:v>
                </c:pt>
                <c:pt idx="8" formatCode="0.00%">
                  <c:v>0.14730040000000008</c:v>
                </c:pt>
                <c:pt idx="9" formatCode="0.00%">
                  <c:v>0.19751040000000009</c:v>
                </c:pt>
                <c:pt idx="10" formatCode="0.00%">
                  <c:v>0.31226340000000002</c:v>
                </c:pt>
                <c:pt idx="12" formatCode="0.00%">
                  <c:v>5.5440900000000001E-2</c:v>
                </c:pt>
                <c:pt idx="13" formatCode="0.00%">
                  <c:v>0.14207210000000001</c:v>
                </c:pt>
                <c:pt idx="14" formatCode="0.00%">
                  <c:v>0.23113549999999999</c:v>
                </c:pt>
                <c:pt idx="16" formatCode="0.00%">
                  <c:v>0.18774850000000012</c:v>
                </c:pt>
                <c:pt idx="17" formatCode="0.00%">
                  <c:v>0.13501020000000008</c:v>
                </c:pt>
                <c:pt idx="18" formatCode="0.00%">
                  <c:v>0.12178670000000008</c:v>
                </c:pt>
              </c:numCache>
            </c:numRef>
          </c:val>
        </c:ser>
        <c:gapWidth val="50"/>
        <c:overlap val="100"/>
        <c:axId val="99272960"/>
        <c:axId val="99317632"/>
      </c:barChart>
      <c:catAx>
        <c:axId val="99272960"/>
        <c:scaling>
          <c:orientation val="minMax"/>
        </c:scaling>
        <c:axPos val="b"/>
        <c:majorTickMark val="none"/>
        <c:tickLblPos val="nextTo"/>
        <c:txPr>
          <a:bodyPr rot="-5400000" vert="horz"/>
          <a:lstStyle/>
          <a:p>
            <a:pPr>
              <a:defRPr/>
            </a:pPr>
            <a:endParaRPr lang="en-US"/>
          </a:p>
        </c:txPr>
        <c:crossAx val="99317632"/>
        <c:crosses val="autoZero"/>
        <c:auto val="1"/>
        <c:lblAlgn val="ctr"/>
        <c:lblOffset val="100"/>
        <c:tickLblSkip val="1"/>
      </c:catAx>
      <c:valAx>
        <c:axId val="99317632"/>
        <c:scaling>
          <c:orientation val="minMax"/>
          <c:max val="1"/>
        </c:scaling>
        <c:axPos val="l"/>
        <c:numFmt formatCode="0%" sourceLinked="0"/>
        <c:tickLblPos val="nextTo"/>
        <c:crossAx val="99272960"/>
        <c:crosses val="autoZero"/>
        <c:crossBetween val="between"/>
        <c:majorUnit val="0.2"/>
        <c:minorUnit val="0.1"/>
      </c:valAx>
    </c:plotArea>
    <c:legend>
      <c:legendPos val="r"/>
      <c:layout>
        <c:manualLayout>
          <c:xMode val="edge"/>
          <c:yMode val="edge"/>
          <c:x val="0.76532540339144206"/>
          <c:y val="7.8095223424460712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charts/slide_7/_rels/chart2.xml.rels><?xml version="1.0" encoding="UTF-8" standalone="yes"?>
<Relationships xmlns="http://schemas.openxmlformats.org/package/2006/relationships"><Relationship Id="rId1" Type="http://schemas.openxmlformats.org/officeDocument/2006/relationships/package" Target="../../embeddings/slide_7/Microsoft_Office_Excel_Worksheet2.xlsx"/></Relationships>
</file>

<file path=ppt/charts/slide_7/chart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6E-2"/>
          <c:w val="0.68087441494501266"/>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Chart!$B$6:$T$6</c:f>
              <c:numCache>
                <c:formatCode>General</c:formatCode>
                <c:ptCount val="19"/>
                <c:pt idx="0" formatCode="0.00%">
                  <c:v>0.2255636</c:v>
                </c:pt>
                <c:pt idx="2" formatCode="0.00%">
                  <c:v>0.22341190000000008</c:v>
                </c:pt>
                <c:pt idx="3" formatCode="0.00%">
                  <c:v>0.22758880000000001</c:v>
                </c:pt>
                <c:pt idx="5" formatCode="0.00%">
                  <c:v>0.45204509999999998</c:v>
                </c:pt>
                <c:pt idx="6" formatCode="0.00%">
                  <c:v>0.3284187000000004</c:v>
                </c:pt>
                <c:pt idx="7" formatCode="0.00%">
                  <c:v>0.28504010000000002</c:v>
                </c:pt>
                <c:pt idx="8" formatCode="0.00%">
                  <c:v>0.18990060000000009</c:v>
                </c:pt>
                <c:pt idx="9" formatCode="0.00%">
                  <c:v>0.10956900000000004</c:v>
                </c:pt>
                <c:pt idx="10" formatCode="0.00%">
                  <c:v>4.272390000000003E-2</c:v>
                </c:pt>
                <c:pt idx="12" formatCode="0.00%">
                  <c:v>0.39034270000000038</c:v>
                </c:pt>
                <c:pt idx="13" formatCode="0.00%">
                  <c:v>0.24194190000000013</c:v>
                </c:pt>
                <c:pt idx="14" formatCode="0.00%">
                  <c:v>9.0960500000000027E-2</c:v>
                </c:pt>
                <c:pt idx="16" formatCode="0.00%">
                  <c:v>0.22498670000000001</c:v>
                </c:pt>
                <c:pt idx="17" formatCode="0.00%">
                  <c:v>0.21078430000000009</c:v>
                </c:pt>
                <c:pt idx="18" formatCode="0.00%">
                  <c:v>0.25185650000000015</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Chart!$B$7:$T$7</c:f>
              <c:numCache>
                <c:formatCode>General</c:formatCode>
                <c:ptCount val="19"/>
                <c:pt idx="0" formatCode="0.00%">
                  <c:v>0.20433499999999999</c:v>
                </c:pt>
                <c:pt idx="2" formatCode="0.00%">
                  <c:v>0.18551280000000009</c:v>
                </c:pt>
                <c:pt idx="3" formatCode="0.00%">
                  <c:v>0.2220501</c:v>
                </c:pt>
                <c:pt idx="5" formatCode="0.00%">
                  <c:v>0.29516180000000014</c:v>
                </c:pt>
                <c:pt idx="6" formatCode="0.00%">
                  <c:v>0.30002030000000024</c:v>
                </c:pt>
                <c:pt idx="7" formatCode="0.00%">
                  <c:v>0.23840680000000009</c:v>
                </c:pt>
                <c:pt idx="8" formatCode="0.00%">
                  <c:v>0.24299280000000009</c:v>
                </c:pt>
                <c:pt idx="9" formatCode="0.00%">
                  <c:v>9.7236100000000006E-2</c:v>
                </c:pt>
                <c:pt idx="10" formatCode="0.00%">
                  <c:v>7.5653799999999993E-2</c:v>
                </c:pt>
                <c:pt idx="12" formatCode="0.00%">
                  <c:v>0.296234</c:v>
                </c:pt>
                <c:pt idx="13" formatCode="0.00%">
                  <c:v>0.24429510000000013</c:v>
                </c:pt>
                <c:pt idx="14" formatCode="0.00%">
                  <c:v>9.1609000000000024E-2</c:v>
                </c:pt>
                <c:pt idx="16" formatCode="0.00%">
                  <c:v>0.16892769999999999</c:v>
                </c:pt>
                <c:pt idx="17" formatCode="0.00%">
                  <c:v>0.19943880000000008</c:v>
                </c:pt>
                <c:pt idx="18" formatCode="0.00%">
                  <c:v>0.25382560000000015</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Chart!$B$8:$T$8</c:f>
              <c:numCache>
                <c:formatCode>General</c:formatCode>
                <c:ptCount val="19"/>
                <c:pt idx="0" formatCode="0.00%">
                  <c:v>5.8054200000000014E-2</c:v>
                </c:pt>
                <c:pt idx="2" formatCode="0.00%">
                  <c:v>4.7066700000000031E-2</c:v>
                </c:pt>
                <c:pt idx="3" formatCode="0.00%">
                  <c:v>6.839530000000002E-2</c:v>
                </c:pt>
                <c:pt idx="5" formatCode="0.00%">
                  <c:v>2.3219E-2</c:v>
                </c:pt>
                <c:pt idx="6" formatCode="0.00%">
                  <c:v>6.1271499999999986E-2</c:v>
                </c:pt>
                <c:pt idx="7" formatCode="0.00%">
                  <c:v>3.1993400000000005E-2</c:v>
                </c:pt>
                <c:pt idx="8" formatCode="0.00%">
                  <c:v>5.3767200000000036E-2</c:v>
                </c:pt>
                <c:pt idx="9" formatCode="0.00%">
                  <c:v>0.10256040000000002</c:v>
                </c:pt>
                <c:pt idx="10" formatCode="0.00%">
                  <c:v>7.5809100000000004E-2</c:v>
                </c:pt>
                <c:pt idx="12" formatCode="0.00%">
                  <c:v>3.9126000000000001E-2</c:v>
                </c:pt>
                <c:pt idx="13" formatCode="0.00%">
                  <c:v>4.6017200000000022E-2</c:v>
                </c:pt>
                <c:pt idx="14" formatCode="0.00%">
                  <c:v>8.6956100000000064E-2</c:v>
                </c:pt>
                <c:pt idx="16" formatCode="0.00%">
                  <c:v>7.074560000000002E-2</c:v>
                </c:pt>
                <c:pt idx="17" formatCode="0.00%">
                  <c:v>5.2251199999999977E-2</c:v>
                </c:pt>
                <c:pt idx="18" formatCode="0.00%">
                  <c:v>4.8719500000000013E-2</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Chart!$B$9:$T$9</c:f>
              <c:numCache>
                <c:formatCode>General</c:formatCode>
                <c:ptCount val="19"/>
                <c:pt idx="0" formatCode="0.00%">
                  <c:v>0.36916610000000016</c:v>
                </c:pt>
                <c:pt idx="2" formatCode="0.00%">
                  <c:v>0.41280070000000024</c:v>
                </c:pt>
                <c:pt idx="3" formatCode="0.00%">
                  <c:v>0.32809820000000017</c:v>
                </c:pt>
                <c:pt idx="5" formatCode="0.00%">
                  <c:v>0.18889510000000012</c:v>
                </c:pt>
                <c:pt idx="6" formatCode="0.00%">
                  <c:v>0.28583990000000015</c:v>
                </c:pt>
                <c:pt idx="7" formatCode="0.00%">
                  <c:v>0.36375380000000002</c:v>
                </c:pt>
                <c:pt idx="8" formatCode="0.00%">
                  <c:v>0.40736840000000024</c:v>
                </c:pt>
                <c:pt idx="9" formatCode="0.00%">
                  <c:v>0.44579809999999997</c:v>
                </c:pt>
                <c:pt idx="10" formatCode="0.00%">
                  <c:v>0.48077330000000001</c:v>
                </c:pt>
                <c:pt idx="12" formatCode="0.00%">
                  <c:v>0.24048240000000012</c:v>
                </c:pt>
                <c:pt idx="13" formatCode="0.00%">
                  <c:v>0.37875820000000021</c:v>
                </c:pt>
                <c:pt idx="14" formatCode="0.00%">
                  <c:v>0.46905270000000021</c:v>
                </c:pt>
                <c:pt idx="16" formatCode="0.00%">
                  <c:v>0.35636670000000031</c:v>
                </c:pt>
                <c:pt idx="17" formatCode="0.00%">
                  <c:v>0.36757980000000018</c:v>
                </c:pt>
                <c:pt idx="18" formatCode="0.00%">
                  <c:v>0.37652070000000037</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Chart!$B$10:$T$10</c:f>
              <c:numCache>
                <c:formatCode>General</c:formatCode>
                <c:ptCount val="19"/>
                <c:pt idx="0" formatCode="0.00%">
                  <c:v>0.14288110000000001</c:v>
                </c:pt>
                <c:pt idx="2" formatCode="0.00%">
                  <c:v>0.13120789999999999</c:v>
                </c:pt>
                <c:pt idx="3" formatCode="0.00%">
                  <c:v>0.15386759999999999</c:v>
                </c:pt>
                <c:pt idx="5" formatCode="0.00%">
                  <c:v>4.0678999999999986E-2</c:v>
                </c:pt>
                <c:pt idx="6" formatCode="0.00%">
                  <c:v>2.4449599999999998E-2</c:v>
                </c:pt>
                <c:pt idx="7" formatCode="0.00%">
                  <c:v>8.0806000000000044E-2</c:v>
                </c:pt>
                <c:pt idx="8" formatCode="0.00%">
                  <c:v>0.10597100000000002</c:v>
                </c:pt>
                <c:pt idx="9" formatCode="0.00%">
                  <c:v>0.24483630000000009</c:v>
                </c:pt>
                <c:pt idx="10" formatCode="0.00%">
                  <c:v>0.32503990000000021</c:v>
                </c:pt>
                <c:pt idx="12" formatCode="0.00%">
                  <c:v>3.3814999999999998E-2</c:v>
                </c:pt>
                <c:pt idx="13" formatCode="0.00%">
                  <c:v>8.89876E-2</c:v>
                </c:pt>
                <c:pt idx="14" formatCode="0.00%">
                  <c:v>0.26142170000000015</c:v>
                </c:pt>
                <c:pt idx="16" formatCode="0.00%">
                  <c:v>0.17897340000000009</c:v>
                </c:pt>
                <c:pt idx="17" formatCode="0.00%">
                  <c:v>0.16994600000000012</c:v>
                </c:pt>
                <c:pt idx="18" formatCode="0.00%">
                  <c:v>6.9077700000000034E-2</c:v>
                </c:pt>
              </c:numCache>
            </c:numRef>
          </c:val>
        </c:ser>
        <c:gapWidth val="50"/>
        <c:overlap val="100"/>
        <c:axId val="99590144"/>
        <c:axId val="99768576"/>
      </c:barChart>
      <c:catAx>
        <c:axId val="99590144"/>
        <c:scaling>
          <c:orientation val="minMax"/>
        </c:scaling>
        <c:axPos val="b"/>
        <c:majorTickMark val="none"/>
        <c:tickLblPos val="nextTo"/>
        <c:txPr>
          <a:bodyPr rot="-5400000" vert="horz"/>
          <a:lstStyle/>
          <a:p>
            <a:pPr>
              <a:defRPr/>
            </a:pPr>
            <a:endParaRPr lang="en-US"/>
          </a:p>
        </c:txPr>
        <c:crossAx val="99768576"/>
        <c:crosses val="autoZero"/>
        <c:auto val="1"/>
        <c:lblAlgn val="ctr"/>
        <c:lblOffset val="100"/>
        <c:tickLblSkip val="1"/>
      </c:catAx>
      <c:valAx>
        <c:axId val="99768576"/>
        <c:scaling>
          <c:orientation val="minMax"/>
          <c:max val="1"/>
        </c:scaling>
        <c:axPos val="l"/>
        <c:numFmt formatCode="0%" sourceLinked="0"/>
        <c:tickLblPos val="nextTo"/>
        <c:crossAx val="99590144"/>
        <c:crosses val="autoZero"/>
        <c:crossBetween val="between"/>
        <c:majorUnit val="0.2"/>
        <c:minorUnit val="0.1"/>
      </c:valAx>
    </c:plotArea>
    <c:legend>
      <c:legendPos val="r"/>
      <c:layout>
        <c:manualLayout>
          <c:xMode val="edge"/>
          <c:yMode val="edge"/>
          <c:x val="0.76532540339144206"/>
          <c:y val="7.8095223424460712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charts/slide_8/_rels/chart3.xml.rels><?xml version="1.0" encoding="UTF-8" standalone="yes"?>
<Relationships xmlns="http://schemas.openxmlformats.org/package/2006/relationships"><Relationship Id="rId1" Type="http://schemas.openxmlformats.org/officeDocument/2006/relationships/package" Target="../../embeddings/slide_8/Microsoft_Office_Excel_Worksheet3.xlsx"/></Relationships>
</file>

<file path=ppt/charts/slide_8/chart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9E-2"/>
          <c:w val="0.68087441494501277"/>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Chart!$B$6:$T$6</c:f>
              <c:numCache>
                <c:formatCode>General</c:formatCode>
                <c:ptCount val="19"/>
                <c:pt idx="0" formatCode="0.00%">
                  <c:v>0.32275600000000021</c:v>
                </c:pt>
                <c:pt idx="2" formatCode="0.00%">
                  <c:v>0.31044120000000008</c:v>
                </c:pt>
                <c:pt idx="3" formatCode="0.00%">
                  <c:v>0.33436030000000033</c:v>
                </c:pt>
                <c:pt idx="5" formatCode="0.00%">
                  <c:v>0.46519460000000001</c:v>
                </c:pt>
                <c:pt idx="6" formatCode="0.00%">
                  <c:v>0.37155040000000017</c:v>
                </c:pt>
                <c:pt idx="7" formatCode="0.00%">
                  <c:v>0.26106760000000001</c:v>
                </c:pt>
                <c:pt idx="8" formatCode="0.00%">
                  <c:v>0.35225140000000005</c:v>
                </c:pt>
                <c:pt idx="9" formatCode="0.00%">
                  <c:v>0.28283130000000001</c:v>
                </c:pt>
                <c:pt idx="10" formatCode="0.00%">
                  <c:v>0.2582084</c:v>
                </c:pt>
                <c:pt idx="12" formatCode="0.00%">
                  <c:v>0.41640810000000017</c:v>
                </c:pt>
                <c:pt idx="13" formatCode="0.00%">
                  <c:v>0.30103820000000014</c:v>
                </c:pt>
                <c:pt idx="14" formatCode="0.00%">
                  <c:v>0.27546350000000008</c:v>
                </c:pt>
                <c:pt idx="16" formatCode="0.00%">
                  <c:v>0.39812370000000025</c:v>
                </c:pt>
                <c:pt idx="17" formatCode="0.00%">
                  <c:v>0.3092413</c:v>
                </c:pt>
                <c:pt idx="18" formatCode="0.00%">
                  <c:v>0.28703480000000015</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Chart!$B$7:$T$7</c:f>
              <c:numCache>
                <c:formatCode>General</c:formatCode>
                <c:ptCount val="19"/>
                <c:pt idx="0" formatCode="0.00%">
                  <c:v>0.29506360000000015</c:v>
                </c:pt>
                <c:pt idx="2" formatCode="0.00%">
                  <c:v>0.27709230000000001</c:v>
                </c:pt>
                <c:pt idx="3" formatCode="0.00%">
                  <c:v>0.31199810000000017</c:v>
                </c:pt>
                <c:pt idx="5" formatCode="0.00%">
                  <c:v>0.35876960000000002</c:v>
                </c:pt>
                <c:pt idx="6" formatCode="0.00%">
                  <c:v>0.38749690000000031</c:v>
                </c:pt>
                <c:pt idx="7" formatCode="0.00%">
                  <c:v>0.37387650000000033</c:v>
                </c:pt>
                <c:pt idx="8" formatCode="0.00%">
                  <c:v>0.30149090000000017</c:v>
                </c:pt>
                <c:pt idx="9" formatCode="0.00%">
                  <c:v>0.22823820000000009</c:v>
                </c:pt>
                <c:pt idx="10" formatCode="0.00%">
                  <c:v>0.13644100000000009</c:v>
                </c:pt>
                <c:pt idx="12" formatCode="0.00%">
                  <c:v>0.37272550000000021</c:v>
                </c:pt>
                <c:pt idx="13" formatCode="0.00%">
                  <c:v>0.34641310000000008</c:v>
                </c:pt>
                <c:pt idx="14" formatCode="0.00%">
                  <c:v>0.18560340000000008</c:v>
                </c:pt>
                <c:pt idx="16" formatCode="0.00%">
                  <c:v>0.23206109999999999</c:v>
                </c:pt>
                <c:pt idx="17" formatCode="0.00%">
                  <c:v>0.27991900000000008</c:v>
                </c:pt>
                <c:pt idx="18" formatCode="0.00%">
                  <c:v>0.34826990000000002</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Chart!$B$8:$T$8</c:f>
              <c:numCache>
                <c:formatCode>General</c:formatCode>
                <c:ptCount val="19"/>
                <c:pt idx="0" formatCode="0.00%">
                  <c:v>7.8708899999999998E-2</c:v>
                </c:pt>
                <c:pt idx="2" formatCode="0.00%">
                  <c:v>9.1956200000000043E-2</c:v>
                </c:pt>
                <c:pt idx="3" formatCode="0.00%">
                  <c:v>6.6225899999999963E-2</c:v>
                </c:pt>
                <c:pt idx="5" formatCode="0.00%">
                  <c:v>2.476349999999999E-2</c:v>
                </c:pt>
                <c:pt idx="6" formatCode="0.00%">
                  <c:v>4.6531999999999997E-2</c:v>
                </c:pt>
                <c:pt idx="7" formatCode="0.00%">
                  <c:v>6.8826799999999994E-2</c:v>
                </c:pt>
                <c:pt idx="8" formatCode="0.00%">
                  <c:v>0.10408829999999998</c:v>
                </c:pt>
                <c:pt idx="9" formatCode="0.00%">
                  <c:v>0.14307159999999997</c:v>
                </c:pt>
                <c:pt idx="10" formatCode="0.00%">
                  <c:v>8.8878700000000005E-2</c:v>
                </c:pt>
                <c:pt idx="12" formatCode="0.00%">
                  <c:v>3.7314E-2</c:v>
                </c:pt>
                <c:pt idx="13" formatCode="0.00%">
                  <c:v>8.2494700000000018E-2</c:v>
                </c:pt>
                <c:pt idx="14" formatCode="0.00%">
                  <c:v>0.1093773</c:v>
                </c:pt>
                <c:pt idx="16" formatCode="0.00%">
                  <c:v>3.8731800000000011E-2</c:v>
                </c:pt>
                <c:pt idx="17" formatCode="0.00%">
                  <c:v>7.3462400000000039E-2</c:v>
                </c:pt>
                <c:pt idx="18" formatCode="0.00%">
                  <c:v>0.1145086</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Chart!$B$9:$T$9</c:f>
              <c:numCache>
                <c:formatCode>General</c:formatCode>
                <c:ptCount val="19"/>
                <c:pt idx="0" formatCode="0.00%">
                  <c:v>0.27523180000000003</c:v>
                </c:pt>
                <c:pt idx="2" formatCode="0.00%">
                  <c:v>0.29516150000000002</c:v>
                </c:pt>
                <c:pt idx="3" formatCode="0.00%">
                  <c:v>0.25645190000000001</c:v>
                </c:pt>
                <c:pt idx="5" formatCode="0.00%">
                  <c:v>0.14416930000000008</c:v>
                </c:pt>
                <c:pt idx="6" formatCode="0.00%">
                  <c:v>0.1944208</c:v>
                </c:pt>
                <c:pt idx="7" formatCode="0.00%">
                  <c:v>0.25953909999999997</c:v>
                </c:pt>
                <c:pt idx="8" formatCode="0.00%">
                  <c:v>0.23085459999999997</c:v>
                </c:pt>
                <c:pt idx="9" formatCode="0.00%">
                  <c:v>0.30010700000000001</c:v>
                </c:pt>
                <c:pt idx="10" formatCode="0.00%">
                  <c:v>0.45659729999999998</c:v>
                </c:pt>
                <c:pt idx="12" formatCode="0.00%">
                  <c:v>0.17059900000000008</c:v>
                </c:pt>
                <c:pt idx="13" formatCode="0.00%">
                  <c:v>0.24606750000000008</c:v>
                </c:pt>
                <c:pt idx="14" formatCode="0.00%">
                  <c:v>0.37606260000000025</c:v>
                </c:pt>
                <c:pt idx="16" formatCode="0.00%">
                  <c:v>0.29123739999999998</c:v>
                </c:pt>
                <c:pt idx="17" formatCode="0.00%">
                  <c:v>0.29993970000000014</c:v>
                </c:pt>
                <c:pt idx="18" formatCode="0.00%">
                  <c:v>0.23800530000000009</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Chart!$B$10:$T$10</c:f>
              <c:numCache>
                <c:formatCode>General</c:formatCode>
                <c:ptCount val="19"/>
                <c:pt idx="0" formatCode="0.00%">
                  <c:v>2.8239700000000013E-2</c:v>
                </c:pt>
                <c:pt idx="2" formatCode="0.00%">
                  <c:v>2.5348800000000001E-2</c:v>
                </c:pt>
                <c:pt idx="3" formatCode="0.00%">
                  <c:v>3.0963899999999999E-2</c:v>
                </c:pt>
                <c:pt idx="5" formatCode="0.00%">
                  <c:v>7.1029999999999999E-3</c:v>
                </c:pt>
                <c:pt idx="6" formatCode="0.00%">
                  <c:v>0</c:v>
                </c:pt>
                <c:pt idx="7" formatCode="0.00%">
                  <c:v>3.6690000000000021E-2</c:v>
                </c:pt>
                <c:pt idx="8" formatCode="0.00%">
                  <c:v>1.1314800000000003E-2</c:v>
                </c:pt>
                <c:pt idx="9" formatCode="0.00%">
                  <c:v>4.5751899999999998E-2</c:v>
                </c:pt>
                <c:pt idx="10" formatCode="0.00%">
                  <c:v>5.9874500000000004E-2</c:v>
                </c:pt>
                <c:pt idx="12" formatCode="0.00%">
                  <c:v>2.9534000000000001E-3</c:v>
                </c:pt>
                <c:pt idx="13" formatCode="0.00%">
                  <c:v>2.398649999999999E-2</c:v>
                </c:pt>
                <c:pt idx="14" formatCode="0.00%">
                  <c:v>5.3493200000000025E-2</c:v>
                </c:pt>
                <c:pt idx="16" formatCode="0.00%">
                  <c:v>3.9846000000000006E-2</c:v>
                </c:pt>
                <c:pt idx="17" formatCode="0.00%">
                  <c:v>3.7437600000000022E-2</c:v>
                </c:pt>
                <c:pt idx="18" formatCode="0.00%">
                  <c:v>1.2181400000000005E-2</c:v>
                </c:pt>
              </c:numCache>
            </c:numRef>
          </c:val>
        </c:ser>
        <c:gapWidth val="50"/>
        <c:overlap val="100"/>
        <c:axId val="93383296"/>
        <c:axId val="99431936"/>
      </c:barChart>
      <c:catAx>
        <c:axId val="93383296"/>
        <c:scaling>
          <c:orientation val="minMax"/>
        </c:scaling>
        <c:axPos val="b"/>
        <c:majorTickMark val="none"/>
        <c:tickLblPos val="nextTo"/>
        <c:txPr>
          <a:bodyPr rot="-5400000" vert="horz"/>
          <a:lstStyle/>
          <a:p>
            <a:pPr>
              <a:defRPr/>
            </a:pPr>
            <a:endParaRPr lang="en-US"/>
          </a:p>
        </c:txPr>
        <c:crossAx val="99431936"/>
        <c:crosses val="autoZero"/>
        <c:auto val="1"/>
        <c:lblAlgn val="ctr"/>
        <c:lblOffset val="100"/>
        <c:tickLblSkip val="1"/>
      </c:catAx>
      <c:valAx>
        <c:axId val="99431936"/>
        <c:scaling>
          <c:orientation val="minMax"/>
          <c:max val="1"/>
        </c:scaling>
        <c:axPos val="l"/>
        <c:numFmt formatCode="0%" sourceLinked="0"/>
        <c:tickLblPos val="nextTo"/>
        <c:crossAx val="93383296"/>
        <c:crosses val="autoZero"/>
        <c:crossBetween val="between"/>
        <c:majorUnit val="0.2"/>
        <c:minorUnit val="0.1"/>
      </c:valAx>
    </c:plotArea>
    <c:legend>
      <c:legendPos val="r"/>
      <c:layout>
        <c:manualLayout>
          <c:xMode val="edge"/>
          <c:yMode val="edge"/>
          <c:x val="0.76532540339144206"/>
          <c:y val="7.8095223424460723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charts/slide_9/_rels/chart4.xml.rels><?xml version="1.0" encoding="UTF-8" standalone="yes"?>
<Relationships xmlns="http://schemas.openxmlformats.org/package/2006/relationships"><Relationship Id="rId1" Type="http://schemas.openxmlformats.org/officeDocument/2006/relationships/package" Target="../../embeddings/slide_9/Microsoft_Office_Excel_Worksheet4.xlsx"/></Relationships>
</file>

<file path=ppt/charts/slide_9/chart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9E-2"/>
          <c:w val="0.68087441494501277"/>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Chart!$B$6:$T$6</c:f>
              <c:numCache>
                <c:formatCode>General</c:formatCode>
                <c:ptCount val="19"/>
                <c:pt idx="0" formatCode="0.00%">
                  <c:v>0.32964750000000015</c:v>
                </c:pt>
                <c:pt idx="2" formatCode="0.00%">
                  <c:v>0.31350920000000021</c:v>
                </c:pt>
                <c:pt idx="3" formatCode="0.00%">
                  <c:v>0.3451530000000001</c:v>
                </c:pt>
                <c:pt idx="5" formatCode="0.00%">
                  <c:v>0.50027509999999997</c:v>
                </c:pt>
                <c:pt idx="6" formatCode="0.00%">
                  <c:v>0.42427870000000018</c:v>
                </c:pt>
                <c:pt idx="7" formatCode="0.00%">
                  <c:v>0.37018340000000016</c:v>
                </c:pt>
                <c:pt idx="8" formatCode="0.00%">
                  <c:v>0.34179680000000001</c:v>
                </c:pt>
                <c:pt idx="9" formatCode="0.00%">
                  <c:v>0.19076290000000001</c:v>
                </c:pt>
                <c:pt idx="10" formatCode="0.00%">
                  <c:v>0.21985209999999999</c:v>
                </c:pt>
                <c:pt idx="12" formatCode="0.00%">
                  <c:v>0.46678320000000001</c:v>
                </c:pt>
                <c:pt idx="13" formatCode="0.00%">
                  <c:v>0.35882470000000033</c:v>
                </c:pt>
                <c:pt idx="14" formatCode="0.00%">
                  <c:v>0.19822390000000001</c:v>
                </c:pt>
                <c:pt idx="16" formatCode="0.00%">
                  <c:v>0.36552170000000017</c:v>
                </c:pt>
                <c:pt idx="17" formatCode="0.00%">
                  <c:v>0.36094450000000017</c:v>
                </c:pt>
                <c:pt idx="18" formatCode="0.00%">
                  <c:v>0.29922360000000015</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Chart!$B$7:$T$7</c:f>
              <c:numCache>
                <c:formatCode>General</c:formatCode>
                <c:ptCount val="19"/>
                <c:pt idx="0" formatCode="0.00%">
                  <c:v>0.19793240000000009</c:v>
                </c:pt>
                <c:pt idx="2" formatCode="0.00%">
                  <c:v>0.19922090000000001</c:v>
                </c:pt>
                <c:pt idx="3" formatCode="0.00%">
                  <c:v>0.19669439999999999</c:v>
                </c:pt>
                <c:pt idx="5" formatCode="0.00%">
                  <c:v>0.27980170000000021</c:v>
                </c:pt>
                <c:pt idx="6" formatCode="0.00%">
                  <c:v>0.22356799999999999</c:v>
                </c:pt>
                <c:pt idx="7" formatCode="0.00%">
                  <c:v>0.26746110000000001</c:v>
                </c:pt>
                <c:pt idx="8" formatCode="0.00%">
                  <c:v>0.15315989999999999</c:v>
                </c:pt>
                <c:pt idx="9" formatCode="0.00%">
                  <c:v>0.1251052</c:v>
                </c:pt>
                <c:pt idx="10" formatCode="0.00%">
                  <c:v>0.15816020000000008</c:v>
                </c:pt>
                <c:pt idx="12" formatCode="0.00%">
                  <c:v>0.25726680000000002</c:v>
                </c:pt>
                <c:pt idx="13" formatCode="0.00%">
                  <c:v>0.21149650000000009</c:v>
                </c:pt>
                <c:pt idx="14" formatCode="0.00%">
                  <c:v>0.13648959999999999</c:v>
                </c:pt>
                <c:pt idx="16" formatCode="0.00%">
                  <c:v>0.11594260000000002</c:v>
                </c:pt>
                <c:pt idx="17" formatCode="0.00%">
                  <c:v>0.1690219</c:v>
                </c:pt>
                <c:pt idx="18" formatCode="0.00%">
                  <c:v>0.26581710000000008</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Chart!$B$8:$T$8</c:f>
              <c:numCache>
                <c:formatCode>General</c:formatCode>
                <c:ptCount val="19"/>
                <c:pt idx="0" formatCode="0.00%">
                  <c:v>4.4145699999999996E-2</c:v>
                </c:pt>
                <c:pt idx="2" formatCode="0.00%">
                  <c:v>4.3656899999999985E-2</c:v>
                </c:pt>
                <c:pt idx="3" formatCode="0.00%">
                  <c:v>4.4615300000000004E-2</c:v>
                </c:pt>
                <c:pt idx="5" formatCode="0.00%">
                  <c:v>5.7272300000000012E-2</c:v>
                </c:pt>
                <c:pt idx="6" formatCode="0.00%">
                  <c:v>4.8941099999999974E-2</c:v>
                </c:pt>
                <c:pt idx="7" formatCode="0.00%">
                  <c:v>4.9063200000000043E-2</c:v>
                </c:pt>
                <c:pt idx="8" formatCode="0.00%">
                  <c:v>2.4234100000000012E-2</c:v>
                </c:pt>
                <c:pt idx="9" formatCode="0.00%">
                  <c:v>5.9199300000000003E-2</c:v>
                </c:pt>
                <c:pt idx="10" formatCode="0.00%">
                  <c:v>3.2250500000000001E-2</c:v>
                </c:pt>
                <c:pt idx="12" formatCode="0.00%">
                  <c:v>4.9232900000000031E-2</c:v>
                </c:pt>
                <c:pt idx="13" formatCode="0.00%">
                  <c:v>4.1004400000000003E-2</c:v>
                </c:pt>
                <c:pt idx="14" formatCode="0.00%">
                  <c:v>5.1267300000000002E-2</c:v>
                </c:pt>
                <c:pt idx="16" formatCode="0.00%">
                  <c:v>4.2525599999999997E-2</c:v>
                </c:pt>
                <c:pt idx="17" formatCode="0.00%">
                  <c:v>4.3033200000000014E-2</c:v>
                </c:pt>
                <c:pt idx="18" formatCode="0.00%">
                  <c:v>4.6029599999999976E-2</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Chart!$B$9:$T$9</c:f>
              <c:numCache>
                <c:formatCode>General</c:formatCode>
                <c:ptCount val="19"/>
                <c:pt idx="0" formatCode="0.00%">
                  <c:v>0.32347900000000024</c:v>
                </c:pt>
                <c:pt idx="2" formatCode="0.00%">
                  <c:v>0.35490780000000016</c:v>
                </c:pt>
                <c:pt idx="3" formatCode="0.00%">
                  <c:v>0.29328270000000017</c:v>
                </c:pt>
                <c:pt idx="5" formatCode="0.00%">
                  <c:v>0.13442770000000001</c:v>
                </c:pt>
                <c:pt idx="6" formatCode="0.00%">
                  <c:v>0.27372550000000001</c:v>
                </c:pt>
                <c:pt idx="7" formatCode="0.00%">
                  <c:v>0.25083919999999998</c:v>
                </c:pt>
                <c:pt idx="8" formatCode="0.00%">
                  <c:v>0.38539880000000037</c:v>
                </c:pt>
                <c:pt idx="9" formatCode="0.00%">
                  <c:v>0.46091850000000018</c:v>
                </c:pt>
                <c:pt idx="10" formatCode="0.00%">
                  <c:v>0.38988960000000034</c:v>
                </c:pt>
                <c:pt idx="12" formatCode="0.00%">
                  <c:v>0.19588149999999999</c:v>
                </c:pt>
                <c:pt idx="13" formatCode="0.00%">
                  <c:v>0.31462880000000037</c:v>
                </c:pt>
                <c:pt idx="14" formatCode="0.00%">
                  <c:v>0.44661090000000014</c:v>
                </c:pt>
                <c:pt idx="16" formatCode="0.00%">
                  <c:v>0.27987850000000031</c:v>
                </c:pt>
                <c:pt idx="17" formatCode="0.00%">
                  <c:v>0.29472900000000002</c:v>
                </c:pt>
                <c:pt idx="18" formatCode="0.00%">
                  <c:v>0.33357660000000033</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Chart!$B$10:$T$10</c:f>
              <c:numCache>
                <c:formatCode>General</c:formatCode>
                <c:ptCount val="19"/>
                <c:pt idx="0" formatCode="0.00%">
                  <c:v>0.10479540000000007</c:v>
                </c:pt>
                <c:pt idx="2" formatCode="0.00%">
                  <c:v>8.8705100000000078E-2</c:v>
                </c:pt>
                <c:pt idx="3" formatCode="0.00%">
                  <c:v>0.12025460000000004</c:v>
                </c:pt>
                <c:pt idx="5" formatCode="0.00%">
                  <c:v>2.8223100000000001E-2</c:v>
                </c:pt>
                <c:pt idx="6" formatCode="0.00%">
                  <c:v>2.9486800000000011E-2</c:v>
                </c:pt>
                <c:pt idx="7" formatCode="0.00%">
                  <c:v>6.2453000000000029E-2</c:v>
                </c:pt>
                <c:pt idx="8" formatCode="0.00%">
                  <c:v>9.5410500000000009E-2</c:v>
                </c:pt>
                <c:pt idx="9" formatCode="0.00%">
                  <c:v>0.16401399999999999</c:v>
                </c:pt>
                <c:pt idx="10" formatCode="0.00%">
                  <c:v>0.19984759999999999</c:v>
                </c:pt>
                <c:pt idx="12" formatCode="0.00%">
                  <c:v>3.0835600000000019E-2</c:v>
                </c:pt>
                <c:pt idx="13" formatCode="0.00%">
                  <c:v>7.4045600000000003E-2</c:v>
                </c:pt>
                <c:pt idx="14" formatCode="0.00%">
                  <c:v>0.16740830000000012</c:v>
                </c:pt>
                <c:pt idx="16" formatCode="0.00%">
                  <c:v>0.19613169999999991</c:v>
                </c:pt>
                <c:pt idx="17" formatCode="0.00%">
                  <c:v>0.13227140000000001</c:v>
                </c:pt>
                <c:pt idx="18" formatCode="0.00%">
                  <c:v>5.5353100000000002E-2</c:v>
                </c:pt>
              </c:numCache>
            </c:numRef>
          </c:val>
        </c:ser>
        <c:gapWidth val="50"/>
        <c:overlap val="100"/>
        <c:axId val="100101504"/>
        <c:axId val="100121216"/>
      </c:barChart>
      <c:catAx>
        <c:axId val="100101504"/>
        <c:scaling>
          <c:orientation val="minMax"/>
        </c:scaling>
        <c:axPos val="b"/>
        <c:majorTickMark val="none"/>
        <c:tickLblPos val="nextTo"/>
        <c:txPr>
          <a:bodyPr rot="-5400000" vert="horz"/>
          <a:lstStyle/>
          <a:p>
            <a:pPr>
              <a:defRPr/>
            </a:pPr>
            <a:endParaRPr lang="en-US"/>
          </a:p>
        </c:txPr>
        <c:crossAx val="100121216"/>
        <c:crosses val="autoZero"/>
        <c:auto val="1"/>
        <c:lblAlgn val="ctr"/>
        <c:lblOffset val="100"/>
        <c:tickLblSkip val="1"/>
      </c:catAx>
      <c:valAx>
        <c:axId val="100121216"/>
        <c:scaling>
          <c:orientation val="minMax"/>
          <c:max val="1"/>
        </c:scaling>
        <c:axPos val="l"/>
        <c:numFmt formatCode="0%" sourceLinked="0"/>
        <c:tickLblPos val="nextTo"/>
        <c:crossAx val="100101504"/>
        <c:crosses val="autoZero"/>
        <c:crossBetween val="between"/>
        <c:majorUnit val="0.2"/>
        <c:minorUnit val="0.1"/>
      </c:valAx>
    </c:plotArea>
    <c:legend>
      <c:legendPos val="r"/>
      <c:layout>
        <c:manualLayout>
          <c:xMode val="edge"/>
          <c:yMode val="edge"/>
          <c:x val="0.76532540339144206"/>
          <c:y val="7.8095223424460723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master2/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master2/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master2/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master2/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master2/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master2/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7" name="Rectangle 26"/>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cxnSp>
        <p:nvCxnSpPr>
          <p:cNvPr id="3" name="Straight Connector 2"/>
          <p:cNvCxnSpPr/>
          <p:nvPr/>
        </p:nvCxnSpPr>
        <p:spPr>
          <a:xfrm>
            <a:off x="1079499" y="3878309"/>
            <a:ext cx="6985001" cy="0"/>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1079499" y="3071066"/>
            <a:ext cx="6985001" cy="782504"/>
          </a:xfrm>
          <a:prstGeom prst="rect">
            <a:avLst/>
          </a:prstGeom>
        </p:spPr>
        <p:txBody>
          <a:bodyPr wrap="square" lIns="0" tIns="144000" anchor="b">
            <a:spAutoFit/>
          </a:bodyPr>
          <a:lstStyle>
            <a:lvl1pPr algn="ctr">
              <a:lnSpc>
                <a:spcPct val="80000"/>
              </a:lnSpc>
              <a:defRPr sz="4800">
                <a:solidFill>
                  <a:schemeClr val="bg2"/>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1079499" y="3903048"/>
            <a:ext cx="6985001" cy="523220"/>
          </a:xfrm>
          <a:prstGeom prst="rect">
            <a:avLst/>
          </a:prstGeom>
        </p:spPr>
        <p:txBody>
          <a:bodyPr wrap="square" tIns="46800">
            <a:spAutoFit/>
          </a:bodyPr>
          <a:lstStyle>
            <a:lvl1pPr marL="0" indent="0" algn="ctr">
              <a:buNone/>
              <a:defRPr sz="28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sp>
        <p:nvSpPr>
          <p:cNvPr id="44"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6"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cSld>
  <p:clrMapOvr>
    <a:masterClrMapping/>
  </p:clrMapOvr>
  <p:transition/>
  <p:timing>
    <p:tnLst>
      <p:par>
        <p:cTn id="1" dur="indefinite" restart="never" nodeType="tmRoot"/>
      </p:par>
    </p:tnLst>
  </p:timing>
</p:sldLayout>
</file>

<file path=ppt/slideLayouts/master2/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1.xml><?xml version="1.0" encoding="utf-8"?>
<p:sldLayout xmlns:a="http://schemas.openxmlformats.org/drawingml/2006/main" xmlns:r="http://schemas.openxmlformats.org/officeDocument/2006/relationships" xmlns:p="http://schemas.openxmlformats.org/presentationml/2006/main" preserve="1">
  <p:cSld name="Title Only Light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12.xml><?xml version="1.0" encoding="utf-8"?>
<p:sldLayout xmlns:a="http://schemas.openxmlformats.org/drawingml/2006/main" xmlns:r="http://schemas.openxmlformats.org/officeDocument/2006/relationships" xmlns:p="http://schemas.openxmlformats.org/presentationml/2006/main" preserve="1">
  <p:cSld name="Title Only Dark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3.xml><?xml version="1.0" encoding="utf-8"?>
<p:sldLayout xmlns:a="http://schemas.openxmlformats.org/drawingml/2006/main" xmlns:r="http://schemas.openxmlformats.org/officeDocument/2006/relationships" xmlns:p="http://schemas.openxmlformats.org/presentationml/2006/main" preserve="1">
  <p:cSld name="Title Only Teal">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5.xml><?xml version="1.0" encoding="utf-8"?>
<p:sldLayout xmlns:a="http://schemas.openxmlformats.org/drawingml/2006/main" xmlns:r="http://schemas.openxmlformats.org/officeDocument/2006/relationships" xmlns:p="http://schemas.openxmlformats.org/presentationml/2006/main" preserve="1">
  <p:cSld name="Blank Light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6.xml><?xml version="1.0" encoding="utf-8"?>
<p:sldLayout xmlns:a="http://schemas.openxmlformats.org/drawingml/2006/main" xmlns:r="http://schemas.openxmlformats.org/officeDocument/2006/relationships" xmlns:p="http://schemas.openxmlformats.org/presentationml/2006/main" preserve="1">
  <p:cSld name="Blank Dark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6"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7.xml><?xml version="1.0" encoding="utf-8"?>
<p:sldLayout xmlns:a="http://schemas.openxmlformats.org/drawingml/2006/main" xmlns:r="http://schemas.openxmlformats.org/officeDocument/2006/relationships" xmlns:p="http://schemas.openxmlformats.org/presentationml/2006/main" preserve="1">
  <p:cSld name="Blank Teal">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18.xml><?xml version="1.0" encoding="utf-8"?>
<p:sldLayout xmlns:a="http://schemas.openxmlformats.org/drawingml/2006/main" xmlns:r="http://schemas.openxmlformats.org/officeDocument/2006/relationships" xmlns:p="http://schemas.openxmlformats.org/presentationml/2006/main" preserve="1">
  <p:cSld name="Image Slide Light">
    <p:spTree>
      <p:nvGrpSpPr>
        <p:cNvPr id="1" name=""/>
        <p:cNvGrpSpPr/>
        <p:nvPr/>
      </p:nvGrpSpPr>
      <p:grpSpPr>
        <a:xfrm>
          <a:off x="0" y="0"/>
          <a:ext cx="0" cy="0"/>
          <a:chOff x="0" y="0"/>
          <a:chExt cx="0" cy="0"/>
        </a:xfrm>
      </p:grpSpPr>
      <p:sp>
        <p:nvSpPr>
          <p:cNvPr id="16" name="TextBox 15"/>
          <p:cNvSpPr txBox="1"/>
          <p:nvPr/>
        </p:nvSpPr>
        <p:spPr>
          <a:xfrm>
            <a:off x="0" y="0"/>
            <a:ext cx="9144000" cy="6858000"/>
          </a:xfrm>
          <a:prstGeom prst="rect">
            <a:avLst/>
          </a:prstGeom>
          <a:solidFill>
            <a:schemeClr val="bg1">
              <a:lumMod val="85000"/>
            </a:schemeClr>
          </a:solidFill>
        </p:spPr>
        <p:txBody>
          <a:bodyPr wrap="square" rtlCol="0">
            <a:noAutofit/>
          </a:bodyPr>
          <a:lstStyle/>
          <a:p>
            <a:pPr algn="ctr"/>
            <a:endParaRPr lang="en-GB" sz="5400" spc="600" dirty="0">
              <a:solidFill>
                <a:srgbClr val="FFFFFF">
                  <a:lumMod val="75000"/>
                </a:srgbClr>
              </a:solidFill>
            </a:endParaRPr>
          </a:p>
          <a:p>
            <a:pPr algn="ctr"/>
            <a:endParaRPr lang="en-GB" sz="5400" spc="600" dirty="0">
              <a:solidFill>
                <a:srgbClr val="FFFFFF">
                  <a:lumMod val="75000"/>
                </a:srgbClr>
              </a:solidFill>
            </a:endParaRPr>
          </a:p>
          <a:p>
            <a:pPr algn="ctr"/>
            <a:r>
              <a:rPr lang="en-GB" sz="5400" spc="600" dirty="0">
                <a:solidFill>
                  <a:srgbClr val="FFFFFF">
                    <a:lumMod val="75000"/>
                  </a:srgbClr>
                </a:solidFill>
              </a:rPr>
              <a:t>INSERT IMAGE</a:t>
            </a:r>
            <a:endParaRPr lang="en-GB" sz="5400" spc="600" dirty="0">
              <a:solidFill>
                <a:srgbClr val="FFFFFF">
                  <a:lumMod val="75000"/>
                </a:srgb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3" y="258466"/>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9"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9.xml><?xml version="1.0" encoding="utf-8"?>
<p:sldLayout xmlns:a="http://schemas.openxmlformats.org/drawingml/2006/main" xmlns:r="http://schemas.openxmlformats.org/officeDocument/2006/relationships" xmlns:p="http://schemas.openxmlformats.org/presentationml/2006/main" preserve="1">
  <p:cSld name="Image Slide Dark">
    <p:spTree>
      <p:nvGrpSpPr>
        <p:cNvPr id="1" name=""/>
        <p:cNvGrpSpPr/>
        <p:nvPr/>
      </p:nvGrpSpPr>
      <p:grpSpPr>
        <a:xfrm>
          <a:off x="0" y="0"/>
          <a:ext cx="0" cy="0"/>
          <a:chOff x="0" y="0"/>
          <a:chExt cx="0" cy="0"/>
        </a:xfrm>
      </p:grpSpPr>
      <p:sp>
        <p:nvSpPr>
          <p:cNvPr id="17" name="TextBox 16"/>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6" y="260350"/>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6"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24"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5"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6"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xml><?xml version="1.0" encoding="utf-8"?>
<p:sldLayout xmlns:a="http://schemas.openxmlformats.org/drawingml/2006/main" xmlns:r="http://schemas.openxmlformats.org/officeDocument/2006/relationships" xmlns:p="http://schemas.openxmlformats.org/presentationml/2006/main" preserve="1">
  <p:cSld name="Title with Image Light">
    <p:spTree>
      <p:nvGrpSpPr>
        <p:cNvPr id="1" name=""/>
        <p:cNvGrpSpPr/>
        <p:nvPr/>
      </p:nvGrpSpPr>
      <p:grpSpPr>
        <a:xfrm>
          <a:off x="0" y="0"/>
          <a:ext cx="0" cy="0"/>
          <a:chOff x="0" y="0"/>
          <a:chExt cx="0" cy="0"/>
        </a:xfrm>
      </p:grpSpPr>
      <p:sp>
        <p:nvSpPr>
          <p:cNvPr id="27" name="Rectangle 26"/>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6" name="Title 1"/>
          <p:cNvSpPr>
            <a:spLocks noGrp="1"/>
          </p:cNvSpPr>
          <p:nvPr>
            <p:ph type="ctrTitle" hasCustomPrompt="1"/>
          </p:nvPr>
        </p:nvSpPr>
        <p:spPr>
          <a:xfrm>
            <a:off x="250824" y="3071066"/>
            <a:ext cx="8642350" cy="782504"/>
          </a:xfrm>
          <a:prstGeom prst="rect">
            <a:avLst/>
          </a:prstGeom>
          <a:solidFill>
            <a:schemeClr val="bg2"/>
          </a:solidFill>
        </p:spPr>
        <p:txBody>
          <a:bodyPr tIns="144000" anchor="b">
            <a:spAutoFit/>
          </a:bodyPr>
          <a:lstStyle>
            <a:lvl1pPr algn="l">
              <a:lnSpc>
                <a:spcPct val="80000"/>
              </a:lnSpc>
              <a:spcBef>
                <a:spcPts val="0"/>
              </a:spcBef>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4" y="3903048"/>
            <a:ext cx="8642349" cy="480131"/>
          </a:xfrm>
          <a:prstGeom prst="rect">
            <a:avLst/>
          </a:prstGeom>
          <a:solidFill>
            <a:schemeClr val="tx2"/>
          </a:solidFill>
        </p:spPr>
        <p:txBody>
          <a:bodyPr lIns="90000" tIns="46800">
            <a:spAutoFit/>
          </a:bodyPr>
          <a:lstStyle>
            <a:lvl1pPr marL="0" indent="0" algn="l">
              <a:lnSpc>
                <a:spcPct val="90000"/>
              </a:lnSpc>
              <a:spcBef>
                <a:spcPts val="600"/>
              </a:spcBef>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24"/>
          <p:cNvGrpSpPr/>
          <p:nvPr/>
        </p:nvGrpSpPr>
        <p:grpSpPr>
          <a:xfrm>
            <a:off x="250826" y="260350"/>
            <a:ext cx="821085" cy="684000"/>
            <a:chOff x="250826" y="260350"/>
            <a:chExt cx="821085" cy="684000"/>
          </a:xfrm>
        </p:grpSpPr>
        <p:sp>
          <p:nvSpPr>
            <p:cNvPr id="64"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5"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6"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684212" y="2458591"/>
            <a:ext cx="7775575" cy="1077218"/>
          </a:xfrm>
          <a:prstGeom prst="rect">
            <a:avLst/>
          </a:prstGeom>
        </p:spPr>
        <p:txBody>
          <a:bodyPr anchor="ctr">
            <a:spAutoFit/>
          </a:bodyPr>
          <a:lstStyle>
            <a:lvl1pPr algn="ctr">
              <a:lnSpc>
                <a:spcPct val="80000"/>
              </a:lnSpc>
              <a:defRPr sz="8000" b="0" cap="none" baseline="0">
                <a:solidFill>
                  <a:schemeClr val="bg1"/>
                </a:solidFill>
                <a:latin typeface="Arial" pitchFamily="34" charset="0"/>
                <a:cs typeface="Arial" pitchFamily="34" charset="0"/>
              </a:defRPr>
            </a:lvl1pPr>
          </a:lstStyle>
          <a:p>
            <a:r>
              <a:rPr lang="en-GB" dirty="0" smtClean="0"/>
              <a:t>Section title</a:t>
            </a:r>
            <a:endParaRPr lang="en-US" dirty="0"/>
          </a:p>
        </p:txBody>
      </p:sp>
      <p:sp>
        <p:nvSpPr>
          <p:cNvPr id="5" name="TextBox 4"/>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6" name="Straight Connector 5"/>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1.xml><?xml version="1.0" encoding="utf-8"?>
<p:sldLayout xmlns:a="http://schemas.openxmlformats.org/drawingml/2006/main" xmlns:r="http://schemas.openxmlformats.org/officeDocument/2006/relationships" xmlns:p="http://schemas.openxmlformats.org/presentationml/2006/main" preserve="1">
  <p:cSld name="Section Header Numbered">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cxnSp>
        <p:nvCxnSpPr>
          <p:cNvPr id="19" name="Straight Connector 18"/>
          <p:cNvCxnSpPr/>
          <p:nvPr/>
        </p:nvCxnSpPr>
        <p:spPr>
          <a:xfrm rot="5400000">
            <a:off x="936201" y="2862676"/>
            <a:ext cx="1793057" cy="1588"/>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hasCustomPrompt="1"/>
          </p:nvPr>
        </p:nvSpPr>
        <p:spPr>
          <a:xfrm>
            <a:off x="2052600" y="1966148"/>
            <a:ext cx="6840573" cy="2062103"/>
          </a:xfrm>
          <a:prstGeom prst="rect">
            <a:avLst/>
          </a:prstGeom>
        </p:spPr>
        <p:txBody>
          <a:bodyPr anchor="t">
            <a:spAutoFit/>
          </a:bodyPr>
          <a:lstStyle>
            <a:lvl1pPr algn="l">
              <a:lnSpc>
                <a:spcPct val="80000"/>
              </a:lnSpc>
              <a:defRPr sz="8000" b="0" cap="none" baseline="0">
                <a:solidFill>
                  <a:schemeClr val="bg1"/>
                </a:solidFill>
                <a:latin typeface="Arial" pitchFamily="34" charset="0"/>
                <a:cs typeface="Arial" pitchFamily="34" charset="0"/>
              </a:defRPr>
            </a:lvl1pPr>
          </a:lstStyle>
          <a:p>
            <a:r>
              <a:rPr lang="en-GB" dirty="0" smtClean="0"/>
              <a:t>Section title with number</a:t>
            </a:r>
            <a:endParaRPr lang="en-US" dirty="0"/>
          </a:p>
        </p:txBody>
      </p:sp>
      <p:sp>
        <p:nvSpPr>
          <p:cNvPr id="22" name="Text Placeholder 21"/>
          <p:cNvSpPr>
            <a:spLocks noGrp="1"/>
          </p:cNvSpPr>
          <p:nvPr>
            <p:ph type="body" sz="quarter" idx="11" hasCustomPrompt="1"/>
          </p:nvPr>
        </p:nvSpPr>
        <p:spPr>
          <a:xfrm>
            <a:off x="244471" y="1966940"/>
            <a:ext cx="1589054" cy="2061311"/>
          </a:xfrm>
          <a:prstGeom prst="rect">
            <a:avLst/>
          </a:prstGeom>
        </p:spPr>
        <p:txBody>
          <a:bodyPr wrap="none">
            <a:noAutofit/>
          </a:bodyPr>
          <a:lstStyle>
            <a:lvl1pPr>
              <a:lnSpc>
                <a:spcPct val="80000"/>
              </a:lnSpc>
              <a:spcBef>
                <a:spcPts val="0"/>
              </a:spcBef>
              <a:spcAft>
                <a:spcPts val="0"/>
              </a:spcAft>
              <a:buNone/>
              <a:defRPr lang="en-US" sz="18500" kern="1200" dirty="0" smtClean="0">
                <a:solidFill>
                  <a:schemeClr val="bg1"/>
                </a:solidFill>
                <a:latin typeface="Arial" pitchFamily="34" charset="0"/>
                <a:ea typeface="+mj-ea"/>
                <a:cs typeface="Arial" pitchFamily="34" charset="0"/>
              </a:defRPr>
            </a:lvl1pPr>
          </a:lstStyle>
          <a:p>
            <a:pPr marL="0" lvl="0" algn="l" defTabSz="457200" rtl="0" eaLnBrk="1" latinLnBrk="0" hangingPunct="1">
              <a:lnSpc>
                <a:spcPct val="80000"/>
              </a:lnSpc>
              <a:spcBef>
                <a:spcPct val="0"/>
              </a:spcBef>
            </a:pPr>
            <a:r>
              <a:rPr lang="en-US" dirty="0" smtClean="0"/>
              <a:t>#</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8"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iming>
    <p:tnLst>
      <p:par>
        <p:cTn id="1" dur="indefinite" restart="never" nodeType="tmRoot"/>
      </p:par>
    </p:tnLst>
  </p:timing>
</p:sldLayout>
</file>

<file path=ppt/slideLayouts/master2/slideLayout22.xml><?xml version="1.0" encoding="utf-8"?>
<p:sldLayout xmlns:a="http://schemas.openxmlformats.org/drawingml/2006/main" xmlns:r="http://schemas.openxmlformats.org/officeDocument/2006/relationships" xmlns:p="http://schemas.openxmlformats.org/presentationml/2006/main" preserve="1">
  <p:cSld name="Pattern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3.xml><?xml version="1.0" encoding="utf-8"?>
<p:sldLayout xmlns:a="http://schemas.openxmlformats.org/drawingml/2006/main" xmlns:r="http://schemas.openxmlformats.org/officeDocument/2006/relationships" xmlns:p="http://schemas.openxmlformats.org/presentationml/2006/main" preserve="1">
  <p:cSld name="Pattern Black">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4.xml><?xml version="1.0" encoding="utf-8"?>
<p:sldLayout xmlns:a="http://schemas.openxmlformats.org/drawingml/2006/main" xmlns:r="http://schemas.openxmlformats.org/officeDocument/2006/relationships" xmlns:p="http://schemas.openxmlformats.org/presentationml/2006/main" preserve="1">
  <p:cSld name="Pattern Teal">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5.xml><?xml version="1.0" encoding="utf-8"?>
<p:sldLayout xmlns:a="http://schemas.openxmlformats.org/drawingml/2006/main" xmlns:r="http://schemas.openxmlformats.org/officeDocument/2006/relationships" xmlns:p="http://schemas.openxmlformats.org/presentationml/2006/main" preserve="1">
  <p:cSld name="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1769526"/>
            <a:ext cx="8642348" cy="421535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3" name="Text Placeholder 13"/>
          <p:cNvSpPr>
            <a:spLocks noGrp="1"/>
          </p:cNvSpPr>
          <p:nvPr>
            <p:ph type="body" sz="quarter" idx="12" hasCustomPrompt="1"/>
          </p:nvPr>
        </p:nvSpPr>
        <p:spPr>
          <a:xfrm>
            <a:off x="250824" y="1164186"/>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873125"/>
            <a:ext cx="8642349" cy="193899"/>
          </a:xfrm>
          <a:prstGeom prst="rect">
            <a:avLst/>
          </a:prstGeom>
          <a:noFill/>
        </p:spPr>
        <p:txBody>
          <a:bodyPr lIns="0" tIns="0" rIns="0" b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6.xml><?xml version="1.0" encoding="utf-8"?>
<p:sldLayout xmlns:a="http://schemas.openxmlformats.org/drawingml/2006/main" xmlns:r="http://schemas.openxmlformats.org/officeDocument/2006/relationships" xmlns:p="http://schemas.openxmlformats.org/presentationml/2006/main" preserve="1">
  <p:cSld name="Intelligenc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4" y="1196976"/>
            <a:ext cx="8642348" cy="478790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24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4" name="Text Placeholder 13"/>
          <p:cNvSpPr>
            <a:spLocks noGrp="1"/>
          </p:cNvSpPr>
          <p:nvPr>
            <p:ph type="body" sz="quarter" idx="11" hasCustomPrompt="1"/>
          </p:nvPr>
        </p:nvSpPr>
        <p:spPr>
          <a:xfrm>
            <a:off x="250824" y="873125"/>
            <a:ext cx="8642349" cy="193899"/>
          </a:xfrm>
          <a:prstGeom prst="rect">
            <a:avLst/>
          </a:prstGeom>
        </p:spPr>
        <p:txBody>
          <a:bodyPr lIns="0" tIns="0" rIns="0" bIns="0">
            <a:spAutoFit/>
          </a:bodyPr>
          <a:lstStyle>
            <a:lvl1pPr marL="0" indent="0">
              <a:lnSpc>
                <a:spcPct val="90000"/>
              </a:lnSpc>
              <a:spcBef>
                <a:spcPts val="0"/>
              </a:spcBef>
              <a:buNone/>
              <a:defRPr sz="1400"/>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7.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5" name="Rectangle 24"/>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grpSp>
        <p:nvGrpSpPr>
          <p:cNvPr id="2" name="Group 25"/>
          <p:cNvGrpSpPr/>
          <p:nvPr/>
        </p:nvGrpSpPr>
        <p:grpSpPr>
          <a:xfrm>
            <a:off x="2765940" y="2282465"/>
            <a:ext cx="1106226" cy="921535"/>
            <a:chOff x="2765940" y="2282465"/>
            <a:chExt cx="1106226" cy="921535"/>
          </a:xfrm>
        </p:grpSpPr>
        <p:sp>
          <p:nvSpPr>
            <p:cNvPr id="44" name="Freeform 22"/>
            <p:cNvSpPr>
              <a:spLocks/>
            </p:cNvSpPr>
            <p:nvPr/>
          </p:nvSpPr>
          <p:spPr bwMode="auto">
            <a:xfrm>
              <a:off x="2979490" y="2282465"/>
              <a:ext cx="892676" cy="921535"/>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Freeform 23"/>
            <p:cNvSpPr>
              <a:spLocks/>
            </p:cNvSpPr>
            <p:nvPr/>
          </p:nvSpPr>
          <p:spPr bwMode="auto">
            <a:xfrm>
              <a:off x="2765940" y="2282465"/>
              <a:ext cx="894600" cy="921535"/>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6" name="Rectangle 24"/>
            <p:cNvSpPr>
              <a:spLocks noChangeArrowheads="1"/>
            </p:cNvSpPr>
            <p:nvPr/>
          </p:nvSpPr>
          <p:spPr bwMode="auto">
            <a:xfrm>
              <a:off x="3135323" y="2651849"/>
              <a:ext cx="369383" cy="18276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8.xml><?xml version="1.0" encoding="utf-8"?>
<p:sldLayout xmlns:a="http://schemas.openxmlformats.org/drawingml/2006/main" xmlns:r="http://schemas.openxmlformats.org/officeDocument/2006/relationships" xmlns:p="http://schemas.openxmlformats.org/presentationml/2006/main">
  <p:cSld name="Title Only Cyan">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9.xml><?xml version="1.0" encoding="utf-8"?>
<p:sldLayout xmlns:a="http://schemas.openxmlformats.org/drawingml/2006/main" xmlns:r="http://schemas.openxmlformats.org/officeDocument/2006/relationships" xmlns:p="http://schemas.openxmlformats.org/presentationml/2006/main" userDrawn="1">
  <p:cSld name="30_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2132818"/>
            <a:ext cx="8642348" cy="399652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userDrawn="1"/>
        </p:nvSpPr>
        <p:spPr>
          <a:xfrm>
            <a:off x="8662881" y="6338849"/>
            <a:ext cx="309700" cy="194925"/>
          </a:xfrm>
          <a:prstGeom prst="rect">
            <a:avLst/>
          </a:prstGeom>
          <a:noFill/>
        </p:spPr>
        <p:txBody>
          <a:bodyPr wrap="none" rtlCol="0" anchor="ctr">
            <a:spAutoFit/>
          </a:bodyPr>
          <a:lstStyle/>
          <a:p>
            <a:pPr algn="r" defTabSz="457200">
              <a:lnSpc>
                <a:spcPts val="800"/>
              </a:lnSpc>
            </a:pPr>
            <a:fld id="{0E0A9B4E-19F2-4E81-81C4-98D63547DE75}" type="slidenum">
              <a:rPr lang="en-GB" sz="800">
                <a:solidFill>
                  <a:srgbClr val="35BDB2"/>
                </a:solidFill>
                <a:cs typeface="Arial" pitchFamily="34" charset="0"/>
              </a:rPr>
              <a:pPr algn="r" defTabSz="457200">
                <a:lnSpc>
                  <a:spcPts val="800"/>
                </a:lnSpc>
              </a:pPr>
              <a:t>‹#›</a:t>
            </a:fld>
            <a:endParaRPr lang="en-GB" sz="800">
              <a:solidFill>
                <a:srgbClr val="35BDB2"/>
              </a:solidFill>
              <a:cs typeface="Arial" pitchFamily="34" charset="0"/>
            </a:endParaRPr>
          </a:p>
        </p:txBody>
      </p:sp>
      <p:cxnSp>
        <p:nvCxnSpPr>
          <p:cNvPr id="10" name="Straight Connector 9"/>
          <p:cNvCxnSpPr/>
          <p:nvPr userDrawn="1"/>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45324"/>
            <a:ext cx="7929834" cy="194925"/>
          </a:xfrm>
          <a:prstGeom prst="rect">
            <a:avLst/>
          </a:prstGeom>
        </p:spPr>
        <p:txBody>
          <a:bodyPr anchor="ctr">
            <a:noAutofit/>
          </a:bodyPr>
          <a:lstStyle>
            <a:lvl1pPr marL="0" marR="0" indent="0" algn="r" defTabSz="457200" rtl="0" eaLnBrk="1" fontAlgn="auto" latinLnBrk="0" hangingPunct="1">
              <a:lnSpc>
                <a:spcPct val="1000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123793" y="145016"/>
            <a:ext cx="8769381" cy="590931"/>
          </a:xfrm>
          <a:prstGeom prst="rect">
            <a:avLst/>
          </a:prstGeom>
        </p:spPr>
        <p:txBody>
          <a:bodyPr anchor="t">
            <a:spAutoFit/>
          </a:bodyPr>
          <a:lstStyle>
            <a:lvl1pPr algn="l">
              <a:lnSpc>
                <a:spcPct val="90000"/>
              </a:lnSpc>
              <a:defRPr>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6"/>
          <p:cNvGrpSpPr>
            <a:grpSpLocks noChangeAspect="1"/>
          </p:cNvGrpSpPr>
          <p:nvPr userDrawn="1"/>
        </p:nvGrpSpPr>
        <p:grpSpPr bwMode="auto">
          <a:xfrm>
            <a:off x="250826" y="6241726"/>
            <a:ext cx="433388" cy="356718"/>
            <a:chOff x="1944" y="1391"/>
            <a:chExt cx="1871" cy="1540"/>
          </a:xfrm>
          <a:solidFill>
            <a:schemeClr val="bg2"/>
          </a:solidFill>
        </p:grpSpPr>
        <p:sp>
          <p:nvSpPr>
            <p:cNvPr id="18" name="Rectangle 7"/>
            <p:cNvSpPr>
              <a:spLocks noChangeArrowheads="1"/>
            </p:cNvSpPr>
            <p:nvPr userDrawn="1"/>
          </p:nvSpPr>
          <p:spPr bwMode="auto">
            <a:xfrm>
              <a:off x="2568" y="2001"/>
              <a:ext cx="612" cy="31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19" name="Freeform 8"/>
            <p:cNvSpPr>
              <a:spLocks/>
            </p:cNvSpPr>
            <p:nvPr userDrawn="1"/>
          </p:nvSpPr>
          <p:spPr bwMode="auto">
            <a:xfrm>
              <a:off x="2322" y="1391"/>
              <a:ext cx="1493" cy="1540"/>
            </a:xfrm>
            <a:custGeom>
              <a:avLst/>
              <a:gdLst/>
              <a:ahLst/>
              <a:cxnLst>
                <a:cxn ang="0">
                  <a:pos x="1162" y="0"/>
                </a:cxn>
                <a:cxn ang="0">
                  <a:pos x="1162" y="1238"/>
                </a:cxn>
                <a:cxn ang="0">
                  <a:pos x="0" y="1238"/>
                </a:cxn>
                <a:cxn ang="0">
                  <a:pos x="0" y="1540"/>
                </a:cxn>
                <a:cxn ang="0">
                  <a:pos x="1493" y="1540"/>
                </a:cxn>
                <a:cxn ang="0">
                  <a:pos x="1493" y="0"/>
                </a:cxn>
                <a:cxn ang="0">
                  <a:pos x="1162" y="0"/>
                </a:cxn>
              </a:cxnLst>
              <a:rect l="0" t="0" r="r" b="b"/>
              <a:pathLst>
                <a:path w="1493" h="1540">
                  <a:moveTo>
                    <a:pt x="1162" y="0"/>
                  </a:moveTo>
                  <a:lnTo>
                    <a:pt x="1162" y="1238"/>
                  </a:lnTo>
                  <a:lnTo>
                    <a:pt x="0" y="1238"/>
                  </a:lnTo>
                  <a:lnTo>
                    <a:pt x="0" y="1540"/>
                  </a:lnTo>
                  <a:lnTo>
                    <a:pt x="1493" y="1540"/>
                  </a:lnTo>
                  <a:lnTo>
                    <a:pt x="1493" y="0"/>
                  </a:lnTo>
                  <a:lnTo>
                    <a:pt x="11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20" name="Freeform 9"/>
            <p:cNvSpPr>
              <a:spLocks/>
            </p:cNvSpPr>
            <p:nvPr userDrawn="1"/>
          </p:nvSpPr>
          <p:spPr bwMode="auto">
            <a:xfrm>
              <a:off x="1944" y="1391"/>
              <a:ext cx="1493" cy="1540"/>
            </a:xfrm>
            <a:custGeom>
              <a:avLst/>
              <a:gdLst/>
              <a:ahLst/>
              <a:cxnLst>
                <a:cxn ang="0">
                  <a:pos x="331" y="1540"/>
                </a:cxn>
                <a:cxn ang="0">
                  <a:pos x="331" y="302"/>
                </a:cxn>
                <a:cxn ang="0">
                  <a:pos x="1493" y="302"/>
                </a:cxn>
                <a:cxn ang="0">
                  <a:pos x="1493" y="0"/>
                </a:cxn>
                <a:cxn ang="0">
                  <a:pos x="0" y="0"/>
                </a:cxn>
                <a:cxn ang="0">
                  <a:pos x="0" y="1540"/>
                </a:cxn>
                <a:cxn ang="0">
                  <a:pos x="331" y="1540"/>
                </a:cxn>
              </a:cxnLst>
              <a:rect l="0" t="0" r="r" b="b"/>
              <a:pathLst>
                <a:path w="1493" h="1540">
                  <a:moveTo>
                    <a:pt x="331" y="1540"/>
                  </a:moveTo>
                  <a:lnTo>
                    <a:pt x="331" y="302"/>
                  </a:lnTo>
                  <a:lnTo>
                    <a:pt x="1493" y="302"/>
                  </a:lnTo>
                  <a:lnTo>
                    <a:pt x="1493" y="0"/>
                  </a:lnTo>
                  <a:lnTo>
                    <a:pt x="0" y="0"/>
                  </a:lnTo>
                  <a:lnTo>
                    <a:pt x="0" y="1540"/>
                  </a:lnTo>
                  <a:lnTo>
                    <a:pt x="331" y="1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grpSp>
      <p:sp>
        <p:nvSpPr>
          <p:cNvPr id="12" name="Text Placeholder 11"/>
          <p:cNvSpPr>
            <a:spLocks noGrp="1"/>
          </p:cNvSpPr>
          <p:nvPr>
            <p:ph type="body" sz="quarter" idx="11" hasCustomPrompt="1"/>
          </p:nvPr>
        </p:nvSpPr>
        <p:spPr>
          <a:xfrm>
            <a:off x="123793" y="643522"/>
            <a:ext cx="8769380" cy="481222"/>
          </a:xfrm>
          <a:prstGeom prst="rect">
            <a:avLst/>
          </a:prstGeom>
        </p:spPr>
        <p:txBody>
          <a:bodyPr lIns="90000" tIns="46800">
            <a:spAutoFit/>
          </a:bodyPr>
          <a:lstStyle>
            <a:lvl1pPr marL="0" indent="0">
              <a:lnSpc>
                <a:spcPct val="90000"/>
              </a:lnSpc>
              <a:spcBef>
                <a:spcPts val="0"/>
              </a:spcBef>
              <a:spcAft>
                <a:spcPts val="0"/>
              </a:spcAft>
              <a:buNone/>
              <a:defRPr>
                <a:solidFill>
                  <a:schemeClr val="bg2"/>
                </a:solidFill>
              </a:defRPr>
            </a:lvl1pPr>
          </a:lstStyle>
          <a:p>
            <a:pPr lvl="0"/>
            <a:r>
              <a:rPr lang="en-GB" dirty="0" smtClean="0"/>
              <a:t>Insert subtitle</a:t>
            </a:r>
            <a:endParaRPr lang="en-GB" dirty="0"/>
          </a:p>
        </p:txBody>
      </p:sp>
      <p:sp>
        <p:nvSpPr>
          <p:cNvPr id="13" name="Text Placeholder 13"/>
          <p:cNvSpPr>
            <a:spLocks noGrp="1"/>
          </p:cNvSpPr>
          <p:nvPr>
            <p:ph type="body" sz="quarter" idx="12" hasCustomPrompt="1"/>
          </p:nvPr>
        </p:nvSpPr>
        <p:spPr>
          <a:xfrm>
            <a:off x="250824" y="1196975"/>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1820744"/>
            <a:ext cx="8642349" cy="240066"/>
          </a:xfrm>
          <a:prstGeom prst="rect">
            <a:avLst/>
          </a:prstGeom>
          <a:noFill/>
        </p:spPr>
        <p:txBody>
          <a:bodyPr lIns="0" t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spTree>
  </p:cSld>
  <p:clrMapOvr>
    <a:masterClrMapping/>
  </p:clrMapOvr>
  <p:transition/>
  <p:hf hdr="0" ftr="0" dt="0"/>
</p:sldLayout>
</file>

<file path=ppt/slideLayouts/master2/slideLayout3.xml><?xml version="1.0" encoding="utf-8"?>
<p:sldLayout xmlns:a="http://schemas.openxmlformats.org/drawingml/2006/main" xmlns:r="http://schemas.openxmlformats.org/officeDocument/2006/relationships" xmlns:p="http://schemas.openxmlformats.org/presentationml/2006/main" preserve="1">
  <p:cSld name="Title with Image Dark">
    <p:spTree>
      <p:nvGrpSpPr>
        <p:cNvPr id="1" name=""/>
        <p:cNvGrpSpPr/>
        <p:nvPr/>
      </p:nvGrpSpPr>
      <p:grpSpPr>
        <a:xfrm>
          <a:off x="0" y="0"/>
          <a:ext cx="0" cy="0"/>
          <a:chOff x="0" y="0"/>
          <a:chExt cx="0" cy="0"/>
        </a:xfrm>
      </p:grpSpPr>
      <p:sp>
        <p:nvSpPr>
          <p:cNvPr id="8" name="TextBox 7"/>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6" name="Title 1"/>
          <p:cNvSpPr>
            <a:spLocks noGrp="1"/>
          </p:cNvSpPr>
          <p:nvPr>
            <p:ph type="ctrTitle" hasCustomPrompt="1"/>
          </p:nvPr>
        </p:nvSpPr>
        <p:spPr>
          <a:xfrm>
            <a:off x="250825" y="3071066"/>
            <a:ext cx="8642350" cy="782504"/>
          </a:xfrm>
          <a:prstGeom prst="rect">
            <a:avLst/>
          </a:prstGeom>
          <a:solidFill>
            <a:schemeClr val="bg2"/>
          </a:solidFill>
        </p:spPr>
        <p:txBody>
          <a:bodyPr wrap="square" tIns="144000" anchor="b">
            <a:spAutoFit/>
          </a:bodyPr>
          <a:lstStyle>
            <a:lvl1pPr algn="l">
              <a:lnSpc>
                <a:spcPct val="80000"/>
              </a:lnSpc>
              <a:spcBef>
                <a:spcPts val="0"/>
              </a:spcBef>
              <a:spcAft>
                <a:spcPts val="0"/>
              </a:spcAft>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6" y="3903048"/>
            <a:ext cx="8642349" cy="481222"/>
          </a:xfrm>
          <a:prstGeom prst="rect">
            <a:avLst/>
          </a:prstGeom>
          <a:solidFill>
            <a:schemeClr val="tx2"/>
          </a:solidFill>
        </p:spPr>
        <p:txBody>
          <a:bodyPr lIns="90000" tIns="46800">
            <a:spAutoFit/>
          </a:bodyPr>
          <a:lstStyle>
            <a:lvl1pPr marL="0" indent="0" algn="l">
              <a:lnSpc>
                <a:spcPct val="90000"/>
              </a:lnSpc>
              <a:spcBef>
                <a:spcPts val="600"/>
              </a:spcBef>
              <a:spcAft>
                <a:spcPts val="600"/>
              </a:spcAft>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24"/>
          <p:cNvGrpSpPr/>
          <p:nvPr/>
        </p:nvGrpSpPr>
        <p:grpSpPr>
          <a:xfrm>
            <a:off x="250826" y="260350"/>
            <a:ext cx="821085" cy="684000"/>
            <a:chOff x="250826" y="260350"/>
            <a:chExt cx="821085" cy="684000"/>
          </a:xfrm>
        </p:grpSpPr>
        <p:sp>
          <p:nvSpPr>
            <p:cNvPr id="43"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30.xml><?xml version="1.0" encoding="utf-8"?>
<p:sldLayout xmlns:a="http://schemas.openxmlformats.org/drawingml/2006/main" xmlns:r="http://schemas.openxmlformats.org/officeDocument/2006/relationships" xmlns:p="http://schemas.openxmlformats.org/presentationml/2006/main" userDrawn="1">
  <p:cSld name="11_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2132818"/>
            <a:ext cx="8642348" cy="399652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userDrawn="1"/>
        </p:nvSpPr>
        <p:spPr>
          <a:xfrm>
            <a:off x="8662881" y="6338849"/>
            <a:ext cx="309700" cy="194925"/>
          </a:xfrm>
          <a:prstGeom prst="rect">
            <a:avLst/>
          </a:prstGeom>
          <a:noFill/>
        </p:spPr>
        <p:txBody>
          <a:bodyPr wrap="none" rtlCol="0" anchor="ctr">
            <a:spAutoFit/>
          </a:bodyPr>
          <a:lstStyle/>
          <a:p>
            <a:pPr algn="r" defTabSz="457200">
              <a:lnSpc>
                <a:spcPts val="800"/>
              </a:lnSpc>
            </a:pPr>
            <a:fld id="{0E0A9B4E-19F2-4E81-81C4-98D63547DE75}" type="slidenum">
              <a:rPr lang="en-GB" sz="800">
                <a:solidFill>
                  <a:srgbClr val="35BDB2"/>
                </a:solidFill>
                <a:cs typeface="Arial" pitchFamily="34" charset="0"/>
              </a:rPr>
              <a:pPr algn="r" defTabSz="457200">
                <a:lnSpc>
                  <a:spcPts val="800"/>
                </a:lnSpc>
              </a:pPr>
              <a:t>‹#›</a:t>
            </a:fld>
            <a:endParaRPr lang="en-GB" sz="800">
              <a:solidFill>
                <a:srgbClr val="35BDB2"/>
              </a:solidFill>
              <a:cs typeface="Arial" pitchFamily="34" charset="0"/>
            </a:endParaRPr>
          </a:p>
        </p:txBody>
      </p:sp>
      <p:cxnSp>
        <p:nvCxnSpPr>
          <p:cNvPr id="10" name="Straight Connector 9"/>
          <p:cNvCxnSpPr/>
          <p:nvPr userDrawn="1"/>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45324"/>
            <a:ext cx="7929834" cy="194925"/>
          </a:xfrm>
          <a:prstGeom prst="rect">
            <a:avLst/>
          </a:prstGeom>
        </p:spPr>
        <p:txBody>
          <a:bodyPr anchor="ctr">
            <a:noAutofit/>
          </a:bodyPr>
          <a:lstStyle>
            <a:lvl1pPr marL="0" marR="0" indent="0" algn="r" defTabSz="457200" rtl="0" eaLnBrk="1" fontAlgn="auto" latinLnBrk="0" hangingPunct="1">
              <a:lnSpc>
                <a:spcPct val="1000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123793" y="145016"/>
            <a:ext cx="8769381" cy="590931"/>
          </a:xfrm>
          <a:prstGeom prst="rect">
            <a:avLst/>
          </a:prstGeom>
        </p:spPr>
        <p:txBody>
          <a:bodyPr anchor="t">
            <a:spAutoFit/>
          </a:bodyPr>
          <a:lstStyle>
            <a:lvl1pPr algn="l">
              <a:lnSpc>
                <a:spcPct val="90000"/>
              </a:lnSpc>
              <a:defRPr>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6"/>
          <p:cNvGrpSpPr>
            <a:grpSpLocks noChangeAspect="1"/>
          </p:cNvGrpSpPr>
          <p:nvPr userDrawn="1"/>
        </p:nvGrpSpPr>
        <p:grpSpPr bwMode="auto">
          <a:xfrm>
            <a:off x="250826" y="6241726"/>
            <a:ext cx="433388" cy="356718"/>
            <a:chOff x="1944" y="1391"/>
            <a:chExt cx="1871" cy="1540"/>
          </a:xfrm>
          <a:solidFill>
            <a:schemeClr val="bg2"/>
          </a:solidFill>
        </p:grpSpPr>
        <p:sp>
          <p:nvSpPr>
            <p:cNvPr id="18" name="Rectangle 7"/>
            <p:cNvSpPr>
              <a:spLocks noChangeArrowheads="1"/>
            </p:cNvSpPr>
            <p:nvPr userDrawn="1"/>
          </p:nvSpPr>
          <p:spPr bwMode="auto">
            <a:xfrm>
              <a:off x="2568" y="2001"/>
              <a:ext cx="612" cy="31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19" name="Freeform 8"/>
            <p:cNvSpPr>
              <a:spLocks/>
            </p:cNvSpPr>
            <p:nvPr userDrawn="1"/>
          </p:nvSpPr>
          <p:spPr bwMode="auto">
            <a:xfrm>
              <a:off x="2322" y="1391"/>
              <a:ext cx="1493" cy="1540"/>
            </a:xfrm>
            <a:custGeom>
              <a:avLst/>
              <a:gdLst/>
              <a:ahLst/>
              <a:cxnLst>
                <a:cxn ang="0">
                  <a:pos x="1162" y="0"/>
                </a:cxn>
                <a:cxn ang="0">
                  <a:pos x="1162" y="1238"/>
                </a:cxn>
                <a:cxn ang="0">
                  <a:pos x="0" y="1238"/>
                </a:cxn>
                <a:cxn ang="0">
                  <a:pos x="0" y="1540"/>
                </a:cxn>
                <a:cxn ang="0">
                  <a:pos x="1493" y="1540"/>
                </a:cxn>
                <a:cxn ang="0">
                  <a:pos x="1493" y="0"/>
                </a:cxn>
                <a:cxn ang="0">
                  <a:pos x="1162" y="0"/>
                </a:cxn>
              </a:cxnLst>
              <a:rect l="0" t="0" r="r" b="b"/>
              <a:pathLst>
                <a:path w="1493" h="1540">
                  <a:moveTo>
                    <a:pt x="1162" y="0"/>
                  </a:moveTo>
                  <a:lnTo>
                    <a:pt x="1162" y="1238"/>
                  </a:lnTo>
                  <a:lnTo>
                    <a:pt x="0" y="1238"/>
                  </a:lnTo>
                  <a:lnTo>
                    <a:pt x="0" y="1540"/>
                  </a:lnTo>
                  <a:lnTo>
                    <a:pt x="1493" y="1540"/>
                  </a:lnTo>
                  <a:lnTo>
                    <a:pt x="1493" y="0"/>
                  </a:lnTo>
                  <a:lnTo>
                    <a:pt x="11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20" name="Freeform 9"/>
            <p:cNvSpPr>
              <a:spLocks/>
            </p:cNvSpPr>
            <p:nvPr userDrawn="1"/>
          </p:nvSpPr>
          <p:spPr bwMode="auto">
            <a:xfrm>
              <a:off x="1944" y="1391"/>
              <a:ext cx="1493" cy="1540"/>
            </a:xfrm>
            <a:custGeom>
              <a:avLst/>
              <a:gdLst/>
              <a:ahLst/>
              <a:cxnLst>
                <a:cxn ang="0">
                  <a:pos x="331" y="1540"/>
                </a:cxn>
                <a:cxn ang="0">
                  <a:pos x="331" y="302"/>
                </a:cxn>
                <a:cxn ang="0">
                  <a:pos x="1493" y="302"/>
                </a:cxn>
                <a:cxn ang="0">
                  <a:pos x="1493" y="0"/>
                </a:cxn>
                <a:cxn ang="0">
                  <a:pos x="0" y="0"/>
                </a:cxn>
                <a:cxn ang="0">
                  <a:pos x="0" y="1540"/>
                </a:cxn>
                <a:cxn ang="0">
                  <a:pos x="331" y="1540"/>
                </a:cxn>
              </a:cxnLst>
              <a:rect l="0" t="0" r="r" b="b"/>
              <a:pathLst>
                <a:path w="1493" h="1540">
                  <a:moveTo>
                    <a:pt x="331" y="1540"/>
                  </a:moveTo>
                  <a:lnTo>
                    <a:pt x="331" y="302"/>
                  </a:lnTo>
                  <a:lnTo>
                    <a:pt x="1493" y="302"/>
                  </a:lnTo>
                  <a:lnTo>
                    <a:pt x="1493" y="0"/>
                  </a:lnTo>
                  <a:lnTo>
                    <a:pt x="0" y="0"/>
                  </a:lnTo>
                  <a:lnTo>
                    <a:pt x="0" y="1540"/>
                  </a:lnTo>
                  <a:lnTo>
                    <a:pt x="331" y="1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grpSp>
      <p:sp>
        <p:nvSpPr>
          <p:cNvPr id="12" name="Text Placeholder 11"/>
          <p:cNvSpPr>
            <a:spLocks noGrp="1"/>
          </p:cNvSpPr>
          <p:nvPr>
            <p:ph type="body" sz="quarter" idx="11" hasCustomPrompt="1"/>
          </p:nvPr>
        </p:nvSpPr>
        <p:spPr>
          <a:xfrm>
            <a:off x="123793" y="643522"/>
            <a:ext cx="8769380" cy="481222"/>
          </a:xfrm>
          <a:prstGeom prst="rect">
            <a:avLst/>
          </a:prstGeom>
        </p:spPr>
        <p:txBody>
          <a:bodyPr lIns="90000" tIns="46800">
            <a:spAutoFit/>
          </a:bodyPr>
          <a:lstStyle>
            <a:lvl1pPr marL="0" indent="0">
              <a:lnSpc>
                <a:spcPct val="90000"/>
              </a:lnSpc>
              <a:spcBef>
                <a:spcPts val="0"/>
              </a:spcBef>
              <a:spcAft>
                <a:spcPts val="0"/>
              </a:spcAft>
              <a:buNone/>
              <a:defRPr>
                <a:solidFill>
                  <a:schemeClr val="bg2"/>
                </a:solidFill>
              </a:defRPr>
            </a:lvl1pPr>
          </a:lstStyle>
          <a:p>
            <a:pPr lvl="0"/>
            <a:r>
              <a:rPr lang="en-GB" dirty="0" smtClean="0"/>
              <a:t>Insert subtitle</a:t>
            </a:r>
            <a:endParaRPr lang="en-GB" dirty="0"/>
          </a:p>
        </p:txBody>
      </p:sp>
      <p:sp>
        <p:nvSpPr>
          <p:cNvPr id="13" name="Text Placeholder 13"/>
          <p:cNvSpPr>
            <a:spLocks noGrp="1"/>
          </p:cNvSpPr>
          <p:nvPr>
            <p:ph type="body" sz="quarter" idx="12" hasCustomPrompt="1"/>
          </p:nvPr>
        </p:nvSpPr>
        <p:spPr>
          <a:xfrm>
            <a:off x="250824" y="1196975"/>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1820744"/>
            <a:ext cx="8642349" cy="240066"/>
          </a:xfrm>
          <a:prstGeom prst="rect">
            <a:avLst/>
          </a:prstGeom>
          <a:noFill/>
        </p:spPr>
        <p:txBody>
          <a:bodyPr lIns="0" t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spTree>
  </p:cSld>
  <p:clrMapOvr>
    <a:masterClrMapping/>
  </p:clrMapOvr>
  <p:transition/>
  <p:hf hdr="0" ftr="0" dt="0"/>
</p:sldLayout>
</file>

<file path=ppt/slideLayouts/master2/slideLayout31.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Tree>
  </p:cSld>
  <p:clrMapOvr>
    <a:masterClrMapping/>
  </p:clrMapOvr>
  <p:transition/>
</p:sldLayout>
</file>

<file path=ppt/slideLayouts/master2/slideLayout4.xml><?xml version="1.0" encoding="utf-8"?>
<p:sldLayout xmlns:a="http://schemas.openxmlformats.org/drawingml/2006/main" xmlns:r="http://schemas.openxmlformats.org/officeDocument/2006/relationships" xmlns:p="http://schemas.openxmlformats.org/presentationml/2006/main" preserve="1">
  <p:cSld name="Title with Half Pattern">
    <p:spTree>
      <p:nvGrpSpPr>
        <p:cNvPr id="1" name=""/>
        <p:cNvGrpSpPr/>
        <p:nvPr/>
      </p:nvGrpSpPr>
      <p:grpSpPr>
        <a:xfrm>
          <a:off x="0" y="0"/>
          <a:ext cx="0" cy="0"/>
          <a:chOff x="0" y="0"/>
          <a:chExt cx="0" cy="0"/>
        </a:xfrm>
      </p:grpSpPr>
      <p:sp>
        <p:nvSpPr>
          <p:cNvPr id="25" name="Rectangle 24"/>
          <p:cNvSpPr/>
          <p:nvPr/>
        </p:nvSpPr>
        <p:spPr>
          <a:xfrm>
            <a:off x="0" y="0"/>
            <a:ext cx="4572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6" name="Title 1"/>
          <p:cNvSpPr>
            <a:spLocks noGrp="1"/>
          </p:cNvSpPr>
          <p:nvPr>
            <p:ph type="ctrTitle" hasCustomPrompt="1"/>
          </p:nvPr>
        </p:nvSpPr>
        <p:spPr>
          <a:xfrm>
            <a:off x="250826" y="3169555"/>
            <a:ext cx="4033838" cy="684015"/>
          </a:xfrm>
          <a:prstGeom prst="rect">
            <a:avLst/>
          </a:prstGeom>
          <a:noFill/>
        </p:spPr>
        <p:txBody>
          <a:bodyPr wrap="square" tIns="144000" anchor="b">
            <a:spAutoFit/>
          </a:bodyPr>
          <a:lstStyle>
            <a:lvl1pPr algn="l">
              <a:lnSpc>
                <a:spcPct val="80000"/>
              </a:lnSpc>
              <a:spcBef>
                <a:spcPts val="0"/>
              </a:spcBef>
              <a:spcAft>
                <a:spcPts val="0"/>
              </a:spcAft>
              <a:defRPr sz="4000">
                <a:solidFill>
                  <a:schemeClr val="bg2"/>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6" y="3903048"/>
            <a:ext cx="4033838" cy="425822"/>
          </a:xfrm>
          <a:prstGeom prst="rect">
            <a:avLst/>
          </a:prstGeom>
          <a:noFill/>
        </p:spPr>
        <p:txBody>
          <a:bodyPr wrap="square" lIns="90000" tIns="46800">
            <a:spAutoFit/>
          </a:bodyPr>
          <a:lstStyle>
            <a:lvl1pPr marL="0" indent="0" algn="l">
              <a:lnSpc>
                <a:spcPct val="90000"/>
              </a:lnSpc>
              <a:spcBef>
                <a:spcPts val="600"/>
              </a:spcBef>
              <a:spcAft>
                <a:spcPts val="600"/>
              </a:spcAft>
              <a:buNone/>
              <a:defRPr sz="24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25"/>
          <p:cNvGrpSpPr/>
          <p:nvPr/>
        </p:nvGrpSpPr>
        <p:grpSpPr>
          <a:xfrm>
            <a:off x="250826" y="260350"/>
            <a:ext cx="821085" cy="684000"/>
            <a:chOff x="250826" y="260350"/>
            <a:chExt cx="821085" cy="684000"/>
          </a:xfrm>
        </p:grpSpPr>
        <p:sp>
          <p:nvSpPr>
            <p:cNvPr id="6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7"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5.xml><?xml version="1.0" encoding="utf-8"?>
<p:sldLayout xmlns:a="http://schemas.openxmlformats.org/drawingml/2006/main" xmlns:r="http://schemas.openxmlformats.org/officeDocument/2006/relationships" xmlns:p="http://schemas.openxmlformats.org/presentationml/2006/main" preserve="1">
  <p:cSld name="Title with Half Image">
    <p:spTree>
      <p:nvGrpSpPr>
        <p:cNvPr id="1" name=""/>
        <p:cNvGrpSpPr/>
        <p:nvPr/>
      </p:nvGrpSpPr>
      <p:grpSpPr>
        <a:xfrm>
          <a:off x="0" y="0"/>
          <a:ext cx="0" cy="0"/>
          <a:chOff x="0" y="0"/>
          <a:chExt cx="0" cy="0"/>
        </a:xfrm>
      </p:grpSpPr>
      <p:sp>
        <p:nvSpPr>
          <p:cNvPr id="8" name="TextBox 7"/>
          <p:cNvSpPr txBox="1"/>
          <p:nvPr/>
        </p:nvSpPr>
        <p:spPr>
          <a:xfrm>
            <a:off x="0" y="0"/>
            <a:ext cx="4572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6" name="Title 1"/>
          <p:cNvSpPr>
            <a:spLocks noGrp="1"/>
          </p:cNvSpPr>
          <p:nvPr>
            <p:ph type="ctrTitle" hasCustomPrompt="1"/>
          </p:nvPr>
        </p:nvSpPr>
        <p:spPr>
          <a:xfrm>
            <a:off x="250826" y="3169555"/>
            <a:ext cx="4033838" cy="684015"/>
          </a:xfrm>
          <a:prstGeom prst="rect">
            <a:avLst/>
          </a:prstGeom>
          <a:solidFill>
            <a:schemeClr val="bg2"/>
          </a:solidFill>
        </p:spPr>
        <p:txBody>
          <a:bodyPr wrap="square" tIns="144000" anchor="b">
            <a:spAutoFit/>
          </a:bodyPr>
          <a:lstStyle>
            <a:lvl1pPr algn="l">
              <a:lnSpc>
                <a:spcPct val="80000"/>
              </a:lnSpc>
              <a:spcBef>
                <a:spcPts val="0"/>
              </a:spcBef>
              <a:spcAft>
                <a:spcPts val="0"/>
              </a:spcAft>
              <a:defRPr sz="4000">
                <a:solidFill>
                  <a:schemeClr val="bg1"/>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7" y="3903048"/>
            <a:ext cx="4033838" cy="425822"/>
          </a:xfrm>
          <a:prstGeom prst="rect">
            <a:avLst/>
          </a:prstGeom>
          <a:solidFill>
            <a:schemeClr val="tx2"/>
          </a:solidFill>
        </p:spPr>
        <p:txBody>
          <a:bodyPr wrap="square" lIns="90000" tIns="46800">
            <a:spAutoFit/>
          </a:bodyPr>
          <a:lstStyle>
            <a:lvl1pPr marL="0" indent="0" algn="l">
              <a:lnSpc>
                <a:spcPct val="90000"/>
              </a:lnSpc>
              <a:spcBef>
                <a:spcPts val="600"/>
              </a:spcBef>
              <a:spcAft>
                <a:spcPts val="600"/>
              </a:spcAft>
              <a:buNone/>
              <a:defRPr sz="24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24"/>
          <p:cNvGrpSpPr/>
          <p:nvPr/>
        </p:nvGrpSpPr>
        <p:grpSpPr>
          <a:xfrm>
            <a:off x="250826" y="260350"/>
            <a:ext cx="821085" cy="684000"/>
            <a:chOff x="250826" y="260350"/>
            <a:chExt cx="821085" cy="684000"/>
          </a:xfrm>
        </p:grpSpPr>
        <p:sp>
          <p:nvSpPr>
            <p:cNvPr id="43"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03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3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3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7.xml><?xml version="1.0" encoding="utf-8"?>
<p:sldLayout xmlns:a="http://schemas.openxmlformats.org/drawingml/2006/main" xmlns:r="http://schemas.openxmlformats.org/officeDocument/2006/relationships" xmlns:p="http://schemas.openxmlformats.org/presentationml/2006/main" preserve="1">
  <p:cSld name="Title and Content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8.xml><?xml version="1.0" encoding="utf-8"?>
<p:sldLayout xmlns:a="http://schemas.openxmlformats.org/drawingml/2006/main" xmlns:r="http://schemas.openxmlformats.org/officeDocument/2006/relationships" xmlns:p="http://schemas.openxmlformats.org/presentationml/2006/main" preserve="1">
  <p:cSld name="Title and Content Dark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
                <a:schemeClr val="bg2"/>
              </a:buClr>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9.xml><?xml version="1.0" encoding="utf-8"?>
<p:sldLayout xmlns:a="http://schemas.openxmlformats.org/drawingml/2006/main" xmlns:r="http://schemas.openxmlformats.org/officeDocument/2006/relationships" xmlns:p="http://schemas.openxmlformats.org/presentationml/2006/main" preserve="1">
  <p:cSld name="Title and Content Teal">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Tx/>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2F2F2"/>
        </a:solidFill>
        <a:effectLst/>
      </p:bgPr>
    </p:bg>
    <p:spTree>
      <p:nvGrpSpPr>
        <p:cNvPr id="1" name=""/>
        <p:cNvGrpSpPr/>
        <p:nvPr/>
      </p:nvGrpSpPr>
      <p:grpSpPr>
        <a:xfrm>
          <a:off x="0" y="0"/>
          <a:ext cx="0" cy="0"/>
          <a:chOff x="0" y="0"/>
          <a:chExt cx="0" cy="0"/>
        </a:xfrm>
      </p:grpSpPr>
      <p:sp>
        <p:nvSpPr>
          <p:cNvPr id="28" name="Freeform 6"/>
          <p:cNvSpPr>
            <a:spLocks noChangeAspect="1"/>
          </p:cNvSpPr>
          <p:nvPr userDrawn="1"/>
        </p:nvSpPr>
        <p:spPr bwMode="auto">
          <a:xfrm>
            <a:off x="2667" y="4159223"/>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endParaRPr>
          </a:p>
        </p:txBody>
      </p:sp>
      <p:sp>
        <p:nvSpPr>
          <p:cNvPr id="29" name="Rectangle 28"/>
          <p:cNvSpPr/>
          <p:nvPr userDrawn="1"/>
        </p:nvSpPr>
        <p:spPr>
          <a:xfrm>
            <a:off x="0" y="4480968"/>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0" name="Text Placeholder 29"/>
          <p:cNvSpPr>
            <a:spLocks noGrp="1"/>
          </p:cNvSpPr>
          <p:nvPr>
            <p:ph type="body" sz="quarter" idx="10" hasCustomPrompt="1"/>
          </p:nvPr>
        </p:nvSpPr>
        <p:spPr>
          <a:xfrm>
            <a:off x="250825" y="4868862"/>
            <a:ext cx="8642350" cy="612775"/>
          </a:xfrm>
          <a:prstGeom prst="rect">
            <a:avLst/>
          </a:prstGeom>
        </p:spPr>
        <p:txBody>
          <a:bodyPr lIns="0" tIns="0" rIns="0" bIns="0" anchor="b" anchorCtr="0">
            <a:noAutofit/>
          </a:bodyPr>
          <a:lstStyle>
            <a:lvl1pPr algn="ctr">
              <a:buFontTx/>
              <a:buNone/>
              <a:defRPr sz="4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TITLE&gt;</a:t>
            </a:r>
            <a:endParaRPr lang="en-GB" dirty="0"/>
          </a:p>
        </p:txBody>
      </p:sp>
      <p:sp>
        <p:nvSpPr>
          <p:cNvPr id="31" name="Text Placeholder 29"/>
          <p:cNvSpPr>
            <a:spLocks noGrp="1"/>
          </p:cNvSpPr>
          <p:nvPr>
            <p:ph type="body" sz="quarter" idx="11" hasCustomPrompt="1"/>
          </p:nvPr>
        </p:nvSpPr>
        <p:spPr>
          <a:xfrm>
            <a:off x="250825" y="5624512"/>
            <a:ext cx="8642350" cy="1080851"/>
          </a:xfrm>
          <a:prstGeom prst="rect">
            <a:avLst/>
          </a:prstGeom>
        </p:spPr>
        <p:txBody>
          <a:bodyPr lIns="0" tIns="0" rIns="0" bIns="0">
            <a:noAutofit/>
          </a:bodyPr>
          <a:lstStyle>
            <a:lvl1pPr algn="ctr">
              <a:buFontTx/>
              <a:buNone/>
              <a:defRPr sz="1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SUBTITLE&gt;</a:t>
            </a:r>
            <a:endParaRPr lang="en-GB" dirty="0"/>
          </a:p>
        </p:txBody>
      </p:sp>
      <p:grpSp>
        <p:nvGrpSpPr>
          <p:cNvPr id="34" name="Group 24"/>
          <p:cNvGrpSpPr/>
          <p:nvPr userDrawn="1"/>
        </p:nvGrpSpPr>
        <p:grpSpPr>
          <a:xfrm>
            <a:off x="250826" y="260350"/>
            <a:ext cx="821085" cy="684000"/>
            <a:chOff x="250826" y="260350"/>
            <a:chExt cx="821085" cy="684000"/>
          </a:xfrm>
        </p:grpSpPr>
        <p:sp>
          <p:nvSpPr>
            <p:cNvPr id="3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7"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e Briefing">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The Briefing</a:t>
            </a:r>
          </a:p>
        </p:txBody>
      </p:sp>
      <p:grpSp>
        <p:nvGrpSpPr>
          <p:cNvPr id="2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6"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algn="ctr">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&lt;Insert Briefing text&gt;</a:t>
            </a:r>
            <a:endParaRPr lang="en-GB"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Intelligenc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4" y="1592758"/>
            <a:ext cx="8642348" cy="453658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24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886397"/>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br>
              <a:rPr lang="en-GB" dirty="0" smtClean="0"/>
            </a:br>
            <a:r>
              <a:rPr lang="en-GB" dirty="0" smtClean="0"/>
              <a:t>(second line)</a:t>
            </a:r>
            <a:endParaRPr lang="en-US" dirty="0"/>
          </a:p>
        </p:txBody>
      </p:sp>
      <p:sp>
        <p:nvSpPr>
          <p:cNvPr id="14" name="Text Placeholder 13"/>
          <p:cNvSpPr>
            <a:spLocks noGrp="1"/>
          </p:cNvSpPr>
          <p:nvPr>
            <p:ph type="body" sz="quarter" idx="11" hasCustomPrompt="1"/>
          </p:nvPr>
        </p:nvSpPr>
        <p:spPr>
          <a:xfrm>
            <a:off x="250824" y="1268760"/>
            <a:ext cx="8642349" cy="221599"/>
          </a:xfrm>
          <a:prstGeom prst="rect">
            <a:avLst/>
          </a:prstGeom>
        </p:spPr>
        <p:txBody>
          <a:bodyPr lIns="0" tIns="0" rIns="0" bIns="0">
            <a:spAutoFit/>
          </a:bodyPr>
          <a:lstStyle>
            <a:lvl1pPr marL="0" indent="0">
              <a:lnSpc>
                <a:spcPct val="90000"/>
              </a:lnSpc>
              <a:spcBef>
                <a:spcPts val="0"/>
              </a:spcBef>
              <a:buNone/>
              <a:defRPr sz="1600"/>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obal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Global differences</a:t>
            </a:r>
          </a:p>
        </p:txBody>
      </p:sp>
      <p:grpSp>
        <p:nvGrpSpPr>
          <p:cNvPr id="1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marL="0" indent="0" algn="ctr">
              <a:spcAft>
                <a:spcPts val="600"/>
              </a:spcAft>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uropean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European differences</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marL="0" indent="0" algn="ctr">
              <a:spcAft>
                <a:spcPts val="600"/>
              </a:spcAft>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at to do">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35BDB2"/>
          </a:solidFill>
          <a:ln w="9525" cap="flat" cmpd="sng" algn="ctr">
            <a:noFill/>
            <a:prstDash val="solid"/>
          </a:ln>
          <a:effectLst/>
        </p:spPr>
        <p:txBody>
          <a:bodyPr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0" name="TextBox 19"/>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21" name="Straight Connector 20"/>
          <p:cNvCxnSpPr/>
          <p:nvPr userDrawn="1"/>
        </p:nvCxnSpPr>
        <p:spPr>
          <a:xfrm rot="5400000">
            <a:off x="8330221" y="6547429"/>
            <a:ext cx="619558" cy="1589"/>
          </a:xfrm>
          <a:prstGeom prst="line">
            <a:avLst/>
          </a:prstGeom>
          <a:noFill/>
          <a:ln w="19050" cap="flat" cmpd="sng" algn="ctr">
            <a:solidFill>
              <a:srgbClr val="FFFFFF"/>
            </a:solidFill>
            <a:prstDash val="solid"/>
          </a:ln>
          <a:effectLst/>
        </p:spPr>
      </p:cxnSp>
      <p:sp>
        <p:nvSpPr>
          <p:cNvPr id="22"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FFFFFF"/>
                </a:solidFill>
                <a:effectLst/>
                <a:uLnTx/>
                <a:uFillTx/>
              </a:rPr>
              <a:t>Insert source/photo credit here</a:t>
            </a:r>
          </a:p>
        </p:txBody>
      </p:sp>
      <p:sp>
        <p:nvSpPr>
          <p:cNvPr id="23"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FFFFFF"/>
                </a:solidFill>
                <a:effectLst/>
                <a:uLnTx/>
                <a:uFillTx/>
                <a:latin typeface="Arial" pitchFamily="34" charset="0"/>
                <a:cs typeface="Arial" pitchFamily="34" charset="0"/>
              </a:rPr>
              <a:t>What to do…</a:t>
            </a:r>
            <a:endParaRPr kumimoji="0" lang="en-US" sz="3200" b="0" i="0" u="none" strike="noStrike" kern="0" cap="none" spc="0" normalizeH="0" baseline="0" noProof="0" dirty="0">
              <a:ln>
                <a:noFill/>
              </a:ln>
              <a:solidFill>
                <a:srgbClr val="FFFFFF"/>
              </a:solidFill>
              <a:effectLst/>
              <a:uLnTx/>
              <a:uFillTx/>
              <a:latin typeface="Arial" pitchFamily="34" charset="0"/>
              <a:cs typeface="Arial" pitchFamily="34" charset="0"/>
            </a:endParaRPr>
          </a:p>
        </p:txBody>
      </p:sp>
      <p:grpSp>
        <p:nvGrpSpPr>
          <p:cNvPr id="24" name="Group 5"/>
          <p:cNvGrpSpPr>
            <a:grpSpLocks noChangeAspect="1"/>
          </p:cNvGrpSpPr>
          <p:nvPr userDrawn="1"/>
        </p:nvGrpSpPr>
        <p:grpSpPr bwMode="auto">
          <a:xfrm>
            <a:off x="250826" y="6236525"/>
            <a:ext cx="433388" cy="361125"/>
            <a:chOff x="-796" y="1752"/>
            <a:chExt cx="2267" cy="1889"/>
          </a:xfrm>
          <a:solidFill>
            <a:srgbClr val="FFFFFF"/>
          </a:solidFill>
        </p:grpSpPr>
        <p:sp>
          <p:nvSpPr>
            <p:cNvPr id="25"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6"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9" name="Text Placeholder 29"/>
          <p:cNvSpPr>
            <a:spLocks noGrp="1"/>
          </p:cNvSpPr>
          <p:nvPr>
            <p:ph type="body" sz="quarter" idx="11" hasCustomPrompt="1"/>
          </p:nvPr>
        </p:nvSpPr>
        <p:spPr>
          <a:xfrm>
            <a:off x="251520" y="1088740"/>
            <a:ext cx="8642350" cy="396453"/>
          </a:xfrm>
          <a:prstGeom prst="rect">
            <a:avLst/>
          </a:prstGeom>
        </p:spPr>
        <p:txBody>
          <a:bodyPr lIns="0" tIns="0" rIns="0" bIns="0" anchor="b" anchorCtr="0">
            <a:no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3" name="Text Placeholder 29"/>
          <p:cNvSpPr>
            <a:spLocks noGrp="1"/>
          </p:cNvSpPr>
          <p:nvPr>
            <p:ph type="body" sz="quarter" idx="13" hasCustomPrompt="1"/>
          </p:nvPr>
        </p:nvSpPr>
        <p:spPr>
          <a:xfrm>
            <a:off x="250825" y="2707344"/>
            <a:ext cx="8642350" cy="396453"/>
          </a:xfrm>
          <a:prstGeom prst="rect">
            <a:avLst/>
          </a:prstGeom>
        </p:spPr>
        <p:txBody>
          <a:bodyPr lIns="0" tIns="0" rIns="0" bIns="0" anchor="b" anchorCtr="0">
            <a:no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7" name="Text Placeholder 29"/>
          <p:cNvSpPr>
            <a:spLocks noGrp="1"/>
          </p:cNvSpPr>
          <p:nvPr>
            <p:ph type="body" sz="quarter" idx="15" hasCustomPrompt="1"/>
          </p:nvPr>
        </p:nvSpPr>
        <p:spPr>
          <a:xfrm>
            <a:off x="250825" y="4329100"/>
            <a:ext cx="8642350" cy="396453"/>
          </a:xfrm>
          <a:prstGeom prst="rect">
            <a:avLst/>
          </a:prstGeom>
        </p:spPr>
        <p:txBody>
          <a:bodyPr lIns="0" tIns="0" rIns="0" bIns="0" anchor="b" anchorCtr="0">
            <a:no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28" name="Text Placeholder 25"/>
          <p:cNvSpPr>
            <a:spLocks noGrp="1"/>
          </p:cNvSpPr>
          <p:nvPr>
            <p:ph type="body" sz="quarter" idx="17" hasCustomPrompt="1"/>
          </p:nvPr>
        </p:nvSpPr>
        <p:spPr>
          <a:xfrm>
            <a:off x="250824" y="1543563"/>
            <a:ext cx="8642350" cy="1099905"/>
          </a:xfrm>
          <a:prstGeom prst="rect">
            <a:avLst/>
          </a:prstGeom>
        </p:spPr>
        <p:txBody>
          <a:bodyPr>
            <a:normAutofit/>
          </a:bodyPr>
          <a:lstStyle>
            <a:lvl1pPr marL="0" indent="0" algn="ctr">
              <a:spcAft>
                <a:spcPts val="600"/>
              </a:spcAft>
              <a:buNone/>
              <a:defRPr lang="en-GB" sz="1600" kern="1200" baseline="0" dirty="0" smtClean="0">
                <a:solidFill>
                  <a:schemeClr val="bg1"/>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&lt;Text&gt;</a:t>
            </a:r>
            <a:endParaRPr lang="en-GB" dirty="0"/>
          </a:p>
        </p:txBody>
      </p:sp>
      <p:sp>
        <p:nvSpPr>
          <p:cNvPr id="5" name="Text Placeholder 4"/>
          <p:cNvSpPr>
            <a:spLocks noGrp="1"/>
          </p:cNvSpPr>
          <p:nvPr>
            <p:ph type="body" sz="quarter" idx="18" hasCustomPrompt="1"/>
          </p:nvPr>
        </p:nvSpPr>
        <p:spPr>
          <a:xfrm>
            <a:off x="250825" y="3174988"/>
            <a:ext cx="8642350" cy="1090236"/>
          </a:xfrm>
          <a:prstGeom prst="rect">
            <a:avLst/>
          </a:prstGeom>
        </p:spPr>
        <p:txBody>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vl5pPr>
              <a:defRPr/>
            </a:lvl5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a:p>
            <a:pPr lvl="0"/>
            <a:endParaRPr lang="en-GB" dirty="0"/>
          </a:p>
        </p:txBody>
      </p:sp>
      <p:sp>
        <p:nvSpPr>
          <p:cNvPr id="7" name="Text Placeholder 6"/>
          <p:cNvSpPr>
            <a:spLocks noGrp="1"/>
          </p:cNvSpPr>
          <p:nvPr>
            <p:ph type="body" sz="quarter" idx="19" hasCustomPrompt="1"/>
          </p:nvPr>
        </p:nvSpPr>
        <p:spPr>
          <a:xfrm>
            <a:off x="250825" y="4761148"/>
            <a:ext cx="8642350" cy="1411501"/>
          </a:xfrm>
          <a:prstGeom prst="rect">
            <a:avLst/>
          </a:prstGeom>
        </p:spPr>
        <p:txBody>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a:p>
            <a:pPr lvl="0"/>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or impac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Sector Impact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1" name="Text Placeholder 20"/>
          <p:cNvSpPr>
            <a:spLocks noGrp="1"/>
          </p:cNvSpPr>
          <p:nvPr>
            <p:ph type="body" sz="quarter" idx="11" hasCustomPrompt="1"/>
          </p:nvPr>
        </p:nvSpPr>
        <p:spPr>
          <a:xfrm>
            <a:off x="250825" y="873125"/>
            <a:ext cx="8642350" cy="5111750"/>
          </a:xfrm>
          <a:prstGeom prst="rect">
            <a:avLst/>
          </a:prstGeom>
        </p:spPr>
        <p:txBody>
          <a:bodyPr/>
          <a:lstStyle>
            <a:lvl1pPr>
              <a:buNone/>
              <a:defRPr lang="en-GB" sz="1600" kern="1200" spc="-30" baseline="0" dirty="0" smtClean="0">
                <a:solidFill>
                  <a:schemeClr val="tx1">
                    <a:lumMod val="65000"/>
                    <a:lumOff val="35000"/>
                  </a:schemeClr>
                </a:solidFill>
                <a:latin typeface="Arial" pitchFamily="34" charset="0"/>
                <a:ea typeface="+mn-ea"/>
                <a:cs typeface="Arial" pitchFamily="34" charset="0"/>
              </a:defRPr>
            </a:lvl1pPr>
          </a:lstStyle>
          <a:p>
            <a:pPr lvl="0"/>
            <a:r>
              <a:rPr lang="en-GB" dirty="0"/>
              <a:t>&lt;Sector name&gt;</a:t>
            </a:r>
          </a:p>
          <a:p>
            <a:pPr lvl="0"/>
            <a:r>
              <a:rPr lang="en-GB" dirty="0"/>
              <a:t>&lt;Text&gt;</a:t>
            </a:r>
          </a:p>
          <a:p>
            <a:pPr lvl="0"/>
            <a:r>
              <a:rPr lang="en-GB" dirty="0"/>
              <a:t>&lt;Sector name&gt;</a:t>
            </a:r>
          </a:p>
          <a:p>
            <a:pPr lvl="0"/>
            <a:r>
              <a:rPr lang="en-GB" dirty="0"/>
              <a:t>&lt;Text&gt;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at will happen nex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marL="0" marR="0" indent="0" algn="l" defTabSz="914400" eaLnBrk="1" fontAlgn="auto" latinLnBrk="0" hangingPunct="1">
              <a:lnSpc>
                <a:spcPct val="90000"/>
              </a:lnSpc>
              <a:spcBef>
                <a:spcPts val="0"/>
              </a:spcBef>
              <a:spcAft>
                <a:spcPts val="0"/>
              </a:spcAft>
              <a:buClrTx/>
              <a:buSzTx/>
              <a:buFontTx/>
              <a:buNone/>
              <a:tabLst/>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lang="en-GB" dirty="0"/>
              <a:t>What will happen next?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aphicFrame>
        <p:nvGraphicFramePr>
          <p:cNvPr id="12" name="Content Placeholder 18"/>
          <p:cNvGraphicFramePr>
            <a:graphicFrameLocks/>
          </p:cNvGraphicFramePr>
          <p:nvPr userDrawn="1">
            <p:extLst>
              <p:ext uri="{D42A27DB-BD31-4B8C-83A1-F6EECF244321}">
                <p14:modId xmlns:p14="http://schemas.microsoft.com/office/powerpoint/2010/main" val="1872917379"/>
              </p:ext>
            </p:extLst>
          </p:nvPr>
        </p:nvGraphicFramePr>
        <p:xfrm>
          <a:off x="250826" y="873125"/>
          <a:ext cx="8642348" cy="5107548"/>
        </p:xfrm>
        <a:graphic>
          <a:graphicData uri="http://schemas.openxmlformats.org/drawingml/2006/table">
            <a:tbl>
              <a:tblPr/>
              <a:tblGrid>
                <a:gridCol w="2741518">
                  <a:extLst>
                    <a:ext uri="{9D8B030D-6E8A-4147-A177-3AD203B41FA5}">
                      <a16:colId xmlns:a16="http://schemas.microsoft.com/office/drawing/2014/main" val="20000"/>
                    </a:ext>
                  </a:extLst>
                </a:gridCol>
                <a:gridCol w="208897">
                  <a:extLst>
                    <a:ext uri="{9D8B030D-6E8A-4147-A177-3AD203B41FA5}">
                      <a16:colId xmlns:a16="http://schemas.microsoft.com/office/drawing/2014/main" val="20001"/>
                    </a:ext>
                  </a:extLst>
                </a:gridCol>
                <a:gridCol w="2741518">
                  <a:extLst>
                    <a:ext uri="{9D8B030D-6E8A-4147-A177-3AD203B41FA5}">
                      <a16:colId xmlns:a16="http://schemas.microsoft.com/office/drawing/2014/main" val="20002"/>
                    </a:ext>
                  </a:extLst>
                </a:gridCol>
                <a:gridCol w="208897">
                  <a:extLst>
                    <a:ext uri="{9D8B030D-6E8A-4147-A177-3AD203B41FA5}">
                      <a16:colId xmlns:a16="http://schemas.microsoft.com/office/drawing/2014/main" val="20003"/>
                    </a:ext>
                  </a:extLst>
                </a:gridCol>
                <a:gridCol w="2741518">
                  <a:extLst>
                    <a:ext uri="{9D8B030D-6E8A-4147-A177-3AD203B41FA5}">
                      <a16:colId xmlns:a16="http://schemas.microsoft.com/office/drawing/2014/main" val="20004"/>
                    </a:ext>
                  </a:extLst>
                </a:gridCol>
              </a:tblGrid>
              <a:tr h="323627">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bg1"/>
                        </a:solidFill>
                        <a:latin typeface="Arial (Body)"/>
                      </a:endParaRPr>
                    </a:p>
                  </a:txBody>
                  <a:tcPr marL="144000" marR="144000" marT="108000" marB="108000">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bg1"/>
                        </a:solidFill>
                        <a:latin typeface="Arial (Body)"/>
                      </a:endParaRPr>
                    </a:p>
                  </a:txBody>
                  <a:tcPr marL="72000" marR="72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tx1">
                            <a:lumMod val="85000"/>
                            <a:lumOff val="15000"/>
                          </a:schemeClr>
                        </a:solidFill>
                        <a:latin typeface="Arial (Body)"/>
                      </a:endParaRPr>
                    </a:p>
                  </a:txBody>
                  <a:tcPr marL="72000" marR="72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0"/>
                  </a:ext>
                </a:extLst>
              </a:tr>
              <a:tr h="199480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b="1"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1"/>
                  </a:ext>
                </a:extLst>
              </a:tr>
              <a:tr h="1520788">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2"/>
                  </a:ext>
                </a:extLst>
              </a:tr>
              <a:tr h="1046776">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solidFill>
                  </a:tcPr>
                </a:tc>
                <a:tc>
                  <a:txBody>
                    <a:bodyPr/>
                    <a:lstStyle/>
                    <a:p>
                      <a:endParaRPr lang="en-GB" dirty="0"/>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GB" dirty="0"/>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800" kern="1200" spc="-20" dirty="0">
                        <a:solidFill>
                          <a:schemeClr val="tx1">
                            <a:lumMod val="85000"/>
                            <a:lumOff val="15000"/>
                          </a:schemeClr>
                        </a:solidFill>
                        <a:latin typeface="Arial (Body)"/>
                        <a:ea typeface="+mn-ea"/>
                        <a:cs typeface="+mn-cs"/>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3"/>
                  </a:ext>
                </a:extLst>
              </a:tr>
            </a:tbl>
          </a:graphicData>
        </a:graphic>
      </p:graphicFrame>
      <p:sp>
        <p:nvSpPr>
          <p:cNvPr id="13" name="Text Placeholder 29"/>
          <p:cNvSpPr>
            <a:spLocks noGrp="1"/>
          </p:cNvSpPr>
          <p:nvPr>
            <p:ph type="body" sz="quarter" idx="12" hasCustomPrompt="1"/>
          </p:nvPr>
        </p:nvSpPr>
        <p:spPr>
          <a:xfrm>
            <a:off x="334177" y="1556793"/>
            <a:ext cx="2617644" cy="1771718"/>
          </a:xfrm>
          <a:prstGeom prst="rect">
            <a:avLst/>
          </a:prstGeom>
        </p:spPr>
        <p:txBody>
          <a:bodyPr lIns="0" tIns="0" rIns="0" bIns="0" anchor="t" anchorCtr="0">
            <a:noAutofit/>
          </a:bodyPr>
          <a:lstStyle>
            <a:lvl1pPr algn="l">
              <a:buFontTx/>
              <a:buNone/>
              <a:defRPr sz="16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14" name="Text Placeholder 29"/>
          <p:cNvSpPr>
            <a:spLocks noGrp="1"/>
          </p:cNvSpPr>
          <p:nvPr>
            <p:ph type="body" sz="quarter" idx="13" hasCustomPrompt="1"/>
          </p:nvPr>
        </p:nvSpPr>
        <p:spPr>
          <a:xfrm>
            <a:off x="334177" y="3498088"/>
            <a:ext cx="2617644" cy="1371071"/>
          </a:xfrm>
          <a:prstGeom prst="rect">
            <a:avLst/>
          </a:prstGeom>
        </p:spPr>
        <p:txBody>
          <a:bodyPr lIns="0" tIns="0" rIns="0" bIns="0" anchor="t" anchorCtr="0">
            <a:noAutofit/>
          </a:bodyPr>
          <a:lstStyle>
            <a:lvl1pPr algn="l">
              <a:buFontTx/>
              <a:buNone/>
              <a:defRPr sz="16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15" name="Text Placeholder 29"/>
          <p:cNvSpPr>
            <a:spLocks noGrp="1"/>
          </p:cNvSpPr>
          <p:nvPr>
            <p:ph type="body" sz="quarter" idx="14" hasCustomPrompt="1"/>
          </p:nvPr>
        </p:nvSpPr>
        <p:spPr>
          <a:xfrm>
            <a:off x="334177" y="5049180"/>
            <a:ext cx="2617644" cy="828092"/>
          </a:xfrm>
          <a:prstGeom prst="rect">
            <a:avLst/>
          </a:prstGeom>
        </p:spPr>
        <p:txBody>
          <a:bodyPr lIns="0" tIns="0" rIns="0" bIns="0" anchor="t" anchorCtr="0">
            <a:noAutofit/>
          </a:bodyPr>
          <a:lstStyle>
            <a:lvl1pPr algn="l">
              <a:buFontTx/>
              <a:buNone/>
              <a:defRPr sz="16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16" name="Text Placeholder 29"/>
          <p:cNvSpPr>
            <a:spLocks noGrp="1"/>
          </p:cNvSpPr>
          <p:nvPr>
            <p:ph type="body" sz="quarter" idx="15" hasCustomPrompt="1"/>
          </p:nvPr>
        </p:nvSpPr>
        <p:spPr>
          <a:xfrm>
            <a:off x="3263178" y="1538585"/>
            <a:ext cx="2617644" cy="1789926"/>
          </a:xfrm>
          <a:prstGeom prst="rect">
            <a:avLst/>
          </a:prstGeom>
        </p:spPr>
        <p:txBody>
          <a:bodyPr lIns="0" tIns="0" rIns="0" bIns="0" anchor="t" anchorCtr="0">
            <a:noAutofit/>
          </a:bodyPr>
          <a:lstStyle>
            <a:lvl1pPr algn="l">
              <a:buFontTx/>
              <a:buNone/>
              <a:defRPr sz="1600">
                <a:solidFill>
                  <a:schemeClr val="tx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26" name="Text Placeholder 29"/>
          <p:cNvSpPr>
            <a:spLocks noGrp="1"/>
          </p:cNvSpPr>
          <p:nvPr>
            <p:ph type="body" sz="quarter" idx="16" hasCustomPrompt="1"/>
          </p:nvPr>
        </p:nvSpPr>
        <p:spPr>
          <a:xfrm>
            <a:off x="3263178" y="3498088"/>
            <a:ext cx="2617644" cy="1371072"/>
          </a:xfrm>
          <a:prstGeom prst="rect">
            <a:avLst/>
          </a:prstGeom>
        </p:spPr>
        <p:txBody>
          <a:bodyPr lIns="0" tIns="0" rIns="0" bIns="0" anchor="t" anchorCtr="0">
            <a:noAutofit/>
          </a:bodyPr>
          <a:lstStyle>
            <a:lvl1pPr algn="l">
              <a:buFontTx/>
              <a:buNone/>
              <a:defRPr sz="1600">
                <a:solidFill>
                  <a:schemeClr val="tx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27" name="Text Placeholder 29"/>
          <p:cNvSpPr>
            <a:spLocks noGrp="1"/>
          </p:cNvSpPr>
          <p:nvPr>
            <p:ph type="body" sz="quarter" idx="17" hasCustomPrompt="1"/>
          </p:nvPr>
        </p:nvSpPr>
        <p:spPr>
          <a:xfrm>
            <a:off x="3263178" y="5049179"/>
            <a:ext cx="2617644" cy="828093"/>
          </a:xfrm>
          <a:prstGeom prst="rect">
            <a:avLst/>
          </a:prstGeom>
        </p:spPr>
        <p:txBody>
          <a:bodyPr lIns="0" tIns="0" rIns="0" bIns="0" anchor="t" anchorCtr="0">
            <a:noAutofit/>
          </a:bodyPr>
          <a:lstStyle>
            <a:lvl1pPr algn="l">
              <a:buFontTx/>
              <a:buNone/>
              <a:defRPr sz="1600">
                <a:solidFill>
                  <a:schemeClr val="tx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28" name="Text Placeholder 29"/>
          <p:cNvSpPr>
            <a:spLocks noGrp="1"/>
          </p:cNvSpPr>
          <p:nvPr>
            <p:ph type="body" sz="quarter" idx="18" hasCustomPrompt="1"/>
          </p:nvPr>
        </p:nvSpPr>
        <p:spPr>
          <a:xfrm>
            <a:off x="6234806" y="1538584"/>
            <a:ext cx="2617644" cy="1796284"/>
          </a:xfrm>
          <a:prstGeom prst="rect">
            <a:avLst/>
          </a:prstGeom>
        </p:spPr>
        <p:txBody>
          <a:bodyPr lIns="0" tIns="0" rIns="0" bIns="0" anchor="t" anchorCtr="0">
            <a:noAutofit/>
          </a:bodyPr>
          <a:lstStyle>
            <a:lvl1pPr algn="l">
              <a:buFontTx/>
              <a:buNone/>
              <a:defRPr sz="1600">
                <a:solidFill>
                  <a:schemeClr val="tx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29" name="Text Placeholder 29"/>
          <p:cNvSpPr>
            <a:spLocks noGrp="1"/>
          </p:cNvSpPr>
          <p:nvPr>
            <p:ph type="body" sz="quarter" idx="19" hasCustomPrompt="1"/>
          </p:nvPr>
        </p:nvSpPr>
        <p:spPr>
          <a:xfrm>
            <a:off x="6238832" y="3504445"/>
            <a:ext cx="2617644" cy="1364715"/>
          </a:xfrm>
          <a:prstGeom prst="rect">
            <a:avLst/>
          </a:prstGeom>
        </p:spPr>
        <p:txBody>
          <a:bodyPr lIns="0" tIns="0" rIns="0" bIns="0" anchor="t" anchorCtr="0">
            <a:noAutofit/>
          </a:bodyPr>
          <a:lstStyle>
            <a:lvl1pPr algn="l">
              <a:buFontTx/>
              <a:buNone/>
              <a:defRPr sz="1600">
                <a:solidFill>
                  <a:schemeClr val="tx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30" name="Text Placeholder 29"/>
          <p:cNvSpPr>
            <a:spLocks noGrp="1"/>
          </p:cNvSpPr>
          <p:nvPr>
            <p:ph type="body" sz="quarter" idx="20" hasCustomPrompt="1"/>
          </p:nvPr>
        </p:nvSpPr>
        <p:spPr>
          <a:xfrm>
            <a:off x="6238832" y="5038910"/>
            <a:ext cx="2617644" cy="838362"/>
          </a:xfrm>
          <a:prstGeom prst="rect">
            <a:avLst/>
          </a:prstGeom>
        </p:spPr>
        <p:txBody>
          <a:bodyPr lIns="0" tIns="0" rIns="0" bIns="0" anchor="t" anchorCtr="0">
            <a:noAutofit/>
          </a:bodyPr>
          <a:lstStyle>
            <a:lvl1pPr algn="l">
              <a:buFontTx/>
              <a:buNone/>
              <a:defRPr sz="1600">
                <a:solidFill>
                  <a:schemeClr val="tx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&lt;Text&gt;</a:t>
            </a:r>
            <a:endParaRPr lang="en-GB" dirty="0"/>
          </a:p>
        </p:txBody>
      </p:sp>
      <p:sp>
        <p:nvSpPr>
          <p:cNvPr id="9" name="Text Placeholder 8"/>
          <p:cNvSpPr>
            <a:spLocks noGrp="1"/>
          </p:cNvSpPr>
          <p:nvPr>
            <p:ph type="body" sz="quarter" idx="21" hasCustomPrompt="1"/>
          </p:nvPr>
        </p:nvSpPr>
        <p:spPr>
          <a:xfrm>
            <a:off x="371562" y="945480"/>
            <a:ext cx="2508250" cy="395288"/>
          </a:xfrm>
          <a:prstGeom prst="rect">
            <a:avLst/>
          </a:prstGeom>
        </p:spPr>
        <p:txBody>
          <a:bodyPr anchor="ctr" anchorCtr="0"/>
          <a:lstStyle>
            <a:lvl1pPr marL="0" indent="0">
              <a:buNone/>
              <a:defRPr sz="2400" b="1">
                <a:solidFill>
                  <a:schemeClr val="bg1"/>
                </a:solidFill>
                <a:latin typeface="Arial" panose="020B0604020202020204" pitchFamily="34" charset="0"/>
                <a:cs typeface="Arial" panose="020B0604020202020204" pitchFamily="34" charset="0"/>
              </a:defRPr>
            </a:lvl1pPr>
          </a:lstStyle>
          <a:p>
            <a:pPr lvl="0"/>
            <a:r>
              <a:rPr lang="en-GB" dirty="0"/>
              <a:t>5 years ago</a:t>
            </a:r>
          </a:p>
        </p:txBody>
      </p:sp>
      <p:sp>
        <p:nvSpPr>
          <p:cNvPr id="11" name="Text Placeholder 10"/>
          <p:cNvSpPr>
            <a:spLocks noGrp="1"/>
          </p:cNvSpPr>
          <p:nvPr>
            <p:ph type="body" sz="quarter" idx="22" hasCustomPrompt="1"/>
          </p:nvPr>
        </p:nvSpPr>
        <p:spPr>
          <a:xfrm>
            <a:off x="3263900" y="945480"/>
            <a:ext cx="2616200" cy="395288"/>
          </a:xfrm>
          <a:prstGeom prst="rect">
            <a:avLst/>
          </a:prstGeom>
        </p:spPr>
        <p:txBody>
          <a:bodyPr anchor="ctr" anchorCtr="0"/>
          <a:lstStyle>
            <a:lvl1pPr marL="0" indent="0">
              <a:buNone/>
              <a:defRPr sz="2400" b="1">
                <a:latin typeface="Arial" panose="020B0604020202020204" pitchFamily="34" charset="0"/>
                <a:cs typeface="Arial" panose="020B0604020202020204" pitchFamily="34" charset="0"/>
              </a:defRPr>
            </a:lvl1pPr>
          </a:lstStyle>
          <a:p>
            <a:pPr lvl="0"/>
            <a:r>
              <a:rPr lang="en-GB" dirty="0"/>
              <a:t>Now</a:t>
            </a:r>
          </a:p>
        </p:txBody>
      </p:sp>
      <p:sp>
        <p:nvSpPr>
          <p:cNvPr id="25" name="Text Placeholder 24"/>
          <p:cNvSpPr>
            <a:spLocks noGrp="1"/>
          </p:cNvSpPr>
          <p:nvPr>
            <p:ph type="body" sz="quarter" idx="23" hasCustomPrompt="1"/>
          </p:nvPr>
        </p:nvSpPr>
        <p:spPr>
          <a:xfrm>
            <a:off x="6228184" y="946150"/>
            <a:ext cx="2551112" cy="395288"/>
          </a:xfrm>
          <a:prstGeom prst="rect">
            <a:avLst/>
          </a:prstGeom>
        </p:spPr>
        <p:txBody>
          <a:bodyPr anchor="ctr" anchorCtr="0"/>
          <a:lstStyle>
            <a:lvl1pPr marL="0" indent="0">
              <a:buNone/>
              <a:defRPr sz="2400" b="1" baseline="0">
                <a:latin typeface="Arial" panose="020B0604020202020204" pitchFamily="34" charset="0"/>
                <a:cs typeface="Arial" panose="020B0604020202020204" pitchFamily="34" charset="0"/>
              </a:defRPr>
            </a:lvl1pPr>
          </a:lstStyle>
          <a:p>
            <a:pPr lvl="0"/>
            <a:r>
              <a:rPr lang="en-GB" dirty="0"/>
              <a:t>In 5 years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nal slide">
    <p:bg>
      <p:bgPr>
        <a:solidFill>
          <a:srgbClr val="F2F2F2"/>
        </a:solidFill>
        <a:effectLst/>
      </p:bgPr>
    </p:bg>
    <p:spTree>
      <p:nvGrpSpPr>
        <p:cNvPr id="1" name=""/>
        <p:cNvGrpSpPr/>
        <p:nvPr/>
      </p:nvGrpSpPr>
      <p:grpSpPr>
        <a:xfrm>
          <a:off x="0" y="0"/>
          <a:ext cx="0" cy="0"/>
          <a:chOff x="0" y="0"/>
          <a:chExt cx="0" cy="0"/>
        </a:xfrm>
      </p:grpSpPr>
      <p:grpSp>
        <p:nvGrpSpPr>
          <p:cNvPr id="2" name="Group 24"/>
          <p:cNvGrpSpPr/>
          <p:nvPr userDrawn="1"/>
        </p:nvGrpSpPr>
        <p:grpSpPr>
          <a:xfrm>
            <a:off x="250826" y="260350"/>
            <a:ext cx="821085" cy="684000"/>
            <a:chOff x="250826" y="260350"/>
            <a:chExt cx="821085" cy="684000"/>
          </a:xfrm>
        </p:grpSpPr>
        <p:sp>
          <p:nvSpPr>
            <p:cNvPr id="20"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1"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pSp>
        <p:nvGrpSpPr>
          <p:cNvPr id="3" name="Group 17"/>
          <p:cNvGrpSpPr/>
          <p:nvPr userDrawn="1"/>
        </p:nvGrpSpPr>
        <p:grpSpPr>
          <a:xfrm>
            <a:off x="-3175" y="4159224"/>
            <a:ext cx="9144000" cy="2698776"/>
            <a:chOff x="-3175" y="3107255"/>
            <a:chExt cx="9144000" cy="2698776"/>
          </a:xfrm>
        </p:grpSpPr>
        <p:sp>
          <p:nvSpPr>
            <p:cNvPr id="24" name="Freeform 6"/>
            <p:cNvSpPr>
              <a:spLocks noChangeAspect="1"/>
            </p:cNvSpPr>
            <p:nvPr/>
          </p:nvSpPr>
          <p:spPr bwMode="auto">
            <a:xfrm>
              <a:off x="-3175" y="3107255"/>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5" name="Rectangle 24"/>
            <p:cNvSpPr/>
            <p:nvPr/>
          </p:nvSpPr>
          <p:spPr>
            <a:xfrm>
              <a:off x="-3175" y="3428999"/>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grpSp>
      <p:sp>
        <p:nvSpPr>
          <p:cNvPr id="17" name="Text Placeholder 16"/>
          <p:cNvSpPr>
            <a:spLocks noGrp="1"/>
          </p:cNvSpPr>
          <p:nvPr>
            <p:ph type="body" sz="quarter" idx="10" hasCustomPrompt="1"/>
          </p:nvPr>
        </p:nvSpPr>
        <p:spPr>
          <a:xfrm>
            <a:off x="250825" y="5265738"/>
            <a:ext cx="8642350" cy="719137"/>
          </a:xfrm>
          <a:prstGeom prst="rect">
            <a:avLst/>
          </a:prstGeom>
        </p:spPr>
        <p:txBody>
          <a:bodyPr>
            <a:noAutofit/>
          </a:bodyPr>
          <a:lstStyle>
            <a:lvl1pPr algn="ctr">
              <a:buNone/>
              <a:defRPr sz="1800" baseline="0">
                <a:solidFill>
                  <a:schemeClr val="bg1"/>
                </a:solidFill>
                <a:latin typeface="Arial (Body)"/>
              </a:defRPr>
            </a:lvl1pPr>
          </a:lstStyle>
          <a:p>
            <a:pPr lvl="0"/>
            <a:r>
              <a:rPr lang="en-GB" dirty="0"/>
              <a:t>For more information please contact: </a:t>
            </a:r>
            <a:br>
              <a:rPr lang="en-GB" dirty="0"/>
            </a:br>
            <a:r>
              <a:rPr lang="en-GB" dirty="0"/>
              <a:t>trends@futurefoundation.co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6" name="TextBox 15"/>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7" name="Straight Connector 16"/>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8"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9"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Blank slide</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0"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4" name="Text Placeholder 12"/>
          <p:cNvSpPr>
            <a:spLocks noGrp="1"/>
          </p:cNvSpPr>
          <p:nvPr>
            <p:ph type="body" sz="quarter" idx="11" hasCustomPrompt="1"/>
          </p:nvPr>
        </p:nvSpPr>
        <p:spPr>
          <a:xfrm>
            <a:off x="250825" y="873125"/>
            <a:ext cx="8642350" cy="5003800"/>
          </a:xfrm>
          <a:prstGeom prst="rect">
            <a:avLst/>
          </a:prstGeom>
        </p:spPr>
        <p:txBody>
          <a:bodyPr/>
          <a:lstStyle>
            <a:lvl1pPr marL="266700" marR="0" indent="-266700" algn="l" defTabSz="457200" rtl="0" eaLnBrk="1" fontAlgn="auto" latinLnBrk="0" hangingPunct="1">
              <a:lnSpc>
                <a:spcPct val="90000"/>
              </a:lnSpc>
              <a:spcBef>
                <a:spcPts val="0"/>
              </a:spcBef>
              <a:spcAft>
                <a:spcPts val="600"/>
              </a:spcAft>
              <a:buClr>
                <a:srgbClr val="35BDB2"/>
              </a:buClr>
              <a:buSzTx/>
              <a:buFontTx/>
              <a:buNone/>
              <a:tabLst/>
              <a:defRPr/>
            </a:lvl1pPr>
          </a:lstStyle>
          <a:p>
            <a:pPr marL="266700" marR="0" lvl="0" indent="-266700" algn="l" defTabSz="457200" rtl="0" eaLnBrk="1" fontAlgn="auto" latinLnBrk="0" hangingPunct="1">
              <a:lnSpc>
                <a:spcPct val="90000"/>
              </a:lnSpc>
              <a:spcBef>
                <a:spcPts val="0"/>
              </a:spcBef>
              <a:spcAft>
                <a:spcPts val="600"/>
              </a:spcAft>
              <a:buClr>
                <a:srgbClr val="35BDB2"/>
              </a:buClr>
              <a:buSzTx/>
              <a:buFontTx/>
              <a:buNone/>
              <a:tabLst/>
              <a:defRPr/>
            </a:pPr>
            <a:r>
              <a:rPr kumimoji="0" lang="en-GB" sz="1600" b="0" i="0" u="none" strike="noStrike" kern="1200" cap="none" spc="-30" normalizeH="0" baseline="0" noProof="0" dirty="0">
                <a:ln>
                  <a:noFill/>
                </a:ln>
                <a:solidFill>
                  <a:srgbClr val="000000">
                    <a:lumMod val="65000"/>
                    <a:lumOff val="35000"/>
                  </a:srgbClr>
                </a:solidFill>
                <a:effectLst/>
                <a:uLnTx/>
                <a:uFillTx/>
                <a:latin typeface="Arial" pitchFamily="34" charset="0"/>
                <a:ea typeface="+mn-ea"/>
                <a:cs typeface="Arial" pitchFamily="34" charset="0"/>
              </a:rPr>
              <a:t>&lt;TEXT&gt;</a:t>
            </a:r>
          </a:p>
        </p:txBody>
      </p:sp>
    </p:spTree>
  </p:cSld>
  <p:clrMapOvr>
    <a:masterClrMapping/>
  </p:clrMapOvr>
</p:sldLayout>
</file>

<file path=ppt/slideMasters/_rels/slideMaster1.xml.rels><?xml version="1.0" encoding="UTF-8" standalone="yes"?>
<Relationships xmlns="http://schemas.openxmlformats.org/package/2006/relationships">
  <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
  <Relationship Id="rId8" Type="http://schemas.openxmlformats.org/officeDocument/2006/relationships/slideLayout" Target="../slideLayouts/master2/slideLayout8.xml"/>
  <Relationship Id="rId13" Type="http://schemas.openxmlformats.org/officeDocument/2006/relationships/slideLayout" Target="../slideLayouts/master2/slideLayout13.xml"/>
  <Relationship Id="rId18" Type="http://schemas.openxmlformats.org/officeDocument/2006/relationships/slideLayout" Target="../slideLayouts/master2/slideLayout18.xml"/>
  <Relationship Id="rId26" Type="http://schemas.openxmlformats.org/officeDocument/2006/relationships/slideLayout" Target="../slideLayouts/master2/slideLayout26.xml"/>
  <Relationship Id="rId3" Type="http://schemas.openxmlformats.org/officeDocument/2006/relationships/slideLayout" Target="../slideLayouts/master2/slideLayout3.xml"/>
  <Relationship Id="rId21" Type="http://schemas.openxmlformats.org/officeDocument/2006/relationships/slideLayout" Target="../slideLayouts/master2/slideLayout21.xml"/>
  <Relationship Id="rId7" Type="http://schemas.openxmlformats.org/officeDocument/2006/relationships/slideLayout" Target="../slideLayouts/master2/slideLayout7.xml"/>
  <Relationship Id="rId12" Type="http://schemas.openxmlformats.org/officeDocument/2006/relationships/slideLayout" Target="../slideLayouts/master2/slideLayout12.xml"/>
  <Relationship Id="rId17" Type="http://schemas.openxmlformats.org/officeDocument/2006/relationships/slideLayout" Target="../slideLayouts/master2/slideLayout17.xml"/>
  <Relationship Id="rId25" Type="http://schemas.openxmlformats.org/officeDocument/2006/relationships/slideLayout" Target="../slideLayouts/master2/slideLayout25.xml"/>
  <Relationship Id="rId2" Type="http://schemas.openxmlformats.org/officeDocument/2006/relationships/slideLayout" Target="../slideLayouts/master2/slideLayout2.xml"/>
  <Relationship Id="rId16" Type="http://schemas.openxmlformats.org/officeDocument/2006/relationships/slideLayout" Target="../slideLayouts/master2/slideLayout16.xml"/>
  <Relationship Id="rId20" Type="http://schemas.openxmlformats.org/officeDocument/2006/relationships/slideLayout" Target="../slideLayouts/master2/slideLayout20.xml"/>
  <Relationship Id="rId29" Type="http://schemas.openxmlformats.org/officeDocument/2006/relationships/slideLayout" Target="../slideLayouts/master2/slideLayout29.xml"/>
  <Relationship Id="rId1" Type="http://schemas.openxmlformats.org/officeDocument/2006/relationships/slideLayout" Target="../slideLayouts/master2/slideLayout1.xml"/>
  <Relationship Id="rId6" Type="http://schemas.openxmlformats.org/officeDocument/2006/relationships/slideLayout" Target="../slideLayouts/master2/slideLayout6.xml"/>
  <Relationship Id="rId11" Type="http://schemas.openxmlformats.org/officeDocument/2006/relationships/slideLayout" Target="../slideLayouts/master2/slideLayout11.xml"/>
  <Relationship Id="rId24" Type="http://schemas.openxmlformats.org/officeDocument/2006/relationships/slideLayout" Target="../slideLayouts/master2/slideLayout24.xml"/>
  <Relationship Id="rId32" Type="http://schemas.openxmlformats.org/officeDocument/2006/relationships/theme" Target="../theme/theme2.xml"/>
  <Relationship Id="rId5" Type="http://schemas.openxmlformats.org/officeDocument/2006/relationships/slideLayout" Target="../slideLayouts/master2/slideLayout5.xml"/>
  <Relationship Id="rId15" Type="http://schemas.openxmlformats.org/officeDocument/2006/relationships/slideLayout" Target="../slideLayouts/master2/slideLayout15.xml"/>
  <Relationship Id="rId23" Type="http://schemas.openxmlformats.org/officeDocument/2006/relationships/slideLayout" Target="../slideLayouts/master2/slideLayout23.xml"/>
  <Relationship Id="rId28" Type="http://schemas.openxmlformats.org/officeDocument/2006/relationships/slideLayout" Target="../slideLayouts/master2/slideLayout28.xml"/>
  <Relationship Id="rId10" Type="http://schemas.openxmlformats.org/officeDocument/2006/relationships/slideLayout" Target="../slideLayouts/master2/slideLayout10.xml"/>
  <Relationship Id="rId19" Type="http://schemas.openxmlformats.org/officeDocument/2006/relationships/slideLayout" Target="../slideLayouts/master2/slideLayout19.xml"/>
  <Relationship Id="rId31" Type="http://schemas.openxmlformats.org/officeDocument/2006/relationships/slideLayout" Target="../slideLayouts/master2/slideLayout31.xml"/>
  <Relationship Id="rId4" Type="http://schemas.openxmlformats.org/officeDocument/2006/relationships/slideLayout" Target="../slideLayouts/master2/slideLayout4.xml"/>
  <Relationship Id="rId9" Type="http://schemas.openxmlformats.org/officeDocument/2006/relationships/slideLayout" Target="../slideLayouts/master2/slideLayout9.xml"/>
  <Relationship Id="rId14" Type="http://schemas.openxmlformats.org/officeDocument/2006/relationships/slideLayout" Target="../slideLayouts/master2/slideLayout14.xml"/>
  <Relationship Id="rId22" Type="http://schemas.openxmlformats.org/officeDocument/2006/relationships/slideLayout" Target="../slideLayouts/master2/slideLayout22.xml"/>
  <Relationship Id="rId27" Type="http://schemas.openxmlformats.org/officeDocument/2006/relationships/slideLayout" Target="../slideLayouts/master2/slideLayout27.xml"/>
  <Relationship Id="rId30" Type="http://schemas.openxmlformats.org/officeDocument/2006/relationships/slideLayout" Target="../slideLayouts/master2/slideLayout3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52" r:id="rId5"/>
    <p:sldLayoutId id="2147483656" r:id="rId6"/>
    <p:sldLayoutId id="2147483657" r:id="rId7"/>
    <p:sldLayoutId id="2147483658" r:id="rId8"/>
    <p:sldLayoutId id="2147483653"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3600" kern="1200" dirty="0">
          <a:solidFill>
            <a:schemeClr val="bg2"/>
          </a:solidFill>
          <a:latin typeface="Arial" pitchFamily="34" charset="0"/>
          <a:ea typeface="+mj-ea"/>
          <a:cs typeface="Arial" pitchFamily="34" charset="0"/>
        </a:defRPr>
      </a:lvl1pPr>
    </p:titleStyle>
    <p:bodyStyle>
      <a:lvl1pPr marL="446088" indent="-446088" algn="l" defTabSz="457200" rtl="0" eaLnBrk="1" latinLnBrk="0" hangingPunct="1">
        <a:spcBef>
          <a:spcPct val="20000"/>
        </a:spcBef>
        <a:buFontTx/>
        <a:buNone/>
        <a:defRPr lang="en-GB" sz="2800" kern="1200" dirty="0" smtClean="0">
          <a:solidFill>
            <a:schemeClr val="tx1">
              <a:lumMod val="65000"/>
              <a:lumOff val="35000"/>
            </a:schemeClr>
          </a:solidFill>
          <a:latin typeface="Arial" pitchFamily="34" charset="0"/>
          <a:ea typeface="+mn-ea"/>
          <a:cs typeface="Arial" pitchFamily="34" charset="0"/>
        </a:defRPr>
      </a:lvl1pPr>
      <a:lvl2pPr marL="717550" indent="-303213" algn="l" defTabSz="457200" rtl="0" eaLnBrk="1" latinLnBrk="0" hangingPunct="1">
        <a:spcBef>
          <a:spcPct val="20000"/>
        </a:spcBef>
        <a:buFont typeface="Arial" pitchFamily="34" charset="0"/>
        <a:buChar char="•"/>
        <a:defRPr lang="en-US" sz="2400" kern="1200" dirty="0">
          <a:solidFill>
            <a:schemeClr val="tx1">
              <a:lumMod val="65000"/>
              <a:lumOff val="35000"/>
            </a:schemeClr>
          </a:solidFill>
          <a:latin typeface="Arial" pitchFamily="34" charset="0"/>
          <a:ea typeface="+mn-ea"/>
          <a:cs typeface="Arial" pitchFamily="34" charset="0"/>
        </a:defRPr>
      </a:lvl2pPr>
      <a:lvl3pPr marL="808038" indent="-300038" algn="l" defTabSz="457200" rtl="0" eaLnBrk="1" latinLnBrk="0" hangingPunct="1">
        <a:spcBef>
          <a:spcPct val="20000"/>
        </a:spcBef>
        <a:buClrTx/>
        <a:buFont typeface="Wingdings 3" pitchFamily="18" charset="2"/>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arget="../media/image4.jpeg" Type="http://schemas.openxmlformats.org/officeDocument/2006/relationships/image"/>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3" Type="http://schemas.openxmlformats.org/officeDocument/2006/relationships/chart" Target="../charts/slide_6/chart1.xml"/>
  <Relationship Id="rId2" Type="http://schemas.openxmlformats.org/officeDocument/2006/relationships/notesSlide" Target="../notesSlides/notesSlide1.xml"/>
  <Relationship Id="rId1" Type="http://schemas.openxmlformats.org/officeDocument/2006/relationships/slideLayout" Target="../slideLayouts/master2/slideLayout26.xml"/>
  <Relationship Id="rId4" Type="http://schemas.openxmlformats.org/officeDocument/2006/relationships/image" Target="../media/slide_6/image4.jpeg"/>
</Relationships>

</file>

<file path=ppt/slides/_rels/slide7.xml.rels><?xml version="1.0" encoding="UTF-8" standalone="yes"?>
<Relationships xmlns="http://schemas.openxmlformats.org/package/2006/relationships">
  <Relationship Id="rId3" Type="http://schemas.openxmlformats.org/officeDocument/2006/relationships/chart" Target="../charts/slide_7/chart2.xml"/>
  <Relationship Id="rId2" Type="http://schemas.openxmlformats.org/officeDocument/2006/relationships/notesSlide" Target="../notesSlides/notesSlide2.xml"/>
  <Relationship Id="rId1" Type="http://schemas.openxmlformats.org/officeDocument/2006/relationships/slideLayout" Target="../slideLayouts/master2/slideLayout26.xml"/>
  <Relationship Id="rId4" Type="http://schemas.openxmlformats.org/officeDocument/2006/relationships/image" Target="../media/slide_7/image5.jpeg"/>
</Relationships>

</file>

<file path=ppt/slides/_rels/slide8.xml.rels><?xml version="1.0" encoding="UTF-8" standalone="yes"?>
<Relationships xmlns="http://schemas.openxmlformats.org/package/2006/relationships">
  <Relationship Id="rId3" Type="http://schemas.openxmlformats.org/officeDocument/2006/relationships/chart" Target="../charts/slide_8/chart3.xml"/>
  <Relationship Id="rId2" Type="http://schemas.openxmlformats.org/officeDocument/2006/relationships/notesSlide" Target="../notesSlides/notesSlide3.xml"/>
  <Relationship Id="rId1" Type="http://schemas.openxmlformats.org/officeDocument/2006/relationships/slideLayout" Target="../slideLayouts/master2/slideLayout26.xml"/>
  <Relationship Id="rId4" Type="http://schemas.openxmlformats.org/officeDocument/2006/relationships/image" Target="../media/slide_8/image6.jpeg"/>
</Relationships>

</file>

<file path=ppt/slides/_rels/slide9.xml.rels><?xml version="1.0" encoding="UTF-8" standalone="yes"?>
<Relationships xmlns="http://schemas.openxmlformats.org/package/2006/relationships">
  <Relationship Id="rId3" Type="http://schemas.openxmlformats.org/officeDocument/2006/relationships/chart" Target="../charts/slide_9/chart4.xml"/>
  <Relationship Id="rId2" Type="http://schemas.openxmlformats.org/officeDocument/2006/relationships/notesSlide" Target="../notesSlides/notesSlide4.xml"/>
  <Relationship Id="rId1" Type="http://schemas.openxmlformats.org/officeDocument/2006/relationships/slideLayout" Target="../slideLayouts/master2/slideLayout26.xml"/>
  <Relationship Id="rId4" Type="http://schemas.openxmlformats.org/officeDocument/2006/relationships/image" Target="../media/slide_9/image7.jpe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Cashless Society</a:t>
            </a:r>
          </a:p>
        </p:txBody>
      </p:sp>
      <p:sp>
        <p:nvSpPr>
          <p:cNvPr id="3" name="Text Placeholder 2"/>
          <p:cNvSpPr>
            <a:spLocks noGrp="1"/>
          </p:cNvSpPr>
          <p:nvPr>
            <p:ph type="body" sz="quarter" idx="11"/>
          </p:nvPr>
        </p:nvSpPr>
        <p:spPr/>
        <p:txBody>
          <a:bodyPr/>
          <a:lstStyle/>
          <a:p>
            <a:r>
              <a:rPr lang="en-GB" dirty="0"/>
              <a:t>Contactless credit/debit cards, NFC- and web-enabled phones and digital wallets continue to transform the future of payment methods  -  with major implications for the way we will shop and interact with brands in the future.</a:t>
            </a:r>
          </a:p>
        </p:txBody>
      </p:sp>
    </p:spTree>
    <p:extLst>
      <p:ext uri="{BB962C8B-B14F-4D97-AF65-F5344CB8AC3E}">
        <p14:creationId xmlns:p14="http://schemas.microsoft.com/office/powerpoint/2010/main" val="298575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dirty="0"/>
              <a:t>Test Header</a:t>
            </a:r>
          </a:p>
        </p:txBody>
      </p:sp>
      <p:sp>
        <p:nvSpPr>
          <p:cNvPr id="4" name="Text Placeholder 3"/>
          <p:cNvSpPr>
            <a:spLocks noGrp="1"/>
          </p:cNvSpPr>
          <p:nvPr>
            <p:ph type="body" sz="quarter" idx="11"/>
          </p:nvPr>
        </p:nvSpPr>
        <p:spPr/>
        <p:txBody>
          <a:bodyPr/>
          <a:lstStyle/>
          <a:p>
            <a:pPr>
              <a:pStyle a:val="Heading2"/>
            </a:pPr>
            <a:r>
              <a:rPr lang="en-GB" b="1" dirty="0"/>
              <a:t xml:space="preserve">Sub Heading 1</a:t>
            </a:r>
          </a:p>
          <a:p>
            <a:r>
              <a:rPr lang="en-GB" dirty="0"/>
              <a:t xml:space="preserve">
Bedtime, and evening time in general, is being re-defined. For a significant number, the hours before sleep can be penetrated by a kind of light work; it is now so easy to curl round a laptop or a tablet and drop your boss an email, while scanning the latest news, while streaming on-demand movies, while online shopping for your mother’s birthday present, and so on.
</a:t>
            </a:r>
          </a:p>
          <a:p>
            <a:r>
              <a:rPr lang="en-GB" dirty="0"/>
              <a:t xml:space="preserve">
The consumer skips between sites and roles, merging personal and private life in these hours, in a state of fused brainstorming and multitasking.
</a:t>
            </a:r>
          </a:p>
          <a:p>
            <a:pPr>
              <a:pStyle a:val="Heading2"/>
            </a:pPr>
            <a:r>
              <a:rPr lang="en-GB" b="1" dirty="0"/>
              <a:t xml:space="preserve">Sub Heading 2</a:t>
            </a:r>
          </a:p>
          <a:p>
            <a:r>
              <a:rPr lang="en-GB" dirty="0"/>
              <a:t xml:space="preserve">
Work-life balance is redrawn under wider horizons. This is not just a story of more flexible working hours but a story of work encroaching into those times and places formerly reserved for rest: night time, bedrooms, even holidays. To many millennials, work-life balance is in revolution.
</a:t>
            </a:r>
          </a:p>
          <a:p>
            <a:r>
              <a:rPr lang="en-GB" dirty="0"/>
              <a:t xml:space="preserve">
More, online media and retail are accessed differently in these arenas. Remote technology for both work and socialising means that consumers are engaging with their devices, and their fellow human beings, in a totally new way.
</a:t>
            </a:r>
          </a:p>
        </p:txBody>
      </p:sp>
    </p:spTree>
    <p:extLst>
      <p:ext uri="{BB962C8B-B14F-4D97-AF65-F5344CB8AC3E}">
        <p14:creationId xmlns:p14="http://schemas.microsoft.com/office/powerpoint/2010/main" val="329110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Lorem Ipsum Dolor Sit Amet</a:t>
            </a:r>
          </a:p>
        </p:txBody>
      </p:sp>
      <p:sp>
        <p:nvSpPr>
          <p:cNvPr id="4" name="Text Placeholder 3"/>
          <p:cNvSpPr>
            <a:spLocks noGrp="1"/>
          </p:cNvSpPr>
          <p:nvPr>
            <p:ph type="body" sz="quarter" idx="11"/>
          </p:nvPr>
        </p:nvSpPr>
        <p:spPr/>
        <p:txBody>
          <a:bodyPr/>
          <a:lstStyle/>
          <a:p>
            <a:r>
              <a:rPr lang="en-GB" dirty="0"/>
              <a:t>Lorem Ipsum Dolor Consec</a:t>
            </a:r>
          </a:p>
        </p:txBody>
      </p:sp>
      <p:sp>
        <p:nvSpPr>
          <p:cNvPr id="5" name="Text Placeholder 4"/>
          <p:cNvSpPr>
            <a:spLocks noGrp="1"/>
          </p:cNvSpPr>
          <p:nvPr>
            <p:ph type="body" sz="quarter" idx="13"/>
          </p:nvPr>
        </p:nvSpPr>
        <p:spPr/>
        <p:txBody>
          <a:bodyPr/>
          <a:lstStyle/>
          <a:p>
            <a:r>
              <a:rPr lang="en-GB" dirty="0"/>
              <a:t>Consectetur Adipiscing</a:t>
            </a:r>
          </a:p>
        </p:txBody>
      </p:sp>
      <p:sp>
        <p:nvSpPr>
          <p:cNvPr id="6" name="Text Placeholder 5"/>
          <p:cNvSpPr>
            <a:spLocks noGrp="1"/>
          </p:cNvSpPr>
          <p:nvPr>
            <p:ph type="body" sz="quarter" idx="15"/>
          </p:nvPr>
        </p:nvSpPr>
        <p:spPr/>
        <p:txBody>
          <a:bodyPr/>
          <a:lstStyle/>
          <a:p>
            <a:r>
              <a:rPr lang="en-GB" dirty="0"/>
              <a:t>Pariatur Consectetur</a:t>
            </a:r>
          </a:p>
        </p:txBody>
      </p:sp>
      <p:sp>
        <p:nvSpPr>
          <p:cNvPr id="7" name="Text Placeholder 6"/>
          <p:cNvSpPr>
            <a:spLocks noGrp="1"/>
          </p:cNvSpPr>
          <p:nvPr>
            <p:ph type="body" sz="quarter" idx="17"/>
          </p:nvPr>
        </p:nvSpPr>
        <p:spPr/>
        <p:txBody>
          <a:bodyPr/>
          <a:lstStyle/>
          <a:p>
            <a:r>
              <a:rPr lang="en-GB" dirty="0"/>
              <a:t xml:space="preserve">Sum expectantes. Ego hodie expectantes. Expectantes, et misit unum de pueris Gus interficere. Et suus vos. Nescio quis, qui est bonus usus liberi ad Isai? Qui nosti ... Quis dimisit filios ad necem ... hmm? Gus! Est, ante me factus singulis decem gradibus. Et nunc ad aliud opus mihi tandem tollendum est puer ille consensus et nunc fugit. Ipse suus obtinuit eam. Non solum autem illa, sed te tractantur in se trahens felis. </a:t>
            </a:r>
          </a:p>
        </p:txBody>
      </p:sp>
      <p:sp>
        <p:nvSpPr>
          <p:cNvPr id="8" name="Text Placeholder 7"/>
          <p:cNvSpPr>
            <a:spLocks noGrp="1"/>
          </p:cNvSpPr>
          <p:nvPr>
            <p:ph type="body" sz="quarter" idx="18"/>
          </p:nvPr>
        </p:nvSpPr>
        <p:spPr/>
        <p:txBody>
          <a:bodyPr/>
          <a:lstStyle/>
          <a:p>
            <a:r>
              <a:rPr lang="en-GB" dirty="0"/>
              <a:t xml:space="preserve">Sum expectantes. Ego hodie expectantes. Expectantes, et misit unum de pueris Gus interficere. Et suus vos. Nescio quis, qui est bonus usus liberi ad Isai?</a:t>
            </a:r>
          </a:p>
          <a:p>
            <a:r>
              <a:rPr lang="en-GB" dirty="0"/>
              <a:t xml:space="preserve">Qui nosti ... Quis dimisit filios ad necem ... hmm? Gus! Est, ante me factus singulis decem gradibus.</a:t>
            </a:r>
          </a:p>
          <a:p>
            <a:r>
              <a:rPr lang="en-GB" dirty="0"/>
              <a:t xml:space="preserve">Et nunc ad aliud opus mihi tandem tollendum est puer ille consensus et nunc fugit. Ipse suus obtinuit eam. Non solum autem illa, sed te tractantur in se trahens felis. </a:t>
            </a:r>
          </a:p>
        </p:txBody>
      </p:sp>
      <p:sp>
        <p:nvSpPr>
          <p:cNvPr id="9" name="Text Placeholder 8"/>
          <p:cNvSpPr>
            <a:spLocks noGrp="1"/>
          </p:cNvSpPr>
          <p:nvPr>
            <p:ph type="body" sz="quarter" idx="19"/>
          </p:nvPr>
        </p:nvSpPr>
        <p:spPr/>
        <p:txBody>
          <a:bodyPr/>
          <a:lstStyle/>
          <a:p>
            <a:r>
              <a:rPr lang="en-GB" dirty="0"/>
              <a:t xml:space="preserve">Sum expectantes. Ego hodie expectantes. Expectantes, et misit unum de pueris Gus interficere. Et suus vos. Nescio quis, qui est bonus usus liberi ad Isai? Qui nosti ... Quis dimisit filios ad necem ... hmm? Gus! </a:t>
            </a:r>
          </a:p>
          <a:p>
            <a:r>
              <a:rPr lang="en-GB" dirty="0"/>
              <a:t xml:space="preserve">Est, ante me factus singulis decem gradibus.</a:t>
            </a:r>
          </a:p>
        </p:txBody>
      </p:sp>
    </p:spTree>
    <p:extLst>
      <p:ext uri="{BB962C8B-B14F-4D97-AF65-F5344CB8AC3E}">
        <p14:creationId xmlns:p14="http://schemas.microsoft.com/office/powerpoint/2010/main" val="243622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What will happen next?</a:t>
            </a:r>
          </a:p>
        </p:txBody>
      </p:sp>
      <p:sp>
        <p:nvSpPr>
          <p:cNvPr id="4" name="Text Placeholder 3"/>
          <p:cNvSpPr>
            <a:spLocks noGrp="1"/>
          </p:cNvSpPr>
          <p:nvPr>
            <p:ph type="body" sz="quarter" idx="12"/>
          </p:nvPr>
        </p:nvSpPr>
        <p:spPr/>
        <p:txBody>
          <a:bodyPr/>
          <a:lstStyle/>
          <a:p>
            <a:r>
              <a:rPr lang="en-GB" dirty="0"/>
              <a:t>Social media platforms and review sites extend the range of products and services that consumers can publicly review. In 2012, 340 million tweets were posted per day. </a:t>
            </a:r>
          </a:p>
        </p:txBody>
      </p:sp>
      <p:sp>
        <p:nvSpPr>
          <p:cNvPr id="5" name="Text Placeholder 4"/>
          <p:cNvSpPr>
            <a:spLocks noGrp="1"/>
          </p:cNvSpPr>
          <p:nvPr>
            <p:ph type="body" sz="quarter" idx="13"/>
          </p:nvPr>
        </p:nvSpPr>
        <p:spPr/>
        <p:txBody>
          <a:bodyPr/>
          <a:lstStyle/>
          <a:p>
            <a:r>
              <a:rPr lang="en-GB" dirty="0"/>
              <a:t>High smartphone ownership allows customers to quickly write or read reviews on the go. Semi-expert consumer voices have arisen in most sectors, whose opinions are given extra weight.</a:t>
            </a:r>
          </a:p>
        </p:txBody>
      </p:sp>
      <p:sp>
        <p:nvSpPr>
          <p:cNvPr id="6" name="Text Placeholder 5"/>
          <p:cNvSpPr>
            <a:spLocks noGrp="1"/>
          </p:cNvSpPr>
          <p:nvPr>
            <p:ph type="body" sz="quarter" idx="14"/>
          </p:nvPr>
        </p:nvSpPr>
        <p:spPr/>
        <p:txBody>
          <a:bodyPr/>
          <a:lstStyle/>
          <a:p>
            <a:r>
              <a:rPr lang="en-GB" dirty="0"/>
              <a:t>An increase in attempts to verify identifies of reviewers in order to rate the trustworthiness of their voices. Fewer sites will allow anonymous reviews to be posted.</a:t>
            </a:r>
          </a:p>
        </p:txBody>
      </p:sp>
      <p:sp>
        <p:nvSpPr>
          <p:cNvPr id="7" name="Text Placeholder 6"/>
          <p:cNvSpPr>
            <a:spLocks noGrp="1"/>
          </p:cNvSpPr>
          <p:nvPr>
            <p:ph type="body" sz="quarter" idx="15"/>
          </p:nvPr>
        </p:nvSpPr>
        <p:spPr/>
        <p:txBody>
          <a:bodyPr/>
          <a:lstStyle/>
          <a:p>
            <a:r>
              <a:rPr lang="en-GB" dirty="0"/>
              <a:t>Brand interaction with online customer complaints is limited, with customer service efforts focused on in-store feedback and complaints.</a:t>
            </a:r>
          </a:p>
        </p:txBody>
      </p:sp>
      <p:sp>
        <p:nvSpPr>
          <p:cNvPr id="8" name="Text Placeholder 7"/>
          <p:cNvSpPr>
            <a:spLocks noGrp="1"/>
          </p:cNvSpPr>
          <p:nvPr>
            <p:ph type="body" sz="quarter" idx="16"/>
          </p:nvPr>
        </p:nvSpPr>
        <p:spPr/>
        <p:txBody>
          <a:bodyPr/>
          <a:lstStyle/>
          <a:p>
            <a:r>
              <a:rPr lang="en-GB" dirty="0"/>
              <a:t>Brands find new ways of interacting with customers across a range of social media channels, addressing and responding to concerns, complaints and compliments.</a:t>
            </a:r>
          </a:p>
        </p:txBody>
      </p:sp>
      <p:sp>
        <p:nvSpPr>
          <p:cNvPr id="9" name="Text Placeholder 8"/>
          <p:cNvSpPr>
            <a:spLocks noGrp="1"/>
          </p:cNvSpPr>
          <p:nvPr>
            <p:ph type="body" sz="quarter" idx="17"/>
          </p:nvPr>
        </p:nvSpPr>
        <p:spPr/>
        <p:txBody>
          <a:bodyPr/>
          <a:lstStyle/>
          <a:p>
            <a:r>
              <a:rPr lang="en-GB" dirty="0"/>
              <a:t>Inviting and engaging consumers to react, review and critique in advance of product or service launches becomes more common for brands.</a:t>
            </a:r>
          </a:p>
        </p:txBody>
      </p:sp>
      <p:sp>
        <p:nvSpPr>
          <p:cNvPr id="10" name="Text Placeholder 9"/>
          <p:cNvSpPr>
            <a:spLocks noGrp="1"/>
          </p:cNvSpPr>
          <p:nvPr>
            <p:ph type="body" sz="quarter" idx="18"/>
          </p:nvPr>
        </p:nvSpPr>
        <p:spPr/>
        <p:txBody>
          <a:bodyPr/>
          <a:lstStyle/>
          <a:p>
            <a:r>
              <a:rPr lang="en-GB" dirty="0"/>
              <a:t>CSR efforts become an increasingly common way for brands to enhance their brand and raise their profile.</a:t>
            </a:r>
          </a:p>
        </p:txBody>
      </p:sp>
      <p:sp>
        <p:nvSpPr>
          <p:cNvPr id="11" name="Text Placeholder 10"/>
          <p:cNvSpPr>
            <a:spLocks noGrp="1"/>
          </p:cNvSpPr>
          <p:nvPr>
            <p:ph type="body" sz="quarter" idx="19"/>
          </p:nvPr>
        </p:nvSpPr>
        <p:spPr/>
        <p:txBody>
          <a:bodyPr/>
          <a:lstStyle/>
          <a:p>
            <a:r>
              <a:rPr lang="en-GB" dirty="0"/>
              <a:t>The transparency and lobby-building capacity of social media leads to CSR efforts deemed insincere or ineffectual more easily being called into question.</a:t>
            </a:r>
          </a:p>
        </p:txBody>
      </p:sp>
      <p:sp>
        <p:nvSpPr>
          <p:cNvPr id="12" name="Text Placeholder 11"/>
          <p:cNvSpPr>
            <a:spLocks noGrp="1"/>
          </p:cNvSpPr>
          <p:nvPr>
            <p:ph type="body" sz="quarter" idx="20"/>
          </p:nvPr>
        </p:nvSpPr>
        <p:spPr/>
        <p:txBody>
          <a:bodyPr/>
          <a:lstStyle/>
          <a:p>
            <a:r>
              <a:rPr lang="en-GB" dirty="0"/>
              <a:t>To pre-empt the quick forming of lobbies and factions, brands’ CSR eschew the general and hone in on specifics  -  ensuring the presence of clear goals.</a:t>
            </a:r>
          </a:p>
        </p:txBody>
      </p:sp>
      <p:sp>
        <p:nvSpPr>
          <p:cNvPr id="13" name="Text Placeholder 12"/>
          <p:cNvSpPr>
            <a:spLocks noGrp="1"/>
          </p:cNvSpPr>
          <p:nvPr>
            <p:ph type="body" sz="quarter" idx="21"/>
          </p:nvPr>
        </p:nvSpPr>
        <p:spPr/>
        <p:txBody>
          <a:bodyPr/>
          <a:lstStyle/>
          <a:p>
            <a:r>
              <a:rPr lang="en-GB" dirty="0"/>
              <a:t>5 years ago</a:t>
            </a:r>
          </a:p>
        </p:txBody>
      </p:sp>
      <p:sp>
        <p:nvSpPr>
          <p:cNvPr id="14" name="Text Placeholder 13"/>
          <p:cNvSpPr>
            <a:spLocks noGrp="1"/>
          </p:cNvSpPr>
          <p:nvPr>
            <p:ph type="body" sz="quarter" idx="22"/>
          </p:nvPr>
        </p:nvSpPr>
        <p:spPr/>
        <p:txBody>
          <a:bodyPr/>
          <a:lstStyle/>
          <a:p>
            <a:r>
              <a:rPr lang="en-GB" dirty="0"/>
              <a:t>Now</a:t>
            </a:r>
          </a:p>
        </p:txBody>
      </p:sp>
      <p:sp>
        <p:nvSpPr>
          <p:cNvPr id="15" name="Text Placeholder 14"/>
          <p:cNvSpPr>
            <a:spLocks noGrp="1"/>
          </p:cNvSpPr>
          <p:nvPr>
            <p:ph type="body" sz="quarter" idx="23"/>
          </p:nvPr>
        </p:nvSpPr>
        <p:spPr/>
        <p:txBody>
          <a:bodyPr/>
          <a:lstStyle/>
          <a:p>
            <a:r>
              <a:rPr lang="en-GB" dirty="0"/>
              <a:t>in 5 years</a:t>
            </a:r>
          </a:p>
        </p:txBody>
      </p:sp>
    </p:spTree>
    <p:extLst>
      <p:ext uri="{BB962C8B-B14F-4D97-AF65-F5344CB8AC3E}">
        <p14:creationId xmlns:p14="http://schemas.microsoft.com/office/powerpoint/2010/main" val="178775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b="1" dirty="0"/>
              <a:t>Sector Impact</a:t>
            </a:r>
          </a:p>
        </p:txBody>
      </p:sp>
      <p:sp>
        <p:nvSpPr>
          <p:cNvPr id="4" name="Text Placeholder 3"/>
          <p:cNvSpPr>
            <a:spLocks noGrp="1"/>
          </p:cNvSpPr>
          <p:nvPr>
            <p:ph type="body" sz="quarter" idx="11"/>
          </p:nvPr>
        </p:nvSpPr>
        <p:spPr/>
        <p:txBody>
          <a:bodyPr/>
          <a:lstStyle/>
          <a:p>
            <a:r>
              <a:rPr lang="en-GB" b="1" dirty="0"/>
              <a:t>Alcohol</a:t>
            </a:r>
          </a:p>
          <a:p>
            <a:r>
              <a:rPr lang="en-GB" dirty="0"/>
              <a:t xml:space="preserve">Lorem ipsum dolar sit amet consectetur...</a:t>
            </a:r>
          </a:p>
          <a:p>
            <a:r>
              <a:rPr lang="en-GB" b="1" dirty="0"/>
              <a:t/>
            </a:r>
          </a:p>
          <a:p>
            <a:r>
              <a:rPr lang="en-GB" b="1" dirty="0"/>
              <a:t>Beauty and Personal Care</a:t>
            </a:r>
          </a:p>
          <a:p>
            <a:r>
              <a:rPr lang="en-GB" dirty="0"/>
              <a:t xml:space="preserve">Lorem ipsum dolar sit amet consectetur...</a:t>
            </a:r>
          </a:p>
          <a:p>
            <a:r>
              <a:rPr lang="en-GB" b="1" dirty="0"/>
              <a:t/>
            </a:r>
          </a:p>
        </p:txBody>
      </p:sp>
    </p:spTree>
    <p:extLst>
      <p:ext uri="{BB962C8B-B14F-4D97-AF65-F5344CB8AC3E}">
        <p14:creationId xmlns:p14="http://schemas.microsoft.com/office/powerpoint/2010/main" val="329110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1000 online respondents aged 16+, France,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France.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1001 online respondents aged 16+, GB,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GB.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1002 online respondents aged 16+, Spain,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Spai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1001 online respondents aged 16+, Sweden,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Swede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F2016">
  <a:themeElements>
    <a:clrScheme name="FFIX2014">
      <a:dk1>
        <a:srgbClr val="000000"/>
      </a:dk1>
      <a:lt1>
        <a:srgbClr val="FFFFFF"/>
      </a:lt1>
      <a:dk2>
        <a:srgbClr val="278D85"/>
      </a:dk2>
      <a:lt2>
        <a:srgbClr val="35BDB2"/>
      </a:lt2>
      <a:accent1>
        <a:srgbClr val="F47B20"/>
      </a:accent1>
      <a:accent2>
        <a:srgbClr val="A54399"/>
      </a:accent2>
      <a:accent3>
        <a:srgbClr val="54B948"/>
      </a:accent3>
      <a:accent4>
        <a:srgbClr val="ED174F"/>
      </a:accent4>
      <a:accent5>
        <a:srgbClr val="009DDC"/>
      </a:accent5>
      <a:accent6>
        <a:srgbClr val="E7A614"/>
      </a:accent6>
      <a:hlink>
        <a:srgbClr val="35BDB2"/>
      </a:hlink>
      <a:folHlink>
        <a:srgbClr val="35BD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D6908C9706DC43861724EF3F858898" ma:contentTypeVersion="0" ma:contentTypeDescription="Create a new document." ma:contentTypeScope="" ma:versionID="39b2408c7959e603139a5c954a71cf55">
  <xsd:schema xmlns:xsd="http://www.w3.org/2001/XMLSchema" xmlns:p="http://schemas.microsoft.com/office/2006/metadata/properties" targetNamespace="http://schemas.microsoft.com/office/2006/metadata/properties" ma:root="true" ma:fieldsID="2d9ac0e344db50f433fcb122b5d6bd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8A7ADD2-AB10-4C60-B92D-060600F19D22}"/>
</file>

<file path=customXml/itemProps2.xml><?xml version="1.0" encoding="utf-8"?>
<ds:datastoreItem xmlns:ds="http://schemas.openxmlformats.org/officeDocument/2006/customXml" ds:itemID="{26FDDF5E-95BB-4F0C-9B00-5DBD3E936F11}"/>
</file>

<file path=customXml/itemProps3.xml><?xml version="1.0" encoding="utf-8"?>
<ds:datastoreItem xmlns:ds="http://schemas.openxmlformats.org/officeDocument/2006/customXml" ds:itemID="{19644EB1-8D84-456E-BE2A-FAD74A2F570B}"/>
</file>

<file path=docProps/app.xml><?xml version="1.0" encoding="utf-8"?>
<Properties xmlns="http://schemas.openxmlformats.org/officeDocument/2006/extended-properties" xmlns:vt="http://schemas.openxmlformats.org/officeDocument/2006/docPropsVTypes">
  <TotalTime>0</TotalTime>
  <Words>55</Words>
  <Application>Microsoft Office PowerPoint</Application>
  <PresentationFormat>On-screen Show (4:3)</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2" baseType="lpstr">
      <vt:lpstr>Arial</vt:lpstr>
      <vt:lpstr>Calibri</vt:lpstr>
      <vt:lpstr>Office Theme</vt:lpstr>
      <vt:lpstr>FF2016</vt:lpstr>
      <vt:lpstr>Cashless Society</vt:lpstr>
      <vt:lpstr>Test Header</vt:lpstr>
      <vt:lpstr>What to do</vt:lpstr>
      <vt:lpstr>What will happen next</vt:lpstr>
      <vt:lpstr>Sector Impact</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Dominic Harrison</dc:creator>
  <cp:lastModifiedBy>DELL</cp:lastModifiedBy>
  <cp:revision>20</cp:revision>
  <dcterms:created xsi:type="dcterms:W3CDTF">2016-08-16T13:45:38Z</dcterms:created>
  <dcterms:modified xsi:type="dcterms:W3CDTF">2016-11-09T11:20:47Z</dcterms:modified>
</cp:coreProperties>
</file>