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jpeg" Extension="jpeg"/>
  <Default ContentType="image/png" Extension="png"/>
  <Default ContentType="image/jpg" Extension="jpg"/>
  <Default ContentType="image/gif" Extension="gif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    
    <Relationship Id="rId12" Target="slides/slide7.xml" Type="http://schemas.openxmlformats.org/officeDocument/2006/relationships/slide"/>
  
    
    <Relationship Id="rId13" Target="slides/slide8.xml" Type="http://schemas.openxmlformats.org/officeDocument/2006/relationships/slide"/>
  
    
    <Relationship Id="rId14" Target="slides/slide9.xml" Type="http://schemas.openxmlformats.org/officeDocument/2006/relationships/slide"/>
  
    
    <Relationship Id="rId15" Target="slides/slide10.xml" Type="http://schemas.openxmlformats.org/officeDocument/2006/relationships/slide"/>
  
    
    <Relationship Id="rId16" Target="slides/slide11.xml" Type="http://schemas.openxmlformats.org/officeDocument/2006/relationships/slide"/>
  
    
    <Relationship Id="rId17" Target="slides/slide12.xml" Type="http://schemas.openxmlformats.org/officeDocument/2006/relationships/slide"/>
  
    
    <Relationship Id="rId18" Target="slides/slide13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79499" y="3878309"/>
            <a:ext cx="6985001" cy="0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079499" y="3071066"/>
            <a:ext cx="6985001" cy="782504"/>
          </a:xfrm>
          <a:prstGeom prst="rect">
            <a:avLst/>
          </a:prstGeom>
        </p:spPr>
        <p:txBody>
          <a:bodyPr wrap="square" lIns="0" tIns="144000" anchor="b">
            <a:spAutoFit/>
          </a:bodyPr>
          <a:lstStyle>
            <a:lvl1pPr algn="ctr">
              <a:lnSpc>
                <a:spcPct val="80000"/>
              </a:lnSpc>
              <a:defRPr sz="48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title 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9499" y="3903048"/>
            <a:ext cx="6985001" cy="523220"/>
          </a:xfrm>
          <a:prstGeom prst="rect">
            <a:avLst/>
          </a:prstGeom>
        </p:spPr>
        <p:txBody>
          <a:bodyPr wrap="square" tIns="46800">
            <a:spAutoFit/>
          </a:bodyPr>
          <a:lstStyle>
            <a:lvl1pPr marL="0" indent="0" algn="ctr">
              <a:buNone/>
              <a:defRPr sz="28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Insert author/date/description here</a:t>
            </a:r>
            <a:endParaRPr lang="en-US" dirty="0"/>
          </a:p>
        </p:txBody>
      </p:sp>
      <p:sp>
        <p:nvSpPr>
          <p:cNvPr id="44" name="Freeform 22"/>
          <p:cNvSpPr>
            <a:spLocks/>
          </p:cNvSpPr>
          <p:nvPr/>
        </p:nvSpPr>
        <p:spPr bwMode="auto">
          <a:xfrm>
            <a:off x="409331" y="260350"/>
            <a:ext cx="662580" cy="684000"/>
          </a:xfrm>
          <a:custGeom>
            <a:avLst/>
            <a:gdLst/>
            <a:ahLst/>
            <a:cxnLst>
              <a:cxn ang="0">
                <a:pos x="369" y="0"/>
              </a:cxn>
              <a:cxn ang="0">
                <a:pos x="369" y="383"/>
              </a:cxn>
              <a:cxn ang="0">
                <a:pos x="0" y="383"/>
              </a:cxn>
              <a:cxn ang="0">
                <a:pos x="0" y="479"/>
              </a:cxn>
              <a:cxn ang="0">
                <a:pos x="464" y="479"/>
              </a:cxn>
              <a:cxn ang="0">
                <a:pos x="464" y="0"/>
              </a:cxn>
              <a:cxn ang="0">
                <a:pos x="369" y="0"/>
              </a:cxn>
            </a:cxnLst>
            <a:rect l="0" t="0" r="r" b="b"/>
            <a:pathLst>
              <a:path w="464" h="479">
                <a:moveTo>
                  <a:pt x="369" y="0"/>
                </a:moveTo>
                <a:lnTo>
                  <a:pt x="369" y="383"/>
                </a:lnTo>
                <a:lnTo>
                  <a:pt x="0" y="383"/>
                </a:lnTo>
                <a:lnTo>
                  <a:pt x="0" y="479"/>
                </a:lnTo>
                <a:lnTo>
                  <a:pt x="464" y="479"/>
                </a:lnTo>
                <a:lnTo>
                  <a:pt x="464" y="0"/>
                </a:lnTo>
                <a:lnTo>
                  <a:pt x="369" y="0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45" name="Freeform 23"/>
          <p:cNvSpPr>
            <a:spLocks/>
          </p:cNvSpPr>
          <p:nvPr/>
        </p:nvSpPr>
        <p:spPr bwMode="auto">
          <a:xfrm>
            <a:off x="250826" y="260350"/>
            <a:ext cx="664008" cy="684000"/>
          </a:xfrm>
          <a:custGeom>
            <a:avLst/>
            <a:gdLst/>
            <a:ahLst/>
            <a:cxnLst>
              <a:cxn ang="0">
                <a:pos x="465" y="96"/>
              </a:cxn>
              <a:cxn ang="0">
                <a:pos x="465" y="0"/>
              </a:cxn>
              <a:cxn ang="0">
                <a:pos x="0" y="0"/>
              </a:cxn>
              <a:cxn ang="0">
                <a:pos x="0" y="479"/>
              </a:cxn>
              <a:cxn ang="0">
                <a:pos x="96" y="479"/>
              </a:cxn>
              <a:cxn ang="0">
                <a:pos x="96" y="96"/>
              </a:cxn>
              <a:cxn ang="0">
                <a:pos x="465" y="96"/>
              </a:cxn>
            </a:cxnLst>
            <a:rect l="0" t="0" r="r" b="b"/>
            <a:pathLst>
              <a:path w="465" h="479">
                <a:moveTo>
                  <a:pt x="465" y="96"/>
                </a:moveTo>
                <a:lnTo>
                  <a:pt x="465" y="0"/>
                </a:lnTo>
                <a:lnTo>
                  <a:pt x="0" y="0"/>
                </a:lnTo>
                <a:lnTo>
                  <a:pt x="0" y="479"/>
                </a:lnTo>
                <a:lnTo>
                  <a:pt x="96" y="479"/>
                </a:lnTo>
                <a:lnTo>
                  <a:pt x="96" y="96"/>
                </a:lnTo>
                <a:lnTo>
                  <a:pt x="465" y="96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46" name="Rectangle 24"/>
          <p:cNvSpPr>
            <a:spLocks noChangeArrowheads="1"/>
          </p:cNvSpPr>
          <p:nvPr/>
        </p:nvSpPr>
        <p:spPr bwMode="auto">
          <a:xfrm>
            <a:off x="524997" y="534521"/>
            <a:ext cx="274171" cy="13565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0826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slide title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0827" y="260350"/>
            <a:ext cx="8642348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slide title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0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0825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slide title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0825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slide title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>
                <a:solidFill>
                  <a:srgbClr val="FFFFFF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0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8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6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7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8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>
                <a:solidFill>
                  <a:srgbClr val="FFFFFF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1"/>
          </a:solidFill>
        </p:grpSpPr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GB" sz="5400" spc="600" dirty="0">
              <a:solidFill>
                <a:srgbClr val="FFFFFF">
                  <a:lumMod val="75000"/>
                </a:srgbClr>
              </a:solidFill>
            </a:endParaRPr>
          </a:p>
          <a:p>
            <a:pPr algn="ctr"/>
            <a:endParaRPr lang="en-GB" sz="5400" spc="600" dirty="0">
              <a:solidFill>
                <a:srgbClr val="FFFFFF">
                  <a:lumMod val="75000"/>
                </a:srgbClr>
              </a:solidFill>
            </a:endParaRPr>
          </a:p>
          <a:p>
            <a:pPr algn="ctr"/>
            <a:r>
              <a:rPr lang="en-GB" sz="5400" spc="600" dirty="0">
                <a:solidFill>
                  <a:srgbClr val="FFFFFF">
                    <a:lumMod val="75000"/>
                  </a:srgbClr>
                </a:solidFill>
              </a:rPr>
              <a:t>INSERT IMAGE</a:t>
            </a:r>
            <a:endParaRPr lang="en-GB" sz="5400" spc="600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250823" y="258466"/>
            <a:ext cx="8642351" cy="585866"/>
          </a:xfrm>
          <a:prstGeom prst="rect">
            <a:avLst/>
          </a:prstGeom>
          <a:solidFill>
            <a:schemeClr val="bg2"/>
          </a:solidFill>
        </p:spPr>
        <p:txBody>
          <a:bodyPr wrap="square" lIns="90000" tIns="46800" anchor="ctr" anchorCtr="0">
            <a:spAutoFit/>
          </a:bodyPr>
          <a:lstStyle>
            <a:lvl1pPr>
              <a:buNone/>
              <a:def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Insert slide title</a:t>
            </a:r>
            <a:endParaRPr lang="en-GB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250823" y="917733"/>
            <a:ext cx="8642351" cy="315023"/>
          </a:xfrm>
          <a:prstGeom prst="rect">
            <a:avLst/>
          </a:prstGeom>
          <a:solidFill>
            <a:schemeClr val="tx2"/>
          </a:solidFill>
        </p:spPr>
        <p:txBody>
          <a:bodyPr wrap="square" lIns="90000" tIns="46800" anchor="t" anchorCtr="0">
            <a:spAutoFit/>
          </a:bodyPr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Further descriptive text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20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2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GB" sz="5400" spc="600" dirty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algn="ctr"/>
            <a:endParaRPr lang="en-GB" sz="5400" spc="600" dirty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algn="ctr"/>
            <a:r>
              <a:rPr lang="en-GB" sz="5400" spc="6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INSERT IMAGE</a:t>
            </a:r>
            <a:endParaRPr lang="en-GB" sz="5400" spc="60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>
                <a:solidFill>
                  <a:srgbClr val="FFFFFF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250826" y="260350"/>
            <a:ext cx="8642351" cy="585866"/>
          </a:xfrm>
          <a:prstGeom prst="rect">
            <a:avLst/>
          </a:prstGeom>
          <a:solidFill>
            <a:schemeClr val="bg2"/>
          </a:solidFill>
        </p:spPr>
        <p:txBody>
          <a:bodyPr wrap="square" lIns="90000" tIns="46800" anchor="ctr" anchorCtr="0">
            <a:spAutoFit/>
          </a:bodyPr>
          <a:lstStyle>
            <a:lvl1pPr>
              <a:buNone/>
              <a:def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Insert slide title</a:t>
            </a:r>
            <a:endParaRPr lang="en-GB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250823" y="917733"/>
            <a:ext cx="8642351" cy="315023"/>
          </a:xfrm>
          <a:prstGeom prst="rect">
            <a:avLst/>
          </a:prstGeom>
          <a:solidFill>
            <a:schemeClr val="tx2"/>
          </a:solidFill>
        </p:spPr>
        <p:txBody>
          <a:bodyPr wrap="square" lIns="90000" tIns="46800" anchor="t" anchorCtr="0">
            <a:spAutoFit/>
          </a:bodyPr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Further descriptive text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5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6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Imag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50824" y="3071066"/>
            <a:ext cx="8642350" cy="782504"/>
          </a:xfrm>
          <a:prstGeom prst="rect">
            <a:avLst/>
          </a:prstGeom>
          <a:solidFill>
            <a:schemeClr val="bg2"/>
          </a:solidFill>
        </p:spPr>
        <p:txBody>
          <a:bodyPr tIns="144000" anchor="b">
            <a:sp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title 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0824" y="3903048"/>
            <a:ext cx="8642349" cy="480131"/>
          </a:xfrm>
          <a:prstGeom prst="rect">
            <a:avLst/>
          </a:prstGeom>
          <a:solidFill>
            <a:schemeClr val="tx2"/>
          </a:solidFill>
        </p:spPr>
        <p:txBody>
          <a:bodyPr lIns="90000" tIns="46800">
            <a:sp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28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Insert author/date/description here</a:t>
            </a:r>
            <a:endParaRPr lang="en-US" dirty="0"/>
          </a:p>
        </p:txBody>
      </p:sp>
      <p:grpSp>
        <p:nvGrpSpPr>
          <p:cNvPr id="2" name="Group 24"/>
          <p:cNvGrpSpPr/>
          <p:nvPr/>
        </p:nvGrpSpPr>
        <p:grpSpPr>
          <a:xfrm>
            <a:off x="250826" y="260350"/>
            <a:ext cx="821085" cy="684000"/>
            <a:chOff x="250826" y="260350"/>
            <a:chExt cx="821085" cy="684000"/>
          </a:xfrm>
        </p:grpSpPr>
        <p:sp>
          <p:nvSpPr>
            <p:cNvPr id="64" name="Freeform 22"/>
            <p:cNvSpPr>
              <a:spLocks/>
            </p:cNvSpPr>
            <p:nvPr/>
          </p:nvSpPr>
          <p:spPr bwMode="auto">
            <a:xfrm>
              <a:off x="409331" y="260350"/>
              <a:ext cx="662580" cy="684000"/>
            </a:xfrm>
            <a:custGeom>
              <a:avLst/>
              <a:gdLst/>
              <a:ahLst/>
              <a:cxnLst>
                <a:cxn ang="0">
                  <a:pos x="369" y="0"/>
                </a:cxn>
                <a:cxn ang="0">
                  <a:pos x="369" y="383"/>
                </a:cxn>
                <a:cxn ang="0">
                  <a:pos x="0" y="383"/>
                </a:cxn>
                <a:cxn ang="0">
                  <a:pos x="0" y="479"/>
                </a:cxn>
                <a:cxn ang="0">
                  <a:pos x="464" y="479"/>
                </a:cxn>
                <a:cxn ang="0">
                  <a:pos x="464" y="0"/>
                </a:cxn>
                <a:cxn ang="0">
                  <a:pos x="369" y="0"/>
                </a:cxn>
              </a:cxnLst>
              <a:rect l="0" t="0" r="r" b="b"/>
              <a:pathLst>
                <a:path w="464" h="479">
                  <a:moveTo>
                    <a:pt x="369" y="0"/>
                  </a:moveTo>
                  <a:lnTo>
                    <a:pt x="369" y="383"/>
                  </a:lnTo>
                  <a:lnTo>
                    <a:pt x="0" y="383"/>
                  </a:lnTo>
                  <a:lnTo>
                    <a:pt x="0" y="479"/>
                  </a:lnTo>
                  <a:lnTo>
                    <a:pt x="464" y="479"/>
                  </a:lnTo>
                  <a:lnTo>
                    <a:pt x="464" y="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65" name="Freeform 23"/>
            <p:cNvSpPr>
              <a:spLocks/>
            </p:cNvSpPr>
            <p:nvPr/>
          </p:nvSpPr>
          <p:spPr bwMode="auto">
            <a:xfrm>
              <a:off x="250826" y="260350"/>
              <a:ext cx="664008" cy="684000"/>
            </a:xfrm>
            <a:custGeom>
              <a:avLst/>
              <a:gdLst/>
              <a:ahLst/>
              <a:cxnLst>
                <a:cxn ang="0">
                  <a:pos x="465" y="96"/>
                </a:cxn>
                <a:cxn ang="0">
                  <a:pos x="465" y="0"/>
                </a:cxn>
                <a:cxn ang="0">
                  <a:pos x="0" y="0"/>
                </a:cxn>
                <a:cxn ang="0">
                  <a:pos x="0" y="479"/>
                </a:cxn>
                <a:cxn ang="0">
                  <a:pos x="96" y="479"/>
                </a:cxn>
                <a:cxn ang="0">
                  <a:pos x="96" y="96"/>
                </a:cxn>
                <a:cxn ang="0">
                  <a:pos x="465" y="96"/>
                </a:cxn>
              </a:cxnLst>
              <a:rect l="0" t="0" r="r" b="b"/>
              <a:pathLst>
                <a:path w="465" h="479">
                  <a:moveTo>
                    <a:pt x="465" y="96"/>
                  </a:moveTo>
                  <a:lnTo>
                    <a:pt x="465" y="0"/>
                  </a:lnTo>
                  <a:lnTo>
                    <a:pt x="0" y="0"/>
                  </a:lnTo>
                  <a:lnTo>
                    <a:pt x="0" y="479"/>
                  </a:lnTo>
                  <a:lnTo>
                    <a:pt x="96" y="479"/>
                  </a:lnTo>
                  <a:lnTo>
                    <a:pt x="96" y="96"/>
                  </a:lnTo>
                  <a:lnTo>
                    <a:pt x="465" y="9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66" name="Rectangle 24"/>
            <p:cNvSpPr>
              <a:spLocks noChangeArrowheads="1"/>
            </p:cNvSpPr>
            <p:nvPr/>
          </p:nvSpPr>
          <p:spPr bwMode="auto">
            <a:xfrm>
              <a:off x="524997" y="534521"/>
              <a:ext cx="274171" cy="135658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2" y="2458591"/>
            <a:ext cx="7775575" cy="1077218"/>
          </a:xfrm>
          <a:prstGeom prst="rect">
            <a:avLst/>
          </a:prstGeom>
        </p:spPr>
        <p:txBody>
          <a:bodyPr anchor="ctr">
            <a:spAutoFit/>
          </a:bodyPr>
          <a:lstStyle>
            <a:lvl1pPr algn="ctr">
              <a:lnSpc>
                <a:spcPct val="80000"/>
              </a:lnSpc>
              <a:defRPr sz="8000" b="0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Section title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>
                <a:solidFill>
                  <a:srgbClr val="FFFFFF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>
                <a:solidFill>
                  <a:srgbClr val="FFFFFF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936201" y="2862676"/>
            <a:ext cx="1793057" cy="1588"/>
          </a:xfrm>
          <a:prstGeom prst="line">
            <a:avLst/>
          </a:prstGeom>
          <a:ln w="285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2052600" y="1966148"/>
            <a:ext cx="6840573" cy="2062103"/>
          </a:xfrm>
          <a:prstGeom prst="rect">
            <a:avLst/>
          </a:prstGeom>
        </p:spPr>
        <p:txBody>
          <a:bodyPr anchor="t">
            <a:spAutoFit/>
          </a:bodyPr>
          <a:lstStyle>
            <a:lvl1pPr algn="l">
              <a:lnSpc>
                <a:spcPct val="80000"/>
              </a:lnSpc>
              <a:defRPr sz="8000" b="0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Section title with number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244471" y="1966940"/>
            <a:ext cx="1589054" cy="2061311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lang="en-US" sz="18500" kern="12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lvl="0" algn="l" defTabSz="457200" rtl="0" eaLnBrk="1" latinLnBrk="0" hangingPunct="1">
              <a:lnSpc>
                <a:spcPct val="80000"/>
              </a:lnSpc>
              <a:spcBef>
                <a:spcPct val="0"/>
              </a:spcBef>
            </a:pPr>
            <a:r>
              <a:rPr lang="en-US" dirty="0" smtClean="0"/>
              <a:t>#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1"/>
          </a:solidFill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ttern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tter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ttern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>
                <a:solidFill>
                  <a:srgbClr val="FFFFFF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1"/>
          </a:solidFill>
        </p:grpSpPr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6" y="1769526"/>
            <a:ext cx="8642348" cy="42153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49263" indent="-449263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  <a:lvl2pPr marL="715963" indent="-26670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 marL="982663" indent="-266700"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 smtClean="0"/>
              <a:t>Insert chart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4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slide title</a:t>
            </a:r>
            <a:endParaRPr lang="en-US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50824" y="1164186"/>
            <a:ext cx="8642349" cy="5366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90000" tIns="46800">
            <a:spAutoFit/>
          </a:bodyPr>
          <a:lstStyle>
            <a:lvl1pPr marL="0" indent="0" defTabSz="180975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Description box</a:t>
            </a:r>
          </a:p>
          <a:p>
            <a:pPr lvl="0"/>
            <a:r>
              <a:rPr lang="en-GB" dirty="0" smtClean="0"/>
              <a:t>(second line)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6" y="873125"/>
            <a:ext cx="8642349" cy="193899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defTabSz="180975">
              <a:lnSpc>
                <a:spcPct val="90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Question wording</a:t>
            </a:r>
            <a:endParaRPr lang="en-GB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21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2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llig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4" y="1196976"/>
            <a:ext cx="8642348" cy="47879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49263" indent="-449263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  <a:lvl2pPr marL="715963" indent="-26670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tabLst/>
              <a:defRPr sz="2400">
                <a:latin typeface="Arial" pitchFamily="34" charset="0"/>
                <a:cs typeface="Arial" pitchFamily="34" charset="0"/>
              </a:defRPr>
            </a:lvl2pPr>
            <a:lvl3pPr marL="982663" indent="-266700"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 smtClean="0"/>
              <a:t>Insert chart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4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slide 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250824" y="873125"/>
            <a:ext cx="8642349" cy="1938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lang="en-GB" dirty="0" smtClean="0"/>
              <a:t>Question wording</a:t>
            </a:r>
            <a:endParaRPr lang="en-GB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7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1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cstate="print">
              <a:grayscl/>
              <a:lum bright="20000" contrast="40000"/>
            </a:blip>
            <a:srcRect/>
            <a:tile tx="0" ty="0" sx="86000" sy="86000" flip="none" algn="tl"/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2765940" y="2282465"/>
            <a:ext cx="1106226" cy="921535"/>
            <a:chOff x="2765940" y="2282465"/>
            <a:chExt cx="1106226" cy="921535"/>
          </a:xfrm>
        </p:grpSpPr>
        <p:sp>
          <p:nvSpPr>
            <p:cNvPr id="44" name="Freeform 22"/>
            <p:cNvSpPr>
              <a:spLocks/>
            </p:cNvSpPr>
            <p:nvPr/>
          </p:nvSpPr>
          <p:spPr bwMode="auto">
            <a:xfrm>
              <a:off x="2979490" y="2282465"/>
              <a:ext cx="892676" cy="921535"/>
            </a:xfrm>
            <a:custGeom>
              <a:avLst/>
              <a:gdLst/>
              <a:ahLst/>
              <a:cxnLst>
                <a:cxn ang="0">
                  <a:pos x="369" y="0"/>
                </a:cxn>
                <a:cxn ang="0">
                  <a:pos x="369" y="383"/>
                </a:cxn>
                <a:cxn ang="0">
                  <a:pos x="0" y="383"/>
                </a:cxn>
                <a:cxn ang="0">
                  <a:pos x="0" y="479"/>
                </a:cxn>
                <a:cxn ang="0">
                  <a:pos x="464" y="479"/>
                </a:cxn>
                <a:cxn ang="0">
                  <a:pos x="464" y="0"/>
                </a:cxn>
                <a:cxn ang="0">
                  <a:pos x="369" y="0"/>
                </a:cxn>
              </a:cxnLst>
              <a:rect l="0" t="0" r="r" b="b"/>
              <a:pathLst>
                <a:path w="464" h="479">
                  <a:moveTo>
                    <a:pt x="369" y="0"/>
                  </a:moveTo>
                  <a:lnTo>
                    <a:pt x="369" y="383"/>
                  </a:lnTo>
                  <a:lnTo>
                    <a:pt x="0" y="383"/>
                  </a:lnTo>
                  <a:lnTo>
                    <a:pt x="0" y="479"/>
                  </a:lnTo>
                  <a:lnTo>
                    <a:pt x="464" y="479"/>
                  </a:lnTo>
                  <a:lnTo>
                    <a:pt x="464" y="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45" name="Freeform 23"/>
            <p:cNvSpPr>
              <a:spLocks/>
            </p:cNvSpPr>
            <p:nvPr/>
          </p:nvSpPr>
          <p:spPr bwMode="auto">
            <a:xfrm>
              <a:off x="2765940" y="2282465"/>
              <a:ext cx="894600" cy="921535"/>
            </a:xfrm>
            <a:custGeom>
              <a:avLst/>
              <a:gdLst/>
              <a:ahLst/>
              <a:cxnLst>
                <a:cxn ang="0">
                  <a:pos x="465" y="96"/>
                </a:cxn>
                <a:cxn ang="0">
                  <a:pos x="465" y="0"/>
                </a:cxn>
                <a:cxn ang="0">
                  <a:pos x="0" y="0"/>
                </a:cxn>
                <a:cxn ang="0">
                  <a:pos x="0" y="479"/>
                </a:cxn>
                <a:cxn ang="0">
                  <a:pos x="96" y="479"/>
                </a:cxn>
                <a:cxn ang="0">
                  <a:pos x="96" y="96"/>
                </a:cxn>
                <a:cxn ang="0">
                  <a:pos x="465" y="96"/>
                </a:cxn>
              </a:cxnLst>
              <a:rect l="0" t="0" r="r" b="b"/>
              <a:pathLst>
                <a:path w="465" h="479">
                  <a:moveTo>
                    <a:pt x="465" y="96"/>
                  </a:moveTo>
                  <a:lnTo>
                    <a:pt x="465" y="0"/>
                  </a:lnTo>
                  <a:lnTo>
                    <a:pt x="0" y="0"/>
                  </a:lnTo>
                  <a:lnTo>
                    <a:pt x="0" y="479"/>
                  </a:lnTo>
                  <a:lnTo>
                    <a:pt x="96" y="479"/>
                  </a:lnTo>
                  <a:lnTo>
                    <a:pt x="96" y="96"/>
                  </a:lnTo>
                  <a:lnTo>
                    <a:pt x="465" y="9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46" name="Rectangle 24"/>
            <p:cNvSpPr>
              <a:spLocks noChangeArrowheads="1"/>
            </p:cNvSpPr>
            <p:nvPr/>
          </p:nvSpPr>
          <p:spPr bwMode="auto">
            <a:xfrm>
              <a:off x="3135323" y="2651849"/>
              <a:ext cx="369383" cy="182768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0825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slide title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>
                <a:solidFill>
                  <a:srgbClr val="FFFFFF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0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r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6" y="2132818"/>
            <a:ext cx="8642348" cy="39965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49263" indent="-449263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  <a:lvl2pPr marL="715963" indent="-26670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 marL="982663" indent="-266700"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 smtClean="0"/>
              <a:t>Insert chart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 defTabSz="457200">
              <a:lnSpc>
                <a:spcPts val="800"/>
              </a:lnSpc>
            </a:pPr>
            <a:fld id="{0E0A9B4E-19F2-4E81-81C4-98D63547DE75}" type="slidenum">
              <a:rPr lang="en-GB" sz="800">
                <a:solidFill>
                  <a:srgbClr val="35BDB2"/>
                </a:solidFill>
                <a:cs typeface="Arial" pitchFamily="34" charset="0"/>
              </a:rPr>
              <a:pPr algn="r" defTabSz="457200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45324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23793" y="145016"/>
            <a:ext cx="8769381" cy="590931"/>
          </a:xfrm>
          <a:prstGeom prst="rect">
            <a:avLst/>
          </a:prstGeom>
        </p:spPr>
        <p:txBody>
          <a:bodyPr anchor="t">
            <a:spAutoFit/>
          </a:bodyPr>
          <a:lstStyle>
            <a:lvl1pPr algn="l">
              <a:lnSpc>
                <a:spcPct val="90000"/>
              </a:lnSpc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slide title</a:t>
            </a:r>
            <a:endParaRPr lang="en-US" dirty="0"/>
          </a:p>
        </p:txBody>
      </p:sp>
      <p:grpSp>
        <p:nvGrpSpPr>
          <p:cNvPr id="2" name="Group 6"/>
          <p:cNvGrpSpPr>
            <a:grpSpLocks noChangeAspect="1"/>
          </p:cNvGrpSpPr>
          <p:nvPr userDrawn="1"/>
        </p:nvGrpSpPr>
        <p:grpSpPr bwMode="auto">
          <a:xfrm>
            <a:off x="250826" y="6241726"/>
            <a:ext cx="433388" cy="356718"/>
            <a:chOff x="1944" y="1391"/>
            <a:chExt cx="1871" cy="1540"/>
          </a:xfrm>
          <a:solidFill>
            <a:schemeClr val="bg2"/>
          </a:solidFill>
        </p:grpSpPr>
        <p:sp>
          <p:nvSpPr>
            <p:cNvPr id="18" name="Rectangle 7"/>
            <p:cNvSpPr>
              <a:spLocks noChangeArrowheads="1"/>
            </p:cNvSpPr>
            <p:nvPr userDrawn="1"/>
          </p:nvSpPr>
          <p:spPr bwMode="auto">
            <a:xfrm>
              <a:off x="2568" y="2001"/>
              <a:ext cx="612" cy="31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9" name="Freeform 8"/>
            <p:cNvSpPr>
              <a:spLocks/>
            </p:cNvSpPr>
            <p:nvPr userDrawn="1"/>
          </p:nvSpPr>
          <p:spPr bwMode="auto">
            <a:xfrm>
              <a:off x="2322" y="1391"/>
              <a:ext cx="1493" cy="1540"/>
            </a:xfrm>
            <a:custGeom>
              <a:avLst/>
              <a:gdLst/>
              <a:ahLst/>
              <a:cxnLst>
                <a:cxn ang="0">
                  <a:pos x="1162" y="0"/>
                </a:cxn>
                <a:cxn ang="0">
                  <a:pos x="1162" y="1238"/>
                </a:cxn>
                <a:cxn ang="0">
                  <a:pos x="0" y="1238"/>
                </a:cxn>
                <a:cxn ang="0">
                  <a:pos x="0" y="1540"/>
                </a:cxn>
                <a:cxn ang="0">
                  <a:pos x="1493" y="1540"/>
                </a:cxn>
                <a:cxn ang="0">
                  <a:pos x="1493" y="0"/>
                </a:cxn>
                <a:cxn ang="0">
                  <a:pos x="1162" y="0"/>
                </a:cxn>
              </a:cxnLst>
              <a:rect l="0" t="0" r="r" b="b"/>
              <a:pathLst>
                <a:path w="1493" h="1540">
                  <a:moveTo>
                    <a:pt x="1162" y="0"/>
                  </a:moveTo>
                  <a:lnTo>
                    <a:pt x="1162" y="1238"/>
                  </a:lnTo>
                  <a:lnTo>
                    <a:pt x="0" y="1238"/>
                  </a:lnTo>
                  <a:lnTo>
                    <a:pt x="0" y="1540"/>
                  </a:lnTo>
                  <a:lnTo>
                    <a:pt x="1493" y="1540"/>
                  </a:lnTo>
                  <a:lnTo>
                    <a:pt x="1493" y="0"/>
                  </a:lnTo>
                  <a:lnTo>
                    <a:pt x="11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0" name="Freeform 9"/>
            <p:cNvSpPr>
              <a:spLocks/>
            </p:cNvSpPr>
            <p:nvPr userDrawn="1"/>
          </p:nvSpPr>
          <p:spPr bwMode="auto">
            <a:xfrm>
              <a:off x="1944" y="1391"/>
              <a:ext cx="1493" cy="1540"/>
            </a:xfrm>
            <a:custGeom>
              <a:avLst/>
              <a:gdLst/>
              <a:ahLst/>
              <a:cxnLst>
                <a:cxn ang="0">
                  <a:pos x="331" y="1540"/>
                </a:cxn>
                <a:cxn ang="0">
                  <a:pos x="331" y="302"/>
                </a:cxn>
                <a:cxn ang="0">
                  <a:pos x="1493" y="302"/>
                </a:cxn>
                <a:cxn ang="0">
                  <a:pos x="1493" y="0"/>
                </a:cxn>
                <a:cxn ang="0">
                  <a:pos x="0" y="0"/>
                </a:cxn>
                <a:cxn ang="0">
                  <a:pos x="0" y="1540"/>
                </a:cxn>
                <a:cxn ang="0">
                  <a:pos x="331" y="1540"/>
                </a:cxn>
              </a:cxnLst>
              <a:rect l="0" t="0" r="r" b="b"/>
              <a:pathLst>
                <a:path w="1493" h="1540">
                  <a:moveTo>
                    <a:pt x="331" y="1540"/>
                  </a:moveTo>
                  <a:lnTo>
                    <a:pt x="331" y="302"/>
                  </a:lnTo>
                  <a:lnTo>
                    <a:pt x="1493" y="302"/>
                  </a:lnTo>
                  <a:lnTo>
                    <a:pt x="1493" y="0"/>
                  </a:lnTo>
                  <a:lnTo>
                    <a:pt x="0" y="0"/>
                  </a:lnTo>
                  <a:lnTo>
                    <a:pt x="0" y="1540"/>
                  </a:lnTo>
                  <a:lnTo>
                    <a:pt x="331" y="15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23793" y="643522"/>
            <a:ext cx="8769380" cy="481222"/>
          </a:xfrm>
          <a:prstGeom prst="rect">
            <a:avLst/>
          </a:prstGeom>
        </p:spPr>
        <p:txBody>
          <a:bodyPr lIns="90000" tIns="4680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Insert subtitle</a:t>
            </a:r>
            <a:endParaRPr lang="en-GB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50824" y="1196975"/>
            <a:ext cx="8642349" cy="5366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90000" tIns="46800">
            <a:spAutoFit/>
          </a:bodyPr>
          <a:lstStyle>
            <a:lvl1pPr marL="0" indent="0" defTabSz="180975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Description box</a:t>
            </a:r>
          </a:p>
          <a:p>
            <a:pPr lvl="0"/>
            <a:r>
              <a:rPr lang="en-GB" dirty="0" smtClean="0"/>
              <a:t>(second line)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6" y="1820744"/>
            <a:ext cx="8642349" cy="240066"/>
          </a:xfrm>
          <a:prstGeom prst="rect">
            <a:avLst/>
          </a:prstGeom>
          <a:noFill/>
        </p:spPr>
        <p:txBody>
          <a:bodyPr lIns="0" tIns="0">
            <a:spAutoFit/>
          </a:bodyPr>
          <a:lstStyle>
            <a:lvl1pPr marL="0" indent="0" defTabSz="180975">
              <a:lnSpc>
                <a:spcPct val="90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Question wording</a:t>
            </a:r>
            <a:endParaRPr lang="en-GB" dirty="0"/>
          </a:p>
        </p:txBody>
      </p:sp>
    </p:spTree>
  </p:cSld>
  <p:clrMapOvr>
    <a:masterClrMapping/>
  </p:clrMapOvr>
  <p:transition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Imag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GB" sz="5400" spc="600" dirty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algn="ctr"/>
            <a:endParaRPr lang="en-GB" sz="5400" spc="600" dirty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algn="ctr"/>
            <a:r>
              <a:rPr lang="en-GB" sz="5400" spc="6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INSERT IMAGE</a:t>
            </a:r>
            <a:endParaRPr lang="en-GB" sz="5400" spc="60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50825" y="3071066"/>
            <a:ext cx="8642350" cy="782504"/>
          </a:xfrm>
          <a:prstGeom prst="rect">
            <a:avLst/>
          </a:prstGeom>
          <a:solidFill>
            <a:schemeClr val="bg2"/>
          </a:solidFill>
        </p:spPr>
        <p:txBody>
          <a:bodyPr wrap="square" tIns="144000" anchor="b">
            <a:sp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title 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0826" y="3903048"/>
            <a:ext cx="8642349" cy="481222"/>
          </a:xfrm>
          <a:prstGeom prst="rect">
            <a:avLst/>
          </a:prstGeom>
          <a:solidFill>
            <a:schemeClr val="tx2"/>
          </a:solidFill>
        </p:spPr>
        <p:txBody>
          <a:bodyPr lIns="90000" tIns="46800">
            <a:sp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sz="28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Insert author/date/description here</a:t>
            </a:r>
            <a:endParaRPr lang="en-US" dirty="0"/>
          </a:p>
        </p:txBody>
      </p:sp>
      <p:grpSp>
        <p:nvGrpSpPr>
          <p:cNvPr id="2" name="Group 24"/>
          <p:cNvGrpSpPr/>
          <p:nvPr/>
        </p:nvGrpSpPr>
        <p:grpSpPr>
          <a:xfrm>
            <a:off x="250826" y="260350"/>
            <a:ext cx="821085" cy="684000"/>
            <a:chOff x="250826" y="260350"/>
            <a:chExt cx="821085" cy="684000"/>
          </a:xfrm>
        </p:grpSpPr>
        <p:sp>
          <p:nvSpPr>
            <p:cNvPr id="43" name="Freeform 22"/>
            <p:cNvSpPr>
              <a:spLocks/>
            </p:cNvSpPr>
            <p:nvPr/>
          </p:nvSpPr>
          <p:spPr bwMode="auto">
            <a:xfrm>
              <a:off x="409331" y="260350"/>
              <a:ext cx="662580" cy="684000"/>
            </a:xfrm>
            <a:custGeom>
              <a:avLst/>
              <a:gdLst/>
              <a:ahLst/>
              <a:cxnLst>
                <a:cxn ang="0">
                  <a:pos x="369" y="0"/>
                </a:cxn>
                <a:cxn ang="0">
                  <a:pos x="369" y="383"/>
                </a:cxn>
                <a:cxn ang="0">
                  <a:pos x="0" y="383"/>
                </a:cxn>
                <a:cxn ang="0">
                  <a:pos x="0" y="479"/>
                </a:cxn>
                <a:cxn ang="0">
                  <a:pos x="464" y="479"/>
                </a:cxn>
                <a:cxn ang="0">
                  <a:pos x="464" y="0"/>
                </a:cxn>
                <a:cxn ang="0">
                  <a:pos x="369" y="0"/>
                </a:cxn>
              </a:cxnLst>
              <a:rect l="0" t="0" r="r" b="b"/>
              <a:pathLst>
                <a:path w="464" h="479">
                  <a:moveTo>
                    <a:pt x="369" y="0"/>
                  </a:moveTo>
                  <a:lnTo>
                    <a:pt x="369" y="383"/>
                  </a:lnTo>
                  <a:lnTo>
                    <a:pt x="0" y="383"/>
                  </a:lnTo>
                  <a:lnTo>
                    <a:pt x="0" y="479"/>
                  </a:lnTo>
                  <a:lnTo>
                    <a:pt x="464" y="479"/>
                  </a:lnTo>
                  <a:lnTo>
                    <a:pt x="464" y="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44" name="Freeform 23"/>
            <p:cNvSpPr>
              <a:spLocks/>
            </p:cNvSpPr>
            <p:nvPr/>
          </p:nvSpPr>
          <p:spPr bwMode="auto">
            <a:xfrm>
              <a:off x="250826" y="260350"/>
              <a:ext cx="664008" cy="684000"/>
            </a:xfrm>
            <a:custGeom>
              <a:avLst/>
              <a:gdLst/>
              <a:ahLst/>
              <a:cxnLst>
                <a:cxn ang="0">
                  <a:pos x="465" y="96"/>
                </a:cxn>
                <a:cxn ang="0">
                  <a:pos x="465" y="0"/>
                </a:cxn>
                <a:cxn ang="0">
                  <a:pos x="0" y="0"/>
                </a:cxn>
                <a:cxn ang="0">
                  <a:pos x="0" y="479"/>
                </a:cxn>
                <a:cxn ang="0">
                  <a:pos x="96" y="479"/>
                </a:cxn>
                <a:cxn ang="0">
                  <a:pos x="96" y="96"/>
                </a:cxn>
                <a:cxn ang="0">
                  <a:pos x="465" y="96"/>
                </a:cxn>
              </a:cxnLst>
              <a:rect l="0" t="0" r="r" b="b"/>
              <a:pathLst>
                <a:path w="465" h="479">
                  <a:moveTo>
                    <a:pt x="465" y="96"/>
                  </a:moveTo>
                  <a:lnTo>
                    <a:pt x="465" y="0"/>
                  </a:lnTo>
                  <a:lnTo>
                    <a:pt x="0" y="0"/>
                  </a:lnTo>
                  <a:lnTo>
                    <a:pt x="0" y="479"/>
                  </a:lnTo>
                  <a:lnTo>
                    <a:pt x="96" y="479"/>
                  </a:lnTo>
                  <a:lnTo>
                    <a:pt x="96" y="96"/>
                  </a:lnTo>
                  <a:lnTo>
                    <a:pt x="465" y="9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45" name="Rectangle 24"/>
            <p:cNvSpPr>
              <a:spLocks noChangeArrowheads="1"/>
            </p:cNvSpPr>
            <p:nvPr/>
          </p:nvSpPr>
          <p:spPr bwMode="auto">
            <a:xfrm>
              <a:off x="524997" y="534521"/>
              <a:ext cx="274171" cy="135658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r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6" y="2132818"/>
            <a:ext cx="8642348" cy="39965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49263" indent="-449263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  <a:lvl2pPr marL="715963" indent="-26670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 marL="982663" indent="-266700"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 smtClean="0"/>
              <a:t>Insert chart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 defTabSz="457200">
              <a:lnSpc>
                <a:spcPts val="800"/>
              </a:lnSpc>
            </a:pPr>
            <a:fld id="{0E0A9B4E-19F2-4E81-81C4-98D63547DE75}" type="slidenum">
              <a:rPr lang="en-GB" sz="800">
                <a:solidFill>
                  <a:srgbClr val="35BDB2"/>
                </a:solidFill>
                <a:cs typeface="Arial" pitchFamily="34" charset="0"/>
              </a:rPr>
              <a:pPr algn="r" defTabSz="457200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45324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23793" y="145016"/>
            <a:ext cx="8769381" cy="590931"/>
          </a:xfrm>
          <a:prstGeom prst="rect">
            <a:avLst/>
          </a:prstGeom>
        </p:spPr>
        <p:txBody>
          <a:bodyPr anchor="t">
            <a:spAutoFit/>
          </a:bodyPr>
          <a:lstStyle>
            <a:lvl1pPr algn="l">
              <a:lnSpc>
                <a:spcPct val="90000"/>
              </a:lnSpc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slide title</a:t>
            </a:r>
            <a:endParaRPr lang="en-US" dirty="0"/>
          </a:p>
        </p:txBody>
      </p:sp>
      <p:grpSp>
        <p:nvGrpSpPr>
          <p:cNvPr id="2" name="Group 6"/>
          <p:cNvGrpSpPr>
            <a:grpSpLocks noChangeAspect="1"/>
          </p:cNvGrpSpPr>
          <p:nvPr userDrawn="1"/>
        </p:nvGrpSpPr>
        <p:grpSpPr bwMode="auto">
          <a:xfrm>
            <a:off x="250826" y="6241726"/>
            <a:ext cx="433388" cy="356718"/>
            <a:chOff x="1944" y="1391"/>
            <a:chExt cx="1871" cy="1540"/>
          </a:xfrm>
          <a:solidFill>
            <a:schemeClr val="bg2"/>
          </a:solidFill>
        </p:grpSpPr>
        <p:sp>
          <p:nvSpPr>
            <p:cNvPr id="18" name="Rectangle 7"/>
            <p:cNvSpPr>
              <a:spLocks noChangeArrowheads="1"/>
            </p:cNvSpPr>
            <p:nvPr userDrawn="1"/>
          </p:nvSpPr>
          <p:spPr bwMode="auto">
            <a:xfrm>
              <a:off x="2568" y="2001"/>
              <a:ext cx="612" cy="31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9" name="Freeform 8"/>
            <p:cNvSpPr>
              <a:spLocks/>
            </p:cNvSpPr>
            <p:nvPr userDrawn="1"/>
          </p:nvSpPr>
          <p:spPr bwMode="auto">
            <a:xfrm>
              <a:off x="2322" y="1391"/>
              <a:ext cx="1493" cy="1540"/>
            </a:xfrm>
            <a:custGeom>
              <a:avLst/>
              <a:gdLst/>
              <a:ahLst/>
              <a:cxnLst>
                <a:cxn ang="0">
                  <a:pos x="1162" y="0"/>
                </a:cxn>
                <a:cxn ang="0">
                  <a:pos x="1162" y="1238"/>
                </a:cxn>
                <a:cxn ang="0">
                  <a:pos x="0" y="1238"/>
                </a:cxn>
                <a:cxn ang="0">
                  <a:pos x="0" y="1540"/>
                </a:cxn>
                <a:cxn ang="0">
                  <a:pos x="1493" y="1540"/>
                </a:cxn>
                <a:cxn ang="0">
                  <a:pos x="1493" y="0"/>
                </a:cxn>
                <a:cxn ang="0">
                  <a:pos x="1162" y="0"/>
                </a:cxn>
              </a:cxnLst>
              <a:rect l="0" t="0" r="r" b="b"/>
              <a:pathLst>
                <a:path w="1493" h="1540">
                  <a:moveTo>
                    <a:pt x="1162" y="0"/>
                  </a:moveTo>
                  <a:lnTo>
                    <a:pt x="1162" y="1238"/>
                  </a:lnTo>
                  <a:lnTo>
                    <a:pt x="0" y="1238"/>
                  </a:lnTo>
                  <a:lnTo>
                    <a:pt x="0" y="1540"/>
                  </a:lnTo>
                  <a:lnTo>
                    <a:pt x="1493" y="1540"/>
                  </a:lnTo>
                  <a:lnTo>
                    <a:pt x="1493" y="0"/>
                  </a:lnTo>
                  <a:lnTo>
                    <a:pt x="11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0" name="Freeform 9"/>
            <p:cNvSpPr>
              <a:spLocks/>
            </p:cNvSpPr>
            <p:nvPr userDrawn="1"/>
          </p:nvSpPr>
          <p:spPr bwMode="auto">
            <a:xfrm>
              <a:off x="1944" y="1391"/>
              <a:ext cx="1493" cy="1540"/>
            </a:xfrm>
            <a:custGeom>
              <a:avLst/>
              <a:gdLst/>
              <a:ahLst/>
              <a:cxnLst>
                <a:cxn ang="0">
                  <a:pos x="331" y="1540"/>
                </a:cxn>
                <a:cxn ang="0">
                  <a:pos x="331" y="302"/>
                </a:cxn>
                <a:cxn ang="0">
                  <a:pos x="1493" y="302"/>
                </a:cxn>
                <a:cxn ang="0">
                  <a:pos x="1493" y="0"/>
                </a:cxn>
                <a:cxn ang="0">
                  <a:pos x="0" y="0"/>
                </a:cxn>
                <a:cxn ang="0">
                  <a:pos x="0" y="1540"/>
                </a:cxn>
                <a:cxn ang="0">
                  <a:pos x="331" y="1540"/>
                </a:cxn>
              </a:cxnLst>
              <a:rect l="0" t="0" r="r" b="b"/>
              <a:pathLst>
                <a:path w="1493" h="1540">
                  <a:moveTo>
                    <a:pt x="331" y="1540"/>
                  </a:moveTo>
                  <a:lnTo>
                    <a:pt x="331" y="302"/>
                  </a:lnTo>
                  <a:lnTo>
                    <a:pt x="1493" y="302"/>
                  </a:lnTo>
                  <a:lnTo>
                    <a:pt x="1493" y="0"/>
                  </a:lnTo>
                  <a:lnTo>
                    <a:pt x="0" y="0"/>
                  </a:lnTo>
                  <a:lnTo>
                    <a:pt x="0" y="1540"/>
                  </a:lnTo>
                  <a:lnTo>
                    <a:pt x="331" y="15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23793" y="643522"/>
            <a:ext cx="8769380" cy="481222"/>
          </a:xfrm>
          <a:prstGeom prst="rect">
            <a:avLst/>
          </a:prstGeom>
        </p:spPr>
        <p:txBody>
          <a:bodyPr lIns="90000" tIns="4680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Insert subtitle</a:t>
            </a:r>
            <a:endParaRPr lang="en-GB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50824" y="1196975"/>
            <a:ext cx="8642349" cy="5366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90000" tIns="46800">
            <a:spAutoFit/>
          </a:bodyPr>
          <a:lstStyle>
            <a:lvl1pPr marL="0" indent="0" defTabSz="180975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Description box</a:t>
            </a:r>
          </a:p>
          <a:p>
            <a:pPr lvl="0"/>
            <a:r>
              <a:rPr lang="en-GB" dirty="0" smtClean="0"/>
              <a:t>(second line)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6" y="1820744"/>
            <a:ext cx="8642349" cy="240066"/>
          </a:xfrm>
          <a:prstGeom prst="rect">
            <a:avLst/>
          </a:prstGeom>
          <a:noFill/>
        </p:spPr>
        <p:txBody>
          <a:bodyPr lIns="0" tIns="0">
            <a:spAutoFit/>
          </a:bodyPr>
          <a:lstStyle>
            <a:lvl1pPr marL="0" indent="0" defTabSz="180975">
              <a:lnSpc>
                <a:spcPct val="90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Question wording</a:t>
            </a:r>
            <a:endParaRPr lang="en-GB" dirty="0"/>
          </a:p>
        </p:txBody>
      </p:sp>
    </p:spTree>
  </p:cSld>
  <p:clrMapOvr>
    <a:masterClrMapping/>
  </p:clrMapOvr>
  <p:transition/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0826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slide title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Half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>
              <a:grayscl/>
              <a:lum bright="20000" contrast="40000"/>
            </a:blip>
            <a:srcRect/>
            <a:tile tx="0" ty="0" sx="86000" sy="86000" flip="none" algn="tl"/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50826" y="3169555"/>
            <a:ext cx="4033838" cy="684015"/>
          </a:xfrm>
          <a:prstGeom prst="rect">
            <a:avLst/>
          </a:prstGeom>
          <a:noFill/>
        </p:spPr>
        <p:txBody>
          <a:bodyPr wrap="square" tIns="144000" anchor="b">
            <a:sp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title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0826" y="3903048"/>
            <a:ext cx="4033838" cy="425822"/>
          </a:xfrm>
          <a:prstGeom prst="rect">
            <a:avLst/>
          </a:prstGeom>
          <a:noFill/>
        </p:spPr>
        <p:txBody>
          <a:bodyPr wrap="square" lIns="90000" tIns="46800">
            <a:sp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sz="24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Insert description</a:t>
            </a:r>
            <a:endParaRPr lang="en-US" dirty="0"/>
          </a:p>
        </p:txBody>
      </p:sp>
      <p:grpSp>
        <p:nvGrpSpPr>
          <p:cNvPr id="2" name="Group 25"/>
          <p:cNvGrpSpPr/>
          <p:nvPr/>
        </p:nvGrpSpPr>
        <p:grpSpPr>
          <a:xfrm>
            <a:off x="250826" y="260350"/>
            <a:ext cx="821085" cy="684000"/>
            <a:chOff x="250826" y="260350"/>
            <a:chExt cx="821085" cy="684000"/>
          </a:xfrm>
        </p:grpSpPr>
        <p:sp>
          <p:nvSpPr>
            <p:cNvPr id="65" name="Freeform 22"/>
            <p:cNvSpPr>
              <a:spLocks/>
            </p:cNvSpPr>
            <p:nvPr/>
          </p:nvSpPr>
          <p:spPr bwMode="auto">
            <a:xfrm>
              <a:off x="409331" y="260350"/>
              <a:ext cx="662580" cy="684000"/>
            </a:xfrm>
            <a:custGeom>
              <a:avLst/>
              <a:gdLst/>
              <a:ahLst/>
              <a:cxnLst>
                <a:cxn ang="0">
                  <a:pos x="369" y="0"/>
                </a:cxn>
                <a:cxn ang="0">
                  <a:pos x="369" y="383"/>
                </a:cxn>
                <a:cxn ang="0">
                  <a:pos x="0" y="383"/>
                </a:cxn>
                <a:cxn ang="0">
                  <a:pos x="0" y="479"/>
                </a:cxn>
                <a:cxn ang="0">
                  <a:pos x="464" y="479"/>
                </a:cxn>
                <a:cxn ang="0">
                  <a:pos x="464" y="0"/>
                </a:cxn>
                <a:cxn ang="0">
                  <a:pos x="369" y="0"/>
                </a:cxn>
              </a:cxnLst>
              <a:rect l="0" t="0" r="r" b="b"/>
              <a:pathLst>
                <a:path w="464" h="479">
                  <a:moveTo>
                    <a:pt x="369" y="0"/>
                  </a:moveTo>
                  <a:lnTo>
                    <a:pt x="369" y="383"/>
                  </a:lnTo>
                  <a:lnTo>
                    <a:pt x="0" y="383"/>
                  </a:lnTo>
                  <a:lnTo>
                    <a:pt x="0" y="479"/>
                  </a:lnTo>
                  <a:lnTo>
                    <a:pt x="464" y="479"/>
                  </a:lnTo>
                  <a:lnTo>
                    <a:pt x="464" y="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66" name="Freeform 23"/>
            <p:cNvSpPr>
              <a:spLocks/>
            </p:cNvSpPr>
            <p:nvPr/>
          </p:nvSpPr>
          <p:spPr bwMode="auto">
            <a:xfrm>
              <a:off x="250826" y="260350"/>
              <a:ext cx="664008" cy="684000"/>
            </a:xfrm>
            <a:custGeom>
              <a:avLst/>
              <a:gdLst/>
              <a:ahLst/>
              <a:cxnLst>
                <a:cxn ang="0">
                  <a:pos x="465" y="96"/>
                </a:cxn>
                <a:cxn ang="0">
                  <a:pos x="465" y="0"/>
                </a:cxn>
                <a:cxn ang="0">
                  <a:pos x="0" y="0"/>
                </a:cxn>
                <a:cxn ang="0">
                  <a:pos x="0" y="479"/>
                </a:cxn>
                <a:cxn ang="0">
                  <a:pos x="96" y="479"/>
                </a:cxn>
                <a:cxn ang="0">
                  <a:pos x="96" y="96"/>
                </a:cxn>
                <a:cxn ang="0">
                  <a:pos x="465" y="96"/>
                </a:cxn>
              </a:cxnLst>
              <a:rect l="0" t="0" r="r" b="b"/>
              <a:pathLst>
                <a:path w="465" h="479">
                  <a:moveTo>
                    <a:pt x="465" y="96"/>
                  </a:moveTo>
                  <a:lnTo>
                    <a:pt x="465" y="0"/>
                  </a:lnTo>
                  <a:lnTo>
                    <a:pt x="0" y="0"/>
                  </a:lnTo>
                  <a:lnTo>
                    <a:pt x="0" y="479"/>
                  </a:lnTo>
                  <a:lnTo>
                    <a:pt x="96" y="479"/>
                  </a:lnTo>
                  <a:lnTo>
                    <a:pt x="96" y="96"/>
                  </a:lnTo>
                  <a:lnTo>
                    <a:pt x="465" y="9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67" name="Rectangle 24"/>
            <p:cNvSpPr>
              <a:spLocks noChangeArrowheads="1"/>
            </p:cNvSpPr>
            <p:nvPr/>
          </p:nvSpPr>
          <p:spPr bwMode="auto">
            <a:xfrm>
              <a:off x="524997" y="534521"/>
              <a:ext cx="274171" cy="135658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GB" sz="5400" spc="600" dirty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algn="ctr"/>
            <a:endParaRPr lang="en-GB" sz="5400" spc="600" dirty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algn="ctr"/>
            <a:r>
              <a:rPr lang="en-GB" sz="5400" spc="6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INSERT IMAGE</a:t>
            </a:r>
            <a:endParaRPr lang="en-GB" sz="5400" spc="60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50826" y="3169555"/>
            <a:ext cx="4033838" cy="684015"/>
          </a:xfrm>
          <a:prstGeom prst="rect">
            <a:avLst/>
          </a:prstGeom>
          <a:solidFill>
            <a:schemeClr val="bg2"/>
          </a:solidFill>
        </p:spPr>
        <p:txBody>
          <a:bodyPr wrap="square" tIns="144000" anchor="b">
            <a:sp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title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0827" y="3903048"/>
            <a:ext cx="4033838" cy="425822"/>
          </a:xfrm>
          <a:prstGeom prst="rect">
            <a:avLst/>
          </a:prstGeom>
          <a:solidFill>
            <a:schemeClr val="tx2"/>
          </a:solidFill>
        </p:spPr>
        <p:txBody>
          <a:bodyPr wrap="square" lIns="90000" tIns="46800">
            <a:sp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sz="24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Insert description</a:t>
            </a:r>
            <a:endParaRPr lang="en-US" dirty="0"/>
          </a:p>
        </p:txBody>
      </p:sp>
      <p:grpSp>
        <p:nvGrpSpPr>
          <p:cNvPr id="2" name="Group 24"/>
          <p:cNvGrpSpPr/>
          <p:nvPr/>
        </p:nvGrpSpPr>
        <p:grpSpPr>
          <a:xfrm>
            <a:off x="250826" y="260350"/>
            <a:ext cx="821085" cy="684000"/>
            <a:chOff x="250826" y="260350"/>
            <a:chExt cx="821085" cy="684000"/>
          </a:xfrm>
        </p:grpSpPr>
        <p:sp>
          <p:nvSpPr>
            <p:cNvPr id="43" name="Freeform 22"/>
            <p:cNvSpPr>
              <a:spLocks/>
            </p:cNvSpPr>
            <p:nvPr/>
          </p:nvSpPr>
          <p:spPr bwMode="auto">
            <a:xfrm>
              <a:off x="409331" y="260350"/>
              <a:ext cx="662580" cy="684000"/>
            </a:xfrm>
            <a:custGeom>
              <a:avLst/>
              <a:gdLst/>
              <a:ahLst/>
              <a:cxnLst>
                <a:cxn ang="0">
                  <a:pos x="369" y="0"/>
                </a:cxn>
                <a:cxn ang="0">
                  <a:pos x="369" y="383"/>
                </a:cxn>
                <a:cxn ang="0">
                  <a:pos x="0" y="383"/>
                </a:cxn>
                <a:cxn ang="0">
                  <a:pos x="0" y="479"/>
                </a:cxn>
                <a:cxn ang="0">
                  <a:pos x="464" y="479"/>
                </a:cxn>
                <a:cxn ang="0">
                  <a:pos x="464" y="0"/>
                </a:cxn>
                <a:cxn ang="0">
                  <a:pos x="369" y="0"/>
                </a:cxn>
              </a:cxnLst>
              <a:rect l="0" t="0" r="r" b="b"/>
              <a:pathLst>
                <a:path w="464" h="479">
                  <a:moveTo>
                    <a:pt x="369" y="0"/>
                  </a:moveTo>
                  <a:lnTo>
                    <a:pt x="369" y="383"/>
                  </a:lnTo>
                  <a:lnTo>
                    <a:pt x="0" y="383"/>
                  </a:lnTo>
                  <a:lnTo>
                    <a:pt x="0" y="479"/>
                  </a:lnTo>
                  <a:lnTo>
                    <a:pt x="464" y="479"/>
                  </a:lnTo>
                  <a:lnTo>
                    <a:pt x="464" y="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44" name="Freeform 23"/>
            <p:cNvSpPr>
              <a:spLocks/>
            </p:cNvSpPr>
            <p:nvPr/>
          </p:nvSpPr>
          <p:spPr bwMode="auto">
            <a:xfrm>
              <a:off x="250826" y="260350"/>
              <a:ext cx="664008" cy="684000"/>
            </a:xfrm>
            <a:custGeom>
              <a:avLst/>
              <a:gdLst/>
              <a:ahLst/>
              <a:cxnLst>
                <a:cxn ang="0">
                  <a:pos x="465" y="96"/>
                </a:cxn>
                <a:cxn ang="0">
                  <a:pos x="465" y="0"/>
                </a:cxn>
                <a:cxn ang="0">
                  <a:pos x="0" y="0"/>
                </a:cxn>
                <a:cxn ang="0">
                  <a:pos x="0" y="479"/>
                </a:cxn>
                <a:cxn ang="0">
                  <a:pos x="96" y="479"/>
                </a:cxn>
                <a:cxn ang="0">
                  <a:pos x="96" y="96"/>
                </a:cxn>
                <a:cxn ang="0">
                  <a:pos x="465" y="96"/>
                </a:cxn>
              </a:cxnLst>
              <a:rect l="0" t="0" r="r" b="b"/>
              <a:pathLst>
                <a:path w="465" h="479">
                  <a:moveTo>
                    <a:pt x="465" y="96"/>
                  </a:moveTo>
                  <a:lnTo>
                    <a:pt x="465" y="0"/>
                  </a:lnTo>
                  <a:lnTo>
                    <a:pt x="0" y="0"/>
                  </a:lnTo>
                  <a:lnTo>
                    <a:pt x="0" y="479"/>
                  </a:lnTo>
                  <a:lnTo>
                    <a:pt x="96" y="479"/>
                  </a:lnTo>
                  <a:lnTo>
                    <a:pt x="96" y="96"/>
                  </a:lnTo>
                  <a:lnTo>
                    <a:pt x="465" y="9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45" name="Rectangle 24"/>
            <p:cNvSpPr>
              <a:spLocks noChangeArrowheads="1"/>
            </p:cNvSpPr>
            <p:nvPr/>
          </p:nvSpPr>
          <p:spPr bwMode="auto">
            <a:xfrm>
              <a:off x="524997" y="534521"/>
              <a:ext cx="274171" cy="135658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6" y="873126"/>
            <a:ext cx="8642348" cy="51117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6700" indent="-266700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Blip>
                <a:blip r:embed="rId2"/>
              </a:buBlip>
              <a:defRPr sz="1600" baseline="0">
                <a:latin typeface="Arial" pitchFamily="34" charset="0"/>
                <a:cs typeface="Arial" pitchFamily="34" charset="0"/>
              </a:defRPr>
            </a:lvl1pPr>
            <a:lvl2pPr marL="449263" indent="-182563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 marL="982663" indent="-266700"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 smtClean="0"/>
              <a:t>First level content</a:t>
            </a:r>
          </a:p>
          <a:p>
            <a:pPr lvl="1"/>
            <a:r>
              <a:rPr lang="en-GB" dirty="0" smtClean="0"/>
              <a:t>Second level content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6" y="260350"/>
            <a:ext cx="8642348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slide title</a:t>
            </a:r>
            <a:endParaRPr lang="en-US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030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031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032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6" y="873126"/>
            <a:ext cx="8642348" cy="51117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6700" indent="-266700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Blip>
                <a:blip r:embed="rId2"/>
              </a:buBlip>
              <a:defRPr sz="1600" baseline="0">
                <a:latin typeface="Arial" pitchFamily="34" charset="0"/>
                <a:cs typeface="Arial" pitchFamily="34" charset="0"/>
              </a:defRPr>
            </a:lvl1pPr>
            <a:lvl2pPr marL="449263" indent="-182563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 smtClean="0"/>
              <a:t>First level content</a:t>
            </a:r>
          </a:p>
          <a:p>
            <a:pPr lvl="1"/>
            <a:r>
              <a:rPr lang="en-GB" dirty="0" smtClean="0"/>
              <a:t>Second level content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5" y="260350"/>
            <a:ext cx="8642348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slide title</a:t>
            </a:r>
            <a:endParaRPr lang="en-US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6" y="873126"/>
            <a:ext cx="8642348" cy="51117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6700" indent="-266700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Blip>
                <a:blip r:embed="rId2"/>
              </a:buBlip>
              <a:defRPr sz="16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49263" indent="-182563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§"/>
              <a:tabLst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 smtClean="0"/>
              <a:t>First level content</a:t>
            </a:r>
          </a:p>
          <a:p>
            <a:pPr lvl="1"/>
            <a:r>
              <a:rPr lang="en-GB" dirty="0" smtClean="0"/>
              <a:t>Second level content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5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slide title</a:t>
            </a:r>
            <a:endParaRPr lang="en-US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6" y="873126"/>
            <a:ext cx="8642348" cy="51117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6700" indent="-266700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Blip>
                <a:blip r:embed="rId2"/>
              </a:buBlip>
              <a:defRPr sz="16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49263" indent="-182563">
              <a:lnSpc>
                <a:spcPct val="90000"/>
              </a:lnSpc>
              <a:spcBef>
                <a:spcPts val="600"/>
              </a:spcBef>
              <a:buClrTx/>
              <a:buFont typeface="Wingdings" pitchFamily="2" charset="2"/>
              <a:buChar char="§"/>
              <a:tabLst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 smtClean="0"/>
              <a:t>First level content</a:t>
            </a:r>
          </a:p>
          <a:p>
            <a:pPr lvl="1"/>
            <a:r>
              <a:rPr lang="en-GB" dirty="0" smtClean="0"/>
              <a:t>Second level content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>
                <a:solidFill>
                  <a:srgbClr val="FFFFFF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5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Insert slide title</a:t>
            </a:r>
            <a:endParaRPr lang="en-US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1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chemeClr val="bg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46088" indent="-446088" algn="l" defTabSz="457200" rtl="0" eaLnBrk="1" latinLnBrk="0" hangingPunct="1">
        <a:spcBef>
          <a:spcPct val="20000"/>
        </a:spcBef>
        <a:buFontTx/>
        <a:buNone/>
        <a:defRPr lang="en-GB" sz="2800" kern="1200" dirty="0" smtClean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717550" indent="-303213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2400" kern="1200" dirty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808038" indent="-300038" algn="l" defTabSz="457200" rtl="0" eaLnBrk="1" latinLnBrk="0" hangingPunct="1">
        <a:spcBef>
          <a:spcPct val="20000"/>
        </a:spcBef>
        <a:buClrTx/>
        <a:buFont typeface="Wingdings 3" pitchFamily="18" charset="2"/>
        <a:buChar char=""/>
        <a:defRPr sz="2400" kern="120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10.xml.rels><?xml version="1.0" encoding="UTF-8" standalone="yes"?>
<Relationships xmlns="http://schemas.openxmlformats.org/package/2006/relationships">
  <Relationship Id="rId1" Target="../slideLayouts/slideLayout9.xml" Type="http://schemas.openxmlformats.org/officeDocument/2006/relationships/slideLayout"/>
  <Relationship Id="rId2" Target="../media/sample_png.png" Type="http://schemas.openxmlformats.org/officeDocument/2006/relationships/image"/>
</Relationships>
</file>

<file path=ppt/slides/_rels/slide11.xml.rels><?xml version="1.0" encoding="UTF-8" standalone="yes"?>
<Relationships xmlns="http://schemas.openxmlformats.org/package/2006/relationships">
  <Relationship Id="rId1" Target="../slideLayouts/slideLayout9.xml" Type="http://schemas.openxmlformats.org/officeDocument/2006/relationships/slideLayout"/>
  <Relationship Id="rId2" Target="../media/sample_jpg.jpg" Type="http://schemas.openxmlformats.org/officeDocument/2006/relationships/image"/>
</Relationships>
</file>

<file path=ppt/slides/_rels/slide1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sample_gif.gif" Type="http://schemas.openxmlformats.org/officeDocument/2006/relationships/image"/>
</Relationships>
</file>

<file path=ppt/slides/_rels/slide13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image4.jpeg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6.xml"/>
</Relationships>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9.xml"/>
</Relationships>
</file>

<file path=ppt/slides/_rels/slide5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6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7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sample_png.png" Type="http://schemas.openxmlformats.org/officeDocument/2006/relationships/image"/>
</Relationships>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4.xml" />
  <Relationship Id="rId2" Type="http://schemas.openxmlformats.org/officeDocument/2006/relationships/image" Target="../media/sample_png.png" />
</Relationships>
</file>

<file path=ppt/slides/_rels/slide9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sample_png.png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lang="en-US" smtClean="0"/>
              <a:t>Bicycle Of the Mind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 lang="en-US" smtClean="0"/>
              <a:t>created by Steve Jobs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 Desc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762000"/>
            <a:ext cx="3556000" cy="2667000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Here is a string</a:t>
            </a:r>
          </a:p>
          <a:p>
            <a:r>
              <a:rPr lang="en-US" dirty="0" smtClean="0"/>
              <a:t>here is another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59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JPG Logo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762000"/>
            <a:ext cx="4826000" cy="1689100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descriptions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59726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GIF Logo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0" y="3356451"/>
            <a:ext cx="2895600" cy="101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Android?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great!</a:t>
            </a:r>
          </a:p>
          <a:p>
            <a:r>
              <a:rPr dirty="0" lang="en-US" smtClean="0"/>
              <a:t>Its sweet!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/>
          <a:srcRect t="10899"/>
          <a:stretch>
            <a:fillRect/>
          </a:stretch>
        </p:blipFill>
        <p:spPr>
          <a:xfrm>
            <a:off x="0" y="                             0"/>
            <a:ext cx="9144000" cy="                                 6108700"/>
          </a:xfrm>
          <a:prstGeom prst="rect">
            <a:avLst/>
          </a:prstGeom>
        </p:spPr>
      </p:pic>
      <p:grpSp>
        <p:nvGrpSpPr>
          <p:cNvPr id="2" name="Group 17"/>
          <p:cNvGrpSpPr/>
          <p:nvPr/>
        </p:nvGrpSpPr>
        <p:grpSpPr>
          <a:xfrm>
            <a:off x="-3175" y="4159224"/>
            <a:ext cx="9144000" cy="2698776"/>
            <a:chOff x="-3175" y="3107255"/>
            <a:chExt cx="9144000" cy="2698776"/>
          </a:xfrm>
        </p:grpSpPr>
        <p:sp>
          <p:nvSpPr>
            <p:cNvPr id="10" name="Freeform 6"/>
            <p:cNvSpPr>
              <a:spLocks noChangeAspect="1"/>
            </p:cNvSpPr>
            <p:nvPr/>
          </p:nvSpPr>
          <p:spPr bwMode="auto">
            <a:xfrm>
              <a:off x="-3175" y="3107255"/>
              <a:ext cx="9144000" cy="321745"/>
            </a:xfrm>
            <a:custGeom>
              <a:avLst/>
              <a:gdLst/>
              <a:ahLst/>
              <a:cxnLst>
                <a:cxn ang="0">
                  <a:pos x="4533" y="319"/>
                </a:cxn>
                <a:cxn ang="0">
                  <a:pos x="0" y="0"/>
                </a:cxn>
                <a:cxn ang="0">
                  <a:pos x="0" y="319"/>
                </a:cxn>
                <a:cxn ang="0">
                  <a:pos x="9066" y="319"/>
                </a:cxn>
                <a:cxn ang="0">
                  <a:pos x="9066" y="0"/>
                </a:cxn>
                <a:cxn ang="0">
                  <a:pos x="4533" y="319"/>
                </a:cxn>
              </a:cxnLst>
              <a:rect l="0" t="0" r="r" b="b"/>
              <a:pathLst>
                <a:path w="9066" h="319">
                  <a:moveTo>
                    <a:pt x="4533" y="319"/>
                  </a:moveTo>
                  <a:lnTo>
                    <a:pt x="0" y="0"/>
                  </a:lnTo>
                  <a:lnTo>
                    <a:pt x="0" y="319"/>
                  </a:lnTo>
                  <a:lnTo>
                    <a:pt x="9066" y="319"/>
                  </a:lnTo>
                  <a:lnTo>
                    <a:pt x="9066" y="0"/>
                  </a:lnTo>
                  <a:lnTo>
                    <a:pt x="4533" y="319"/>
                  </a:lnTo>
                  <a:close/>
                </a:path>
              </a:pathLst>
            </a:custGeom>
            <a:solidFill>
              <a:srgbClr val="37BD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-3175" y="3428999"/>
              <a:ext cx="9144000" cy="237703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</p:grpSp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250825" y="4867494"/>
            <a:ext cx="8642350" cy="590931"/>
          </a:xfrm>
          <a:noFill/>
        </p:spPr>
        <p:txBody>
          <a:bodyPr lIns="0" tIns="0" rIns="0" bIns="0"/>
          <a:lstStyle/>
          <a:p>
            <a:pPr lvl="0" algn="ctr"/>
            <a:r>
              <a:rPr lang="en-GB" dirty="0" smtClean="0"/>
              <a:t>Cashless Society
                                  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0825" y="5610926"/>
            <a:ext cx="8642350" cy="74789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dirty="0">
                <a:solidFill>
                  <a:srgbClr val="FFFFFF"/>
                </a:solidFill>
              </a:rPr>
              <a:t>Contactless credit/debit cards, NFC- and web-enabled phones and digital wallets continue to transform the future of payment methods  -  with major implications for the way we will shop and interact with brands in the future.
                                    </a:t>
            </a:r>
            <a:endParaRPr lang="en-GB" dirty="0">
              <a:solidFill>
                <a:srgbClr val="FFFFFF"/>
              </a:solidFill>
            </a:endParaRPr>
          </a:p>
        </p:txBody>
      </p:sp>
      <p:grpSp>
        <p:nvGrpSpPr>
          <p:cNvPr id="3" name="Group 19"/>
          <p:cNvGrpSpPr>
            <a:grpSpLocks noChangeAspect="1"/>
          </p:cNvGrpSpPr>
          <p:nvPr/>
        </p:nvGrpSpPr>
        <p:grpSpPr>
          <a:xfrm>
            <a:off x="250825" y="260350"/>
            <a:ext cx="648225" cy="540000"/>
            <a:chOff x="250826" y="260350"/>
            <a:chExt cx="821085" cy="684000"/>
          </a:xfrm>
          <a:solidFill>
            <a:schemeClr val="bg2"/>
          </a:solidFill>
        </p:grpSpPr>
        <p:sp>
          <p:nvSpPr>
            <p:cNvPr id="13" name="Freeform 22"/>
            <p:cNvSpPr>
              <a:spLocks/>
            </p:cNvSpPr>
            <p:nvPr/>
          </p:nvSpPr>
          <p:spPr bwMode="auto">
            <a:xfrm>
              <a:off x="409331" y="260350"/>
              <a:ext cx="662580" cy="684000"/>
            </a:xfrm>
            <a:custGeom>
              <a:avLst/>
              <a:gdLst/>
              <a:ahLst/>
              <a:cxnLst>
                <a:cxn ang="0">
                  <a:pos x="369" y="0"/>
                </a:cxn>
                <a:cxn ang="0">
                  <a:pos x="369" y="383"/>
                </a:cxn>
                <a:cxn ang="0">
                  <a:pos x="0" y="383"/>
                </a:cxn>
                <a:cxn ang="0">
                  <a:pos x="0" y="479"/>
                </a:cxn>
                <a:cxn ang="0">
                  <a:pos x="464" y="479"/>
                </a:cxn>
                <a:cxn ang="0">
                  <a:pos x="464" y="0"/>
                </a:cxn>
                <a:cxn ang="0">
                  <a:pos x="369" y="0"/>
                </a:cxn>
              </a:cxnLst>
              <a:rect l="0" t="0" r="r" b="b"/>
              <a:pathLst>
                <a:path w="464" h="479">
                  <a:moveTo>
                    <a:pt x="369" y="0"/>
                  </a:moveTo>
                  <a:lnTo>
                    <a:pt x="369" y="383"/>
                  </a:lnTo>
                  <a:lnTo>
                    <a:pt x="0" y="383"/>
                  </a:lnTo>
                  <a:lnTo>
                    <a:pt x="0" y="479"/>
                  </a:lnTo>
                  <a:lnTo>
                    <a:pt x="464" y="479"/>
                  </a:lnTo>
                  <a:lnTo>
                    <a:pt x="464" y="0"/>
                  </a:lnTo>
                  <a:lnTo>
                    <a:pt x="36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4" name="Freeform 23"/>
            <p:cNvSpPr>
              <a:spLocks/>
            </p:cNvSpPr>
            <p:nvPr/>
          </p:nvSpPr>
          <p:spPr bwMode="auto">
            <a:xfrm>
              <a:off x="250826" y="260350"/>
              <a:ext cx="664008" cy="684000"/>
            </a:xfrm>
            <a:custGeom>
              <a:avLst/>
              <a:gdLst/>
              <a:ahLst/>
              <a:cxnLst>
                <a:cxn ang="0">
                  <a:pos x="465" y="96"/>
                </a:cxn>
                <a:cxn ang="0">
                  <a:pos x="465" y="0"/>
                </a:cxn>
                <a:cxn ang="0">
                  <a:pos x="0" y="0"/>
                </a:cxn>
                <a:cxn ang="0">
                  <a:pos x="0" y="479"/>
                </a:cxn>
                <a:cxn ang="0">
                  <a:pos x="96" y="479"/>
                </a:cxn>
                <a:cxn ang="0">
                  <a:pos x="96" y="96"/>
                </a:cxn>
                <a:cxn ang="0">
                  <a:pos x="465" y="96"/>
                </a:cxn>
              </a:cxnLst>
              <a:rect l="0" t="0" r="r" b="b"/>
              <a:pathLst>
                <a:path w="465" h="479">
                  <a:moveTo>
                    <a:pt x="465" y="96"/>
                  </a:moveTo>
                  <a:lnTo>
                    <a:pt x="465" y="0"/>
                  </a:lnTo>
                  <a:lnTo>
                    <a:pt x="0" y="0"/>
                  </a:lnTo>
                  <a:lnTo>
                    <a:pt x="0" y="479"/>
                  </a:lnTo>
                  <a:lnTo>
                    <a:pt x="96" y="479"/>
                  </a:lnTo>
                  <a:lnTo>
                    <a:pt x="96" y="96"/>
                  </a:lnTo>
                  <a:lnTo>
                    <a:pt x="465" y="9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5" name="Rectangle 24"/>
            <p:cNvSpPr>
              <a:spLocks noChangeArrowheads="1"/>
            </p:cNvSpPr>
            <p:nvPr/>
          </p:nvSpPr>
          <p:spPr bwMode="auto">
            <a:xfrm>
              <a:off x="524997" y="534521"/>
              <a:ext cx="274171" cy="13565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</p:nvPr>
        </p:nvGraphicFramePr>
        <p:xfrm>
          <a:off x="250826" y="873125"/>
          <a:ext cx="8642348" cy="51075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41518"/>
                <a:gridCol w="208897"/>
                <a:gridCol w="2741518"/>
                <a:gridCol w="208897"/>
                <a:gridCol w="2741518"/>
              </a:tblGrid>
              <a:tr h="76200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r>
                        <a:rPr lang="en-GB" sz="2400" b="1" spc="0" dirty="0" smtClean="0">
                          <a:solidFill>
                            <a:schemeClr val="bg1"/>
                          </a:solidFill>
                        </a:rPr>
                        <a:t>5 Years ago</a:t>
                      </a:r>
                      <a:endParaRPr lang="en-GB" sz="2400" b="1" spc="0" dirty="0">
                        <a:solidFill>
                          <a:schemeClr val="bg1"/>
                        </a:solidFill>
                      </a:endParaRPr>
                    </a:p>
                  </a:txBody>
                  <a:tcPr marL="144000" marR="144000" marT="108000" marB="10800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endParaRPr lang="en-GB" sz="800" b="1" spc="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108000" marB="10800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r>
                        <a:rPr lang="en-GB" sz="2400" b="1" spc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Now</a:t>
                      </a:r>
                      <a:endParaRPr lang="en-GB" sz="2400" b="1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144000" marT="108000" marB="10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endParaRPr lang="en-GB" sz="800" b="1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108000" marB="10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r>
                        <a:rPr lang="en-GB" sz="2400" b="1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 Years time</a:t>
                      </a:r>
                      <a:endParaRPr lang="en-GB" sz="2400" b="1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144000" marT="108000" marB="10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r>
                        <a:rPr lang="en-GB" sz="1600" spc="-2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1600" spc="-20" dirty="0">
                        <a:solidFill>
                          <a:schemeClr val="bg1"/>
                        </a:solidFill>
                      </a:endParaRPr>
                    </a:p>
                  </a:txBody>
                  <a:tcPr marL="144000" marR="14400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endParaRPr lang="en-GB" sz="800" spc="-2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r>
                        <a:rPr lang="en-GB" sz="1600" spc="-2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en-GB" sz="1600" spc="-2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144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endParaRPr lang="en-GB" sz="800" spc="-2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r>
                        <a:rPr lang="en-GB" sz="1600" i="1" spc="-2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  <a:endParaRPr lang="en-GB" sz="1600" kern="1200" spc="-2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r>
                        <a:rPr lang="en-GB" sz="1600" spc="-2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1600" spc="-20" dirty="0">
                        <a:solidFill>
                          <a:schemeClr val="bg1"/>
                        </a:solidFill>
                      </a:endParaRPr>
                    </a:p>
                  </a:txBody>
                  <a:tcPr marL="144000" marR="14400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endParaRPr lang="en-GB" sz="800" spc="-2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r>
                        <a:rPr lang="en-GB" sz="1600" spc="-2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</a:t>
                      </a:r>
                      <a:endParaRPr lang="en-GB" sz="1600" spc="-2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144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endParaRPr lang="en-GB" sz="800" spc="-2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r>
                        <a:rPr lang="en-GB" sz="1600" i="1" spc="-2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</a:t>
                      </a:r>
                      <a:endParaRPr lang="en-GB" sz="1600" kern="1200" spc="-2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r>
                        <a:rPr lang="en-GB" sz="1600" spc="-2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sz="1600" spc="-20" dirty="0">
                        <a:solidFill>
                          <a:schemeClr val="bg1"/>
                        </a:solidFill>
                      </a:endParaRPr>
                    </a:p>
                  </a:txBody>
                  <a:tcPr marL="144000" marR="14400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endParaRPr lang="en-GB" sz="800" spc="-2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r>
                        <a:rPr lang="en-GB" sz="1600" spc="-2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</a:t>
                      </a:r>
                      <a:endParaRPr lang="en-GB" sz="1600" spc="-2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144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endParaRPr lang="en-GB" sz="800" spc="-2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2000" marR="72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r>
                        <a:rPr lang="en-GB" sz="1600" i="1" spc="-2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9</a:t>
                      </a:r>
                      <a:endParaRPr lang="en-GB" sz="1600" kern="1200" spc="-2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mtClean="0"/>
              <a:t/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 will happen next?</a:t>
            </a:r>
            <a:endParaRPr lang="en-GB" dirty="0"/>
          </a:p>
        </p:txBody>
      </p:sp>
      <p:grpSp>
        <p:nvGrpSpPr>
          <p:cNvPr id="2" name="Group 16"/>
          <p:cNvGrpSpPr/>
          <p:nvPr/>
        </p:nvGrpSpPr>
        <p:grpSpPr>
          <a:xfrm>
            <a:off x="2987824" y="2216716"/>
            <a:ext cx="3168353" cy="384192"/>
            <a:chOff x="2987824" y="1880828"/>
            <a:chExt cx="3168353" cy="384192"/>
          </a:xfrm>
        </p:grpSpPr>
        <p:sp>
          <p:nvSpPr>
            <p:cNvPr id="15" name="Isosceles Triangle 14"/>
            <p:cNvSpPr/>
            <p:nvPr/>
          </p:nvSpPr>
          <p:spPr>
            <a:xfrm rot="5400000">
              <a:off x="2903740" y="1964912"/>
              <a:ext cx="384191" cy="216024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 rot="5400000">
              <a:off x="5856069" y="1964913"/>
              <a:ext cx="384191" cy="216024"/>
            </a:xfrm>
            <a:prstGeom prst="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</p:grpSp>
      <p:grpSp>
        <p:nvGrpSpPr>
          <p:cNvPr id="3" name="Group 23"/>
          <p:cNvGrpSpPr/>
          <p:nvPr/>
        </p:nvGrpSpPr>
        <p:grpSpPr>
          <a:xfrm>
            <a:off x="2987824" y="3969060"/>
            <a:ext cx="3168353" cy="384192"/>
            <a:chOff x="2987824" y="1880828"/>
            <a:chExt cx="3168353" cy="384192"/>
          </a:xfrm>
        </p:grpSpPr>
        <p:sp>
          <p:nvSpPr>
            <p:cNvPr id="25" name="Isosceles Triangle 24"/>
            <p:cNvSpPr/>
            <p:nvPr/>
          </p:nvSpPr>
          <p:spPr>
            <a:xfrm rot="5400000">
              <a:off x="2903740" y="1964912"/>
              <a:ext cx="384191" cy="216024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5856069" y="1964913"/>
              <a:ext cx="384191" cy="216024"/>
            </a:xfrm>
            <a:prstGeom prst="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Group 26"/>
          <p:cNvGrpSpPr/>
          <p:nvPr/>
        </p:nvGrpSpPr>
        <p:grpSpPr>
          <a:xfrm>
            <a:off x="2987824" y="5265204"/>
            <a:ext cx="3168353" cy="384192"/>
            <a:chOff x="2987824" y="1880828"/>
            <a:chExt cx="3168353" cy="384192"/>
          </a:xfrm>
        </p:grpSpPr>
        <p:sp>
          <p:nvSpPr>
            <p:cNvPr id="28" name="Isosceles Triangle 27"/>
            <p:cNvSpPr/>
            <p:nvPr/>
          </p:nvSpPr>
          <p:spPr>
            <a:xfrm rot="5400000">
              <a:off x="2903740" y="1964912"/>
              <a:ext cx="384191" cy="216024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29" name="Isosceles Triangle 28"/>
            <p:cNvSpPr/>
            <p:nvPr/>
          </p:nvSpPr>
          <p:spPr>
            <a:xfrm rot="5400000">
              <a:off x="5856069" y="1964913"/>
              <a:ext cx="384191" cy="216024"/>
            </a:xfrm>
            <a:prstGeom prst="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 xml:space="preserve">Test paragraph 1</a:t>
            </a:r>
          </a:p>
          <a:p>
            <a:r>
              <a:t xml:space="preserve">Test paragraph 2</a:t>
            </a:r>
          </a:p>
          <a:p/>
          <a:p>
            <a:pPr>
              <a:pStyle a:val="ListParagraph"/>
              <a:numPr>
                <a:ilvl a:val="0"/>
                <a:numId a:val="1"/>
              </a:numPr>
            </a:pPr>
            <a:r>
              <a:t xml:space="preserve">list 1</a:t>
            </a:r>
          </a:p>
          <a:p>
            <a:pPr>
              <a:pStyle a:val="ListParagraph"/>
              <a:numPr>
                <a:ilvl a:val="0"/>
                <a:numId a:val="1"/>
              </a:numPr>
            </a:pPr>
            <a:r>
              <a:t xml:space="preserve">List 2</a:t>
            </a:r>
          </a:p>
          <a:p>
            <a:r>
              <a:t xml:space="preserve">A </a:t>
            </a:r>
            <a:r>
              <a:rPr>
                <a:b/>
              </a:rPr>
              <a:t xml:space="preserve">bold</a:t>
            </a:r>
            <a:r>
              <a:t xml:space="preserve"> word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/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Test Header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Mac?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cool!</a:t>
            </a:r>
          </a:p>
          <a:p>
            <a:r>
              <a:rPr dirty="0" lang="en-US" smtClean="0"/>
              <a:t>Its light!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Iphone?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fast!</a:t>
            </a:r>
          </a:p>
          <a:p>
            <a:r>
              <a:rPr dirty="0" lang="en-US" smtClean="0"/>
              <a:t>Its cheap!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JPG Logo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1524000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Pic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Here is a string</a:t>
            </a:r>
          </a:p>
          <a:p>
            <a:r>
              <a:rPr lang="en-US" dirty="0" smtClean="0"/>
              <a:t>here is another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24000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59726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PNG Logo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1524000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FF2016">
  <a:themeElements>
    <a:clrScheme name="FFIX2014">
      <a:dk1>
        <a:srgbClr val="000000"/>
      </a:dk1>
      <a:lt1>
        <a:srgbClr val="FFFFFF"/>
      </a:lt1>
      <a:dk2>
        <a:srgbClr val="278D85"/>
      </a:dk2>
      <a:lt2>
        <a:srgbClr val="35BDB2"/>
      </a:lt2>
      <a:accent1>
        <a:srgbClr val="F47B20"/>
      </a:accent1>
      <a:accent2>
        <a:srgbClr val="A54399"/>
      </a:accent2>
      <a:accent3>
        <a:srgbClr val="54B948"/>
      </a:accent3>
      <a:accent4>
        <a:srgbClr val="ED174F"/>
      </a:accent4>
      <a:accent5>
        <a:srgbClr val="009DDC"/>
      </a:accent5>
      <a:accent6>
        <a:srgbClr val="E7A614"/>
      </a:accent6>
      <a:hlink>
        <a:srgbClr val="35BDB2"/>
      </a:hlink>
      <a:folHlink>
        <a:srgbClr val="35BD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Bicycle Of the Mind</vt:lpstr>
      <vt:lpstr>Cashless Society</vt:lpstr>
      <vt:lpstr>What will happen next</vt:lpstr>
      <vt:lpstr>Test Header</vt:lpstr>
      <vt:lpstr>Why Mac?</vt:lpstr>
      <vt:lpstr>Why Iphone?</vt:lpstr>
      <vt:lpstr>JPG Logo</vt:lpstr>
      <vt:lpstr>Text Pic Split</vt:lpstr>
      <vt:lpstr>PNG Logo</vt:lpstr>
      <vt:lpstr>Pic Desc</vt:lpstr>
      <vt:lpstr>JPG Logo</vt:lpstr>
      <vt:lpstr>GIF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