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59">
          <p15:clr>
            <a:srgbClr val="A4A3A4"/>
          </p15:clr>
        </p15:guide>
        <p15:guide id="2" orient="horz" pos="3770">
          <p15:clr>
            <a:srgbClr val="A4A3A4"/>
          </p15:clr>
        </p15:guide>
        <p15:guide id="3" orient="horz" pos="3067">
          <p15:clr>
            <a:srgbClr val="A4A3A4"/>
          </p15:clr>
        </p15:guide>
        <p15:guide id="4" orient="horz" pos="3430">
          <p15:clr>
            <a:srgbClr val="A4A3A4"/>
          </p15:clr>
        </p15:guide>
        <p15:guide id="5" orient="horz" pos="164">
          <p15:clr>
            <a:srgbClr val="A4A3A4"/>
          </p15:clr>
        </p15:guide>
        <p15:guide id="6" orient="horz" pos="550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5B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4" autoAdjust="0"/>
  </p:normalViewPr>
  <p:slideViewPr>
    <p:cSldViewPr>
      <p:cViewPr varScale="1">
        <p:scale>
          <a:sx n="72" d="100"/>
          <a:sy n="72" d="100"/>
        </p:scale>
        <p:origin x="-606" y="-90"/>
      </p:cViewPr>
      <p:guideLst>
        <p:guide orient="horz" pos="459"/>
        <p:guide orient="horz" pos="3770"/>
        <p:guide orient="horz" pos="3067"/>
        <p:guide orient="horz" pos="3430"/>
        <p:guide orient="horz" pos="164"/>
        <p:guide orient="horz" pos="55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/>
          <p:cNvSpPr>
            <a:spLocks noChangeAspect="1"/>
          </p:cNvSpPr>
          <p:nvPr userDrawn="1"/>
        </p:nvSpPr>
        <p:spPr bwMode="auto">
          <a:xfrm>
            <a:off x="2667" y="4159223"/>
            <a:ext cx="9144000" cy="321745"/>
          </a:xfrm>
          <a:custGeom>
            <a:avLst/>
            <a:gdLst/>
            <a:ahLst/>
            <a:cxnLst>
              <a:cxn ang="0">
                <a:pos x="4533" y="319"/>
              </a:cxn>
              <a:cxn ang="0">
                <a:pos x="0" y="0"/>
              </a:cxn>
              <a:cxn ang="0">
                <a:pos x="0" y="319"/>
              </a:cxn>
              <a:cxn ang="0">
                <a:pos x="9066" y="319"/>
              </a:cxn>
              <a:cxn ang="0">
                <a:pos x="9066" y="0"/>
              </a:cxn>
              <a:cxn ang="0">
                <a:pos x="4533" y="319"/>
              </a:cxn>
            </a:cxnLst>
            <a:rect l="0" t="0" r="r" b="b"/>
            <a:pathLst>
              <a:path w="9066" h="319">
                <a:moveTo>
                  <a:pt x="4533" y="319"/>
                </a:moveTo>
                <a:lnTo>
                  <a:pt x="0" y="0"/>
                </a:lnTo>
                <a:lnTo>
                  <a:pt x="0" y="319"/>
                </a:lnTo>
                <a:lnTo>
                  <a:pt x="9066" y="319"/>
                </a:lnTo>
                <a:lnTo>
                  <a:pt x="9066" y="0"/>
                </a:lnTo>
                <a:lnTo>
                  <a:pt x="4533" y="319"/>
                </a:lnTo>
                <a:close/>
              </a:path>
            </a:pathLst>
          </a:custGeom>
          <a:solidFill>
            <a:srgbClr val="37BDB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4480968"/>
            <a:ext cx="9144000" cy="2377032"/>
          </a:xfrm>
          <a:prstGeom prst="rect">
            <a:avLst/>
          </a:prstGeom>
          <a:solidFill>
            <a:srgbClr val="35BDB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4868862"/>
            <a:ext cx="8642350" cy="61277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&lt;TREND TITLE&gt;</a:t>
            </a:r>
            <a:endParaRPr lang="en-GB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5624512"/>
            <a:ext cx="8642350" cy="10808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>
              <a:buFontTx/>
              <a:buNone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&lt;TREND SUBTITLE&gt;</a:t>
            </a:r>
            <a:endParaRPr lang="en-GB" dirty="0"/>
          </a:p>
        </p:txBody>
      </p:sp>
      <p:grpSp>
        <p:nvGrpSpPr>
          <p:cNvPr id="34" name="Group 24"/>
          <p:cNvGrpSpPr/>
          <p:nvPr userDrawn="1"/>
        </p:nvGrpSpPr>
        <p:grpSpPr>
          <a:xfrm>
            <a:off x="250826" y="260350"/>
            <a:ext cx="821085" cy="684000"/>
            <a:chOff x="250826" y="260350"/>
            <a:chExt cx="821085" cy="684000"/>
          </a:xfrm>
        </p:grpSpPr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409331" y="260350"/>
              <a:ext cx="662580" cy="68400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35BD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250826" y="260350"/>
              <a:ext cx="664008" cy="684000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rgbClr val="35BD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524997" y="534521"/>
              <a:ext cx="274171" cy="135658"/>
            </a:xfrm>
            <a:prstGeom prst="rect">
              <a:avLst/>
            </a:prstGeom>
            <a:solidFill>
              <a:srgbClr val="35BD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Brief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1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35BDB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Briefing</a:t>
            </a:r>
          </a:p>
        </p:txBody>
      </p:sp>
      <p:grpSp>
        <p:nvGrpSpPr>
          <p:cNvPr id="21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73125"/>
            <a:ext cx="8642350" cy="507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GB" sz="1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&lt;Insert Briefing text&gt;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dif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35BDB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Global differences</a:t>
            </a: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73125"/>
            <a:ext cx="8642350" cy="507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GB" sz="1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&lt;Insert </a:t>
            </a:r>
            <a:r>
              <a:rPr lang="en-US" dirty="0" smtClean="0"/>
              <a:t>Difference text</a:t>
            </a:r>
            <a:r>
              <a:rPr lang="en-US" dirty="0"/>
              <a:t>&gt;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ropean dif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rgbClr val="35BDB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European differences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73125"/>
            <a:ext cx="8642350" cy="507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GB" sz="1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&lt;Insert </a:t>
            </a:r>
            <a:r>
              <a:rPr lang="en-US" dirty="0" smtClean="0"/>
              <a:t>Difference text</a:t>
            </a:r>
            <a:r>
              <a:rPr lang="en-US" dirty="0"/>
              <a:t>&gt;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to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BDB2"/>
          </a:solidFill>
          <a:ln w="9525" cap="flat" cmpd="sng" algn="ctr">
            <a:noFill/>
            <a:prstDash val="solid"/>
          </a:ln>
          <a:effectLst/>
        </p:spPr>
        <p:txBody>
          <a:bodyPr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2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What to do…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1088740"/>
            <a:ext cx="8642350" cy="39645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buFontTx/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&lt;TITLE&gt;</a:t>
            </a:r>
            <a:endParaRPr lang="en-GB" dirty="0"/>
          </a:p>
        </p:txBody>
      </p:sp>
      <p:sp>
        <p:nvSpPr>
          <p:cNvPr id="13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707344"/>
            <a:ext cx="8642350" cy="39645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buFontTx/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&lt;TITLE&gt;</a:t>
            </a:r>
            <a:endParaRPr lang="en-GB" dirty="0"/>
          </a:p>
        </p:txBody>
      </p:sp>
      <p:sp>
        <p:nvSpPr>
          <p:cNvPr id="17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329100"/>
            <a:ext cx="8642350" cy="39645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buFontTx/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&lt;TITLE&gt;</a:t>
            </a:r>
            <a:endParaRPr lang="en-GB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4" y="1543563"/>
            <a:ext cx="8642350" cy="10999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Aft>
                <a:spcPts val="600"/>
              </a:spcAft>
              <a:buNone/>
              <a:defRPr lang="en-GB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&lt;Text&gt;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3174988"/>
            <a:ext cx="8642350" cy="109023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&lt;Text&gt;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50825" y="4761148"/>
            <a:ext cx="8642350" cy="14115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&lt;Text&gt;</a:t>
            </a:r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r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1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rgbClr val="35BDB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Sector Impact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73125"/>
            <a:ext cx="4465191" cy="511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kern="1200" spc="-3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GB" dirty="0"/>
              <a:t>&lt;Sector name&gt;</a:t>
            </a:r>
          </a:p>
          <a:p>
            <a:pPr lvl="0"/>
            <a:r>
              <a:rPr lang="en-GB" dirty="0"/>
              <a:t>&lt;Text&gt;</a:t>
            </a:r>
          </a:p>
          <a:p>
            <a:pPr lvl="0"/>
            <a:r>
              <a:rPr lang="en-GB" dirty="0"/>
              <a:t>&lt;Sector name&gt;</a:t>
            </a:r>
          </a:p>
          <a:p>
            <a:pPr lvl="0"/>
            <a:r>
              <a:rPr lang="en-GB" dirty="0"/>
              <a:t>&lt;Text&gt;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24413" y="873125"/>
            <a:ext cx="4148137" cy="24479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ill happen nex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1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will happen next?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2" name="Content Placeholder 1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47715201"/>
              </p:ext>
            </p:extLst>
          </p:nvPr>
        </p:nvGraphicFramePr>
        <p:xfrm>
          <a:off x="250826" y="873125"/>
          <a:ext cx="8642348" cy="5256175"/>
        </p:xfrm>
        <a:graphic>
          <a:graphicData uri="http://schemas.openxmlformats.org/drawingml/2006/table">
            <a:tbl>
              <a:tblPr/>
              <a:tblGrid>
                <a:gridCol w="2741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15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8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15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36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2400" b="1" spc="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144000" marR="144000" marT="108000" marB="10800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b="1" spc="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72000" marR="72000" marT="108000" marB="108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24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</a:endParaRPr>
                    </a:p>
                  </a:txBody>
                  <a:tcPr marL="144000" marR="144000" marT="108000" marB="10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</a:endParaRPr>
                    </a:p>
                  </a:txBody>
                  <a:tcPr marL="72000" marR="72000" marT="108000" marB="10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24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</a:endParaRPr>
                    </a:p>
                  </a:txBody>
                  <a:tcPr marL="144000" marR="144000" marT="108000" marB="10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786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1600" b="1" spc="-2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144000" marR="144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</a:endParaRPr>
                    </a:p>
                  </a:txBody>
                  <a:tcPr marL="72000" marR="72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417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1600" spc="-2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144000" marR="144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</a:endParaRPr>
                    </a:p>
                  </a:txBody>
                  <a:tcPr marL="72000" marR="72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481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1600" spc="-2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144000" marR="144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35558" y="945480"/>
            <a:ext cx="2508250" cy="3952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5 years ago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263900" y="945480"/>
            <a:ext cx="2616200" cy="3952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Now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6228184" y="946150"/>
            <a:ext cx="2551112" cy="3952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In 5 years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34963" y="1484784"/>
            <a:ext cx="2544762" cy="144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&lt;Text&gt;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34177" y="3068960"/>
            <a:ext cx="2544762" cy="144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&lt;Text&gt;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34177" y="4617132"/>
            <a:ext cx="2544762" cy="14401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&lt;Text&gt;</a:t>
            </a:r>
          </a:p>
          <a:p>
            <a:pPr lvl="0"/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 hasCustomPrompt="1"/>
          </p:nvPr>
        </p:nvSpPr>
        <p:spPr>
          <a:xfrm>
            <a:off x="3263900" y="1484784"/>
            <a:ext cx="2616200" cy="14401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&lt;Text&gt;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8" hasCustomPrompt="1"/>
          </p:nvPr>
        </p:nvSpPr>
        <p:spPr>
          <a:xfrm>
            <a:off x="3275856" y="3068960"/>
            <a:ext cx="2616200" cy="144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&lt;Text&gt;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9" hasCustomPrompt="1"/>
          </p:nvPr>
        </p:nvSpPr>
        <p:spPr>
          <a:xfrm>
            <a:off x="3287948" y="4617919"/>
            <a:ext cx="2616200" cy="1439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&lt;Text&gt;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0" hasCustomPrompt="1"/>
          </p:nvPr>
        </p:nvSpPr>
        <p:spPr>
          <a:xfrm>
            <a:off x="6227763" y="1484784"/>
            <a:ext cx="2551112" cy="144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&lt;Text&gt;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6228184" y="3068960"/>
            <a:ext cx="2551112" cy="144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&lt;Text&gt;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32" hasCustomPrompt="1"/>
          </p:nvPr>
        </p:nvSpPr>
        <p:spPr>
          <a:xfrm>
            <a:off x="6256538" y="4617133"/>
            <a:ext cx="2551112" cy="1440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&lt;Text&gt;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 userDrawn="1"/>
        </p:nvGrpSpPr>
        <p:grpSpPr>
          <a:xfrm>
            <a:off x="250826" y="260350"/>
            <a:ext cx="821085" cy="684000"/>
            <a:chOff x="250826" y="260350"/>
            <a:chExt cx="821085" cy="684000"/>
          </a:xfrm>
        </p:grpSpPr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09331" y="260350"/>
              <a:ext cx="662580" cy="68400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35BD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50826" y="260350"/>
              <a:ext cx="664008" cy="684000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rgbClr val="35BD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524997" y="534521"/>
              <a:ext cx="274171" cy="135658"/>
            </a:xfrm>
            <a:prstGeom prst="rect">
              <a:avLst/>
            </a:prstGeom>
            <a:solidFill>
              <a:srgbClr val="35BD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17"/>
          <p:cNvGrpSpPr/>
          <p:nvPr userDrawn="1"/>
        </p:nvGrpSpPr>
        <p:grpSpPr>
          <a:xfrm>
            <a:off x="-3175" y="4159224"/>
            <a:ext cx="9144000" cy="2698776"/>
            <a:chOff x="-3175" y="3107255"/>
            <a:chExt cx="9144000" cy="2698776"/>
          </a:xfrm>
        </p:grpSpPr>
        <p:sp>
          <p:nvSpPr>
            <p:cNvPr id="24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solidFill>
              <a:srgbClr val="37BD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3175" y="3428999"/>
              <a:ext cx="9144000" cy="2377032"/>
            </a:xfrm>
            <a:prstGeom prst="rect">
              <a:avLst/>
            </a:prstGeom>
            <a:solidFill>
              <a:srgbClr val="35BDB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265738"/>
            <a:ext cx="8642350" cy="147563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For more information please contact: </a:t>
            </a:r>
            <a:br>
              <a:rPr lang="en-GB" dirty="0"/>
            </a:br>
            <a:r>
              <a:rPr lang="en-GB" dirty="0"/>
              <a:t>trends@futurefoundation.co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18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rgbClr val="35BDB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Blank slide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73125"/>
            <a:ext cx="8642350" cy="5003800"/>
          </a:xfrm>
          <a:prstGeom prst="rect">
            <a:avLst/>
          </a:prstGeom>
        </p:spPr>
        <p:txBody>
          <a:bodyPr/>
          <a:lstStyle>
            <a:lvl1pPr marL="266700" marR="0" indent="-2667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5BDB2"/>
              </a:buClr>
              <a:buSzTx/>
              <a:buFontTx/>
              <a:buNone/>
              <a:tabLst/>
              <a:defRPr sz="1400"/>
            </a:lvl1pPr>
          </a:lstStyle>
          <a:p>
            <a:pPr marL="266700" marR="0" lvl="0" indent="-2667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5BDB2"/>
              </a:buClr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-3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&lt;TEXT&gt;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2" r:id="rId5"/>
    <p:sldLayoutId id="2147483656" r:id="rId6"/>
    <p:sldLayoutId id="2147483657" r:id="rId7"/>
    <p:sldLayoutId id="2147483658" r:id="rId8"/>
    <p:sldLayoutId id="2147483653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528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Briefing </a:t>
            </a:r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7991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3622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Sector Impact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Test Sector Header</a:t>
            </a:r>
          </a:p>
          <a:p>
            <a:endParaRPr lang="en-US" dirty="0"/>
          </a:p>
          <a:p>
            <a:r>
              <a:rPr lang="en-US" dirty="0" smtClean="0"/>
              <a:t>Test Sector Text 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8" b="10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857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5 years ago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Now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In 5 years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4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more information please contact: </a:t>
            </a:r>
            <a:br>
              <a:rPr lang="en-GB" dirty="0"/>
            </a:br>
            <a:r>
              <a:rPr lang="en-GB" dirty="0"/>
              <a:t>trends@futurefoundation.co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28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49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The Briefing</vt:lpstr>
      <vt:lpstr>What to do…</vt:lpstr>
      <vt:lpstr>Sector Impact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Dominic Harrison</dc:creator>
  <cp:lastModifiedBy>IEUser</cp:lastModifiedBy>
  <cp:revision>42</cp:revision>
  <dcterms:created xsi:type="dcterms:W3CDTF">2016-08-16T13:45:38Z</dcterms:created>
  <dcterms:modified xsi:type="dcterms:W3CDTF">2016-12-13T19:00:58Z</dcterms:modified>
</cp:coreProperties>
</file>