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vnd.openxmlformats-officedocument.presentationml.presentation.main+xml" Extension="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notesMaster+xml" PartName="/ppt/notesMasters/notesMaster1.xml"/>
  <Override ContentType="application/vnd.openxmlformats-officedocument.theme+xml" PartName="/ppt/theme/theme1.xml"/>
  <Default ContentType="image/png" Extension="png"/>
  <Override ContentType="application/vnd.openxmlformats-officedocument.theme+xml" PartName="/ppt/theme/theme2.xml"/>
  <Default ContentType="image/jpeg" Extension="jpeg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tableStyles+xml" PartName="/ppt/tableStyles.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slide+xml" PartName="/ppt/slides/slide16.xml"/>
  <Override ContentType="application/vnd.openxmlformats-officedocument.drawingml.chart+xml" PartName="/ppt/slides/charts/chart10.xml"/>
  <Override ContentType="application/vnd.openxmlformats-officedocument.presentationml.notesSlide+xml" PartName="/ppt/notesSlides/notesSlide16.xml"/>
  <Default ContentType="application/vnd.openxmlformats-officedocument.spreadsheetml.sheet" Extension="bin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7"/>
  </p:notesMasterIdLst>
  <p:sldIdLst>
    <p:sldId id="299" r:id="Re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31">
          <p15:clr>
            <a:srgbClr val="A4A3A4"/>
          </p15:clr>
        </p15:guide>
        <p15:guide id="3" orient="horz" pos="1366">
          <p15:clr>
            <a:srgbClr val="A4A3A4"/>
          </p15:clr>
        </p15:guide>
        <p15:guide id="4" orient="horz" pos="164">
          <p15:clr>
            <a:srgbClr val="A4A3A4"/>
          </p15:clr>
        </p15:guide>
        <p15:guide id="5" pos="158">
          <p15:clr>
            <a:srgbClr val="A4A3A4"/>
          </p15:clr>
        </p15:guide>
        <p15:guide id="6" pos="5602">
          <p15:clr>
            <a:srgbClr val="A4A3A4"/>
          </p15:clr>
        </p15:guide>
        <p15:guide id="7" pos="1519">
          <p15:clr>
            <a:srgbClr val="A4A3A4"/>
          </p15:clr>
        </p15:guide>
        <p15:guide id="8" pos="2517">
          <p15:clr>
            <a:srgbClr val="A4A3A4"/>
          </p15:clr>
        </p15:guide>
        <p15:guide id="9" orient="horz" pos="2976">
          <p15:clr>
            <a:srgbClr val="A4A3A4"/>
          </p15:clr>
        </p15:guide>
        <p15:guide id="10" orient="horz" pos="3770">
          <p15:clr>
            <a:srgbClr val="A4A3A4"/>
          </p15:clr>
        </p15:guide>
        <p15:guide id="11" pos="51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0" autoAdjust="0"/>
    <p:restoredTop sz="90805" autoAdjust="0"/>
  </p:normalViewPr>
  <p:slideViewPr>
    <p:cSldViewPr>
      <p:cViewPr varScale="1">
        <p:scale>
          <a:sx n="65" d="100"/>
          <a:sy n="65" d="100"/>
        </p:scale>
        <p:origin x="102" y="78"/>
      </p:cViewPr>
      <p:guideLst>
        <p:guide orient="horz" pos="2160"/>
        <p:guide orient="horz" pos="731"/>
        <p:guide orient="horz" pos="1366"/>
        <p:guide orient="horz" pos="164"/>
        <p:guide pos="158"/>
        <p:guide pos="5602"/>
        <p:guide pos="1519"/>
        <p:guide pos="2517"/>
        <p:guide orient="horz" pos="2976"/>
        <p:guide orient="horz" pos="3770"/>
        <p:guide pos="5103"/>
      </p:guideLst>
    </p:cSldViewPr>
  </p:slideViewPr>
  <p:outlineViewPr>
    <p:cViewPr>
      <p:scale>
        <a:sx n="33" d="100"/>
        <a:sy n="33" d="100"/>
      </p:scale>
      <p:origin x="0" y="2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?><Relationships xmlns="http://schemas.openxmlformats.org/package/2006/relationships"><Relationship Id="rId18" Target="presProps.xml" Type="http://schemas.openxmlformats.org/officeDocument/2006/relationships/presProps" /><Relationship Id="rId21" Target="tableStyles.xml" Type="http://schemas.openxmlformats.org/officeDocument/2006/relationships/tableStyles" /><Relationship Id="rId17" Target="notesMasters/notesMaster1.xml" Type="http://schemas.openxmlformats.org/officeDocument/2006/relationships/notesMaster" /><Relationship Id="rId20" Target="theme/theme1.xml" Type="http://schemas.openxmlformats.org/officeDocument/2006/relationships/theme" /><Relationship Id="rId1" Target="slideMasters/slideMaster1.xml" Type="http://schemas.openxmlformats.org/officeDocument/2006/relationships/slideMaster" /><Relationship Id="rId19" Target="viewProps.xml" Type="http://schemas.openxmlformats.org/officeDocument/2006/relationships/viewProps" /><Relationship Id="Re0" Target="slides/slide16.xml" Type="http://schemas.openxmlformats.org/officeDocument/2006/relationships/slide" /></Relationships>

</file>

<file path=ppt/charts/_rels/chart10.xml.rels>&#65279;<?xml version="1.0"?><Relationships xmlns="http://schemas.openxmlformats.org/package/2006/relationships"><Relationship Id="rId1" Target="../embeddings/Microsoft_Excel_Worksheet.xlsx" Type="http://schemas.openxmlformats.org/officeDocument/2006/relationships/package" /></Relationships>

</file>

<file path=ppt/charts/chart10.xml><?xml version="1.0" encoding="utf-8"?>
<c:chartSpace xmlns:mc="http://schemas.openxmlformats.org/markup-compatibility/2006" xmlns:c14="http://schemas.microsoft.com/office/drawing/2007/8/2/chart"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1"/>
      <c:txPr>
        <a:bodyPr/>
        <a:lstStyle/>
        <a:p>
          <a:pPr>
            <a:defRPr sz="100" baseline="0">
              <a:solidFill>
                <a:schemeClr val="bg1"/>
              </a:solidFill>
            </a:defRPr>
          </a:pPr>
          <a:endParaRPr lang="en-US"/>
        </a:p>
      </c:txPr>
    </c:title>
    <c:plotArea>
      <c:layout>
        <c:manualLayout>
          <c:layoutTarget val="inner"/>
          <c:xMode val="edge"/>
          <c:yMode val="edge"/>
          <c:x val="0.1"/>
          <c:y val="0.1"/>
          <c:w val="0.9"/>
          <c:h val="0.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'Chart'!B7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rgbClr val="AFE5E0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6">
                  <c:v/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8">
                  <c:v/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'Chart'!B8:B36</c:f>
              <c:numCache>
                <c:formatCode>0.0%</c:formatCode>
                <c:ptCount val="29"/>
                <c:pt idx="0">
                  <c:v>0.766868512110727</c:v>
                </c:pt>
                <c:pt idx="1">
                  <c:v>0.724462140262643</c:v>
                </c:pt>
                <c:pt idx="2">
                  <c:v/>
                </c:pt>
                <c:pt idx="3">
                  <c:v>0.528966671487902</c:v>
                </c:pt>
                <c:pt idx="4">
                  <c:v/>
                </c:pt>
                <c:pt idx="5">
                  <c:v>0.387411524274748</c:v>
                </c:pt>
                <c:pt idx="6">
                  <c:v/>
                </c:pt>
                <c:pt idx="7">
                  <c:v>0.50195583756992</c:v>
                </c:pt>
                <c:pt idx="8">
                  <c:v>0.5618629364563</c:v>
                </c:pt>
                <c:pt idx="9">
                  <c:v/>
                </c:pt>
                <c:pt idx="10">
                  <c:v>0.470181366984345</c:v>
                </c:pt>
                <c:pt idx="11">
                  <c:v>0.34256988093413</c:v>
                </c:pt>
                <c:pt idx="12">
                  <c:v>0.380542847087806</c:v>
                </c:pt>
                <c:pt idx="13">
                  <c:v>0.380252605292225</c:v>
                </c:pt>
                <c:pt idx="14">
                  <c:v>0.401537059778949</c:v>
                </c:pt>
                <c:pt idx="15">
                  <c:v>0.47787701336477</c:v>
                </c:pt>
                <c:pt idx="16">
                  <c:v>0.269161897844952</c:v>
                </c:pt>
                <c:pt idx="17">
                  <c:v>0.345752628476649</c:v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>0.573263822197832</c:v>
                </c:pt>
                <c:pt idx="22">
                  <c:v/>
                </c:pt>
                <c:pt idx="23">
                  <c:v>0.630758194637016</c:v>
                </c:pt>
                <c:pt idx="24">
                  <c:v/>
                </c:pt>
                <c:pt idx="25">
                  <c:v/>
                </c:pt>
                <c:pt idx="26">
                  <c:v/>
                </c:pt>
                <c:pt idx="27">
                  <c:v>0.277531625248828</c:v>
                </c:pt>
                <c:pt idx="28">
                  <c:v>0.346352778909752</c:v>
                </c:pt>
              </c:numCache>
            </c:numRef>
          </c:val>
        </c:ser>
        <c:ser>
          <c:idx val="1"/>
          <c:order val="1"/>
          <c:tx>
            <c:strRef>
              <c:f>'Chart'!C7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rgbClr val="72D0C9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6">
                  <c:v/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8">
                  <c:v/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'Chart'!C8:C36</c:f>
              <c:numCache>
                <c:formatCode>0.0%</c:formatCode>
                <c:ptCount val="29"/>
                <c:pt idx="0">
                  <c:v>0.691421227602468</c:v>
                </c:pt>
                <c:pt idx="1">
                  <c:v/>
                </c:pt>
                <c:pt idx="2">
                  <c:v/>
                </c:pt>
                <c:pt idx="3">
                  <c:v>0.315876879099304</c:v>
                </c:pt>
                <c:pt idx="4">
                  <c:v>0.328961677038978</c:v>
                </c:pt>
                <c:pt idx="5">
                  <c:v>0.389423137200817</c:v>
                </c:pt>
                <c:pt idx="6">
                  <c:v/>
                </c:pt>
                <c:pt idx="7">
                  <c:v>0.432656779226111</c:v>
                </c:pt>
                <c:pt idx="8">
                  <c:v>0.445821337672633</c:v>
                </c:pt>
                <c:pt idx="9">
                  <c:v/>
                </c:pt>
                <c:pt idx="10">
                  <c:v>0.402585608205567</c:v>
                </c:pt>
                <c:pt idx="11">
                  <c:v>0.439132024232296</c:v>
                </c:pt>
                <c:pt idx="12">
                  <c:v>0.329916528791969</c:v>
                </c:pt>
                <c:pt idx="13">
                  <c:v>0.354233549810072</c:v>
                </c:pt>
                <c:pt idx="14">
                  <c:v/>
                </c:pt>
                <c:pt idx="15">
                  <c:v>0.351354212148877</c:v>
                </c:pt>
                <c:pt idx="16">
                  <c:v>0.25911649063295</c:v>
                </c:pt>
                <c:pt idx="17">
                  <c:v>0.347036538831087</c:v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>0.617115582998929</c:v>
                </c:pt>
                <c:pt idx="22">
                  <c:v/>
                </c:pt>
                <c:pt idx="23">
                  <c:v>0.631326363848608</c:v>
                </c:pt>
                <c:pt idx="24">
                  <c:v/>
                </c:pt>
                <c:pt idx="25">
                  <c:v>0.469689203184334</c:v>
                </c:pt>
                <c:pt idx="26">
                  <c:v/>
                </c:pt>
                <c:pt idx="27">
                  <c:v>0.291158519513971</c:v>
                </c:pt>
                <c:pt idx="28">
                  <c:v>0.339802544744206</c:v>
                </c:pt>
              </c:numCache>
            </c:numRef>
          </c:val>
        </c:ser>
        <c:ser>
          <c:idx val="2"/>
          <c:order val="2"/>
          <c:tx>
            <c:strRef>
              <c:f>'Chart'!D7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rgbClr val="35BDB2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6">
                  <c:v/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8">
                  <c:v/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'Chart'!D8:D36</c:f>
              <c:numCache>
                <c:formatCode>0.0%</c:formatCode>
                <c:ptCount val="29"/>
                <c:pt idx="0">
                  <c:v>0.748571723746061</c:v>
                </c:pt>
                <c:pt idx="1">
                  <c:v/>
                </c:pt>
                <c:pt idx="2">
                  <c:v/>
                </c:pt>
                <c:pt idx="3">
                  <c:v>0.308371029915035</c:v>
                </c:pt>
                <c:pt idx="4">
                  <c:v>0.370225981234307</c:v>
                </c:pt>
                <c:pt idx="5">
                  <c:v>0.417839457113163</c:v>
                </c:pt>
                <c:pt idx="6">
                  <c:v/>
                </c:pt>
                <c:pt idx="7">
                  <c:v>0.484073340573692</c:v>
                </c:pt>
                <c:pt idx="8">
                  <c:v>0.388138555114537</c:v>
                </c:pt>
                <c:pt idx="9">
                  <c:v>0.484119501091027</c:v>
                </c:pt>
                <c:pt idx="10">
                  <c:v>0.402816939594404</c:v>
                </c:pt>
                <c:pt idx="11">
                  <c:v>0.395199108739021</c:v>
                </c:pt>
                <c:pt idx="12">
                  <c:v>0.34136546184739</c:v>
                </c:pt>
                <c:pt idx="13">
                  <c:v>0.349543781398751</c:v>
                </c:pt>
                <c:pt idx="14">
                  <c:v>0.361225977214316</c:v>
                </c:pt>
                <c:pt idx="15">
                  <c:v>0.323958087134641</c:v>
                </c:pt>
                <c:pt idx="16">
                  <c:v>0.254959439993935</c:v>
                </c:pt>
                <c:pt idx="17">
                  <c:v>0.287218292482316</c:v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>0.684169497475504</c:v>
                </c:pt>
                <c:pt idx="22">
                  <c:v/>
                </c:pt>
                <c:pt idx="23">
                  <c:v>0.692187270433624</c:v>
                </c:pt>
                <c:pt idx="24">
                  <c:v/>
                </c:pt>
                <c:pt idx="25">
                  <c:v>0.527850433048027</c:v>
                </c:pt>
                <c:pt idx="26">
                  <c:v/>
                </c:pt>
                <c:pt idx="27">
                  <c:v>0.432293056875327</c:v>
                </c:pt>
                <c:pt idx="28">
                  <c:v>0.351161925239828</c:v>
                </c:pt>
              </c:numCache>
            </c:numRef>
          </c:val>
        </c:ser>
        <c:ser>
          <c:idx val="3"/>
          <c:order val="3"/>
          <c:tx>
            <c:strRef>
              <c:f>'Chart'!E7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rgbClr val="239088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6">
                  <c:v/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8">
                  <c:v/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'Chart'!E8:E36</c:f>
              <c:numCache>
                <c:formatCode>0.0%</c:formatCode>
                <c:ptCount val="29"/>
                <c:pt idx="0">
                  <c:v>0.716410923276983</c:v>
                </c:pt>
                <c:pt idx="1">
                  <c:v>0.492994371023005</c:v>
                </c:pt>
                <c:pt idx="2">
                  <c:v>0.427223136202269</c:v>
                </c:pt>
                <c:pt idx="3">
                  <c:v>0.456375217509299</c:v>
                </c:pt>
                <c:pt idx="4">
                  <c:v>0.456116597642561</c:v>
                </c:pt>
                <c:pt idx="5">
                  <c:v>0.425122932498882</c:v>
                </c:pt>
                <c:pt idx="6">
                  <c:v/>
                </c:pt>
                <c:pt idx="7">
                  <c:v>0.583623895114702</c:v>
                </c:pt>
                <c:pt idx="8">
                  <c:v>0.505486236523833</c:v>
                </c:pt>
                <c:pt idx="9">
                  <c:v>0.512018831348657</c:v>
                </c:pt>
                <c:pt idx="10">
                  <c:v>0.417451315339939</c:v>
                </c:pt>
                <c:pt idx="11">
                  <c:v>0.49423115849133</c:v>
                </c:pt>
                <c:pt idx="12">
                  <c:v/>
                </c:pt>
                <c:pt idx="13">
                  <c:v>0.318138153873024</c:v>
                </c:pt>
                <c:pt idx="14">
                  <c:v>0.382734863348086</c:v>
                </c:pt>
                <c:pt idx="15">
                  <c:v>0.341467422561827</c:v>
                </c:pt>
                <c:pt idx="16">
                  <c:v/>
                </c:pt>
                <c:pt idx="17">
                  <c:v>0.414438356164384</c:v>
                </c:pt>
                <c:pt idx="18">
                  <c:v/>
                </c:pt>
                <c:pt idx="19">
                  <c:v>0.692814935342982</c:v>
                </c:pt>
                <c:pt idx="20">
                  <c:v>0.769947891222928</c:v>
                </c:pt>
                <c:pt idx="21">
                  <c:v>0.769815932177499</c:v>
                </c:pt>
                <c:pt idx="22">
                  <c:v>0.662636586480535</c:v>
                </c:pt>
                <c:pt idx="23">
                  <c:v>0.659306587923837</c:v>
                </c:pt>
                <c:pt idx="24">
                  <c:v/>
                </c:pt>
                <c:pt idx="25">
                  <c:v>0.575944425537026</c:v>
                </c:pt>
                <c:pt idx="26">
                  <c:v>0.539155265212211</c:v>
                </c:pt>
                <c:pt idx="27">
                  <c:v>0.384571752694271</c:v>
                </c:pt>
                <c:pt idx="28">
                  <c:v>0.344107209177568</c:v>
                </c:pt>
              </c:numCache>
            </c:numRef>
          </c:val>
        </c:ser>
        <c:ser>
          <c:idx val="4"/>
          <c:order val="4"/>
          <c:tx>
            <c:strRef>
              <c:f>'Chart'!F7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04635D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6">
                  <c:v/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8">
                  <c:v/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'Chart'!F8:F36</c:f>
              <c:numCache>
                <c:formatCode>0.0%</c:formatCode>
                <c:ptCount val="29"/>
                <c:pt idx="0">
                  <c:v>0.697552447552448</c:v>
                </c:pt>
                <c:pt idx="1">
                  <c:v>0.445822631817495</c:v>
                </c:pt>
                <c:pt idx="2">
                  <c:v>0.41794474429541</c:v>
                </c:pt>
                <c:pt idx="3">
                  <c:v>0.439888398254075</c:v>
                </c:pt>
                <c:pt idx="4">
                  <c:v>0.396056323046444</c:v>
                </c:pt>
                <c:pt idx="5">
                  <c:v>0.41336685522732</c:v>
                </c:pt>
                <c:pt idx="6">
                  <c:v/>
                </c:pt>
                <c:pt idx="7">
                  <c:v>0.496228413057404</c:v>
                </c:pt>
                <c:pt idx="8">
                  <c:v>0.448012731575941</c:v>
                </c:pt>
                <c:pt idx="9">
                  <c:v>0.515210243986849</c:v>
                </c:pt>
                <c:pt idx="10">
                  <c:v>0.444696320460012</c:v>
                </c:pt>
                <c:pt idx="11">
                  <c:v>0.355492653996495</c:v>
                </c:pt>
                <c:pt idx="12">
                  <c:v/>
                </c:pt>
                <c:pt idx="13">
                  <c:v>0.363505372337122</c:v>
                </c:pt>
                <c:pt idx="14">
                  <c:v>0.387069925742574</c:v>
                </c:pt>
                <c:pt idx="15">
                  <c:v>0.346642124353734</c:v>
                </c:pt>
                <c:pt idx="16">
                  <c:v/>
                </c:pt>
                <c:pt idx="17">
                  <c:v>0.343922329028975</c:v>
                </c:pt>
                <c:pt idx="18">
                  <c:v/>
                </c:pt>
                <c:pt idx="19">
                  <c:v>0.682460708005616</c:v>
                </c:pt>
                <c:pt idx="20">
                  <c:v>0.742474189921292</c:v>
                </c:pt>
                <c:pt idx="21">
                  <c:v>0.710101882579948</c:v>
                </c:pt>
                <c:pt idx="22">
                  <c:v>0.666826084146578</c:v>
                </c:pt>
                <c:pt idx="23">
                  <c:v>0.653840394568137</c:v>
                </c:pt>
                <c:pt idx="24">
                  <c:v/>
                </c:pt>
                <c:pt idx="25">
                  <c:v>0.567311844344535</c:v>
                </c:pt>
                <c:pt idx="26">
                  <c:v>0.548062521602212</c:v>
                </c:pt>
                <c:pt idx="27">
                  <c:v>0.333931493112366</c:v>
                </c:pt>
                <c:pt idx="28">
                  <c:v>0.323530020918336</c:v>
                </c:pt>
              </c:numCache>
            </c:numRef>
          </c:val>
        </c:ser>
        <c:ser>
          <c:idx val="5"/>
          <c:order val="5"/>
          <c:tx>
            <c:strRef>
              <c:f>'Chart'!G7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004B47"/>
            </a:solidFill>
            <a:ln>
              <a:noFill/>
            </a:ln>
          </c:spPr>
          <c:invertIfNegative val="0"/>
          <c:cat>
            <c:strRef>
              <c:f>'Chart'!A8:A36</c:f>
              <c:strCache>
                <c:ptCount val="29"/>
                <c:pt idx="0">
                  <c:v>South Korea</c:v>
                </c:pt>
                <c:pt idx="1">
                  <c:v>Japan</c:v>
                </c:pt>
                <c:pt idx="2">
                  <c:v>Singapore</c:v>
                </c:pt>
                <c:pt idx="3">
                  <c:v>USA</c:v>
                </c:pt>
                <c:pt idx="4">
                  <c:v>Canada</c:v>
                </c:pt>
                <c:pt idx="5">
                  <c:v>Australia</c:v>
                </c:pt>
                <c:pt idx="6">
                  <c:v/>
                </c:pt>
                <c:pt idx="7">
                  <c:v>Spain</c:v>
                </c:pt>
                <c:pt idx="8">
                  <c:v>Italy</c:v>
                </c:pt>
                <c:pt idx="9">
                  <c:v>Finland</c:v>
                </c:pt>
                <c:pt idx="10">
                  <c:v>Sweden</c:v>
                </c:pt>
                <c:pt idx="11">
                  <c:v>France</c:v>
                </c:pt>
                <c:pt idx="12">
                  <c:v>Poland</c:v>
                </c:pt>
                <c:pt idx="13">
                  <c:v>Ireland</c:v>
                </c:pt>
                <c:pt idx="14">
                  <c:v>GB</c:v>
                </c:pt>
                <c:pt idx="15">
                  <c:v>Denmark</c:v>
                </c:pt>
                <c:pt idx="16">
                  <c:v>Netherlands</c:v>
                </c:pt>
                <c:pt idx="17">
                  <c:v>Germany</c:v>
                </c:pt>
                <c:pt idx="18">
                  <c:v/>
                </c:pt>
                <c:pt idx="19">
                  <c:v>UAE</c:v>
                </c:pt>
                <c:pt idx="20">
                  <c:v>Thailand</c:v>
                </c:pt>
                <c:pt idx="21">
                  <c:v>China</c:v>
                </c:pt>
                <c:pt idx="22">
                  <c:v>Indonesia</c:v>
                </c:pt>
                <c:pt idx="23">
                  <c:v>India</c:v>
                </c:pt>
                <c:pt idx="24">
                  <c:v>Vietnam</c:v>
                </c:pt>
                <c:pt idx="25">
                  <c:v>Mexico</c:v>
                </c:pt>
                <c:pt idx="26">
                  <c:v>Malaysia</c:v>
                </c:pt>
                <c:pt idx="27">
                  <c:v>Brazil</c:v>
                </c:pt>
                <c:pt idx="28">
                  <c:v>Russia</c:v>
                </c:pt>
              </c:strCache>
            </c:strRef>
          </c:cat>
          <c:val>
            <c:numRef>
              <c:f>'Chart'!G8:G36</c:f>
              <c:numCache>
                <c:formatCode>0.0%</c:formatCode>
                <c:ptCount val="29"/>
                <c:pt idx="0">
                  <c:v>0.71671288440048</c:v>
                </c:pt>
                <c:pt idx="1">
                  <c:v>0.500575073992854</c:v>
                </c:pt>
                <c:pt idx="2">
                  <c:v>0.445053579138809</c:v>
                </c:pt>
                <c:pt idx="3">
                  <c:v>0.443130972766945</c:v>
                </c:pt>
                <c:pt idx="4">
                  <c:v>0.421953316140977</c:v>
                </c:pt>
                <c:pt idx="5">
                  <c:v>0.394607874499367</c:v>
                </c:pt>
                <c:pt idx="6">
                  <c:v/>
                </c:pt>
                <c:pt idx="7">
                  <c:v>0.61006345177665</c:v>
                </c:pt>
                <c:pt idx="8">
                  <c:v>0.526031997379054</c:v>
                </c:pt>
                <c:pt idx="9">
                  <c:v>0.510129291891429</c:v>
                </c:pt>
                <c:pt idx="10">
                  <c:v>0.452930293301409</c:v>
                </c:pt>
                <c:pt idx="11">
                  <c:v>0.421704551561073</c:v>
                </c:pt>
                <c:pt idx="12">
                  <c:v>0.407839101268491</c:v>
                </c:pt>
                <c:pt idx="13">
                  <c:v>0.396837780838951</c:v>
                </c:pt>
                <c:pt idx="14">
                  <c:v>0.385254274927826</c:v>
                </c:pt>
                <c:pt idx="15">
                  <c:v>0.346831057396906</c:v>
                </c:pt>
                <c:pt idx="16">
                  <c:v>0.331130283362356</c:v>
                </c:pt>
                <c:pt idx="17">
                  <c:v>0.326894337742846</c:v>
                </c:pt>
                <c:pt idx="18">
                  <c:v/>
                </c:pt>
                <c:pt idx="19">
                  <c:v>0.788833811635794</c:v>
                </c:pt>
                <c:pt idx="20">
                  <c:v>0.757035090157824</c:v>
                </c:pt>
                <c:pt idx="21">
                  <c:v>0.749931996091035</c:v>
                </c:pt>
                <c:pt idx="22">
                  <c:v>0.71773395850729</c:v>
                </c:pt>
                <c:pt idx="23">
                  <c:v>0.714552039784821</c:v>
                </c:pt>
                <c:pt idx="24">
                  <c:v>0.650634439535601</c:v>
                </c:pt>
                <c:pt idx="25">
                  <c:v>0.611513601370847</c:v>
                </c:pt>
                <c:pt idx="26">
                  <c:v>0.561550583044437</c:v>
                </c:pt>
                <c:pt idx="27">
                  <c:v>0.402609469975609</c:v>
                </c:pt>
                <c:pt idx="28">
                  <c:v>0.337764281804191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5582080"/>
        <c:axId val="181656896"/>
      </c:barChart>
      <c:catAx>
        <c:axId val="18558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56896"/>
        <c:crosses val="autoZero"/>
        <c:auto val="1"/>
        <c:lblAlgn val="ctr"/>
        <c:lblOffset val="100"/>
        <c:noMultiLvlLbl val="0"/>
      </c:catAx>
      <c:valAx>
        <c:axId val="181656896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582080"/>
        <c:crosses val="autoZero"/>
        <c:crossBetween val="between"/>
        <c:majorUnit val="0.2"/>
        <c:minorUnit val="0.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"/>
          <c:y val="0"/>
          <c:w val="0.8"/>
          <c:h val="0.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0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BA2CF-C035-4284-94D2-3681E96CC4E3}" type="datetimeFigureOut">
              <a:rPr lang="en-GB" smtClean="0"/>
              <a:pPr/>
              <a:t>28/11/2019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096E1-B3E2-4534-A28D-1261E61EFEB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4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notesSlide1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D95BA1-A8FF-4F49-9254-EEF0D52DAE4E}" type="slidenum">
              <a:rPr lang="en-GB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Additional data sheets are included with this chart. Right click and select “</a:t>
            </a:r>
            <a:r>
              <a:rPr lang="en-GB" sz="1100" b="1" kern="120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Edit Data</a:t>
            </a:r>
            <a:r>
              <a:rPr lang="en-GB" sz="1100" kern="120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” to find demographic breakdowns.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100" kern="1200" dirty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Non-comparable sample to 16-64 as follows: 
2015 February: In Indonesia the sample is 16-54
2017 August: In Indonesia the sample is 16-54
2018 July: In Indonesia the sample is 16-54
2019 May: In Indonesia the sample is 16-54
2013 April: In Mexico the sample is 16-54
2013 April: In Indonesia the sample is 16-44
2010 August: In China the sample is 16-54 
AYDA chart code:
{"QuestionCode":"ACT_FREQ_11","Package":"Global","Adults":true,"Visualisation":"Slide17","CountryList":[["Australia","Japan","South Korea","USA","Canada","Singapore"],["GB","Czech Rep","Denmark","Ireland","France","Hungary","Poland","Germany","Italy","Spain","Sweden","Netherlands","Finland","Slovakia"],["India","China","Brazil","Russia","Argentina","Mexico","Turkey","Indonesia","South Africa","Malaysia","Thailand","UAE","Vietnam"]]}
</a:t>
            </a:r>
          </a:p>
          <a:p>
            <a:endParaRPr lang="en-GB" sz="1100" kern="1200" dirty="0">
              <a:solidFill>
                <a:schemeClr val="tx1"/>
              </a:solidFill>
              <a:latin typeface="Times New Roman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86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Foresight Factor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0" name="Title 1"/>
          <p:cNvSpPr>
            <a:spLocks noGrp="1"/>
          </p:cNvSpPr>
          <p:nvPr>
            <p:ph type="ctrTitle" hasCustomPrompt="1"/>
          </p:nvPr>
        </p:nvSpPr>
        <p:spPr>
          <a:xfrm>
            <a:off x="-3175" y="4095835"/>
            <a:ext cx="9147176" cy="2762165"/>
          </a:xfrm>
          <a:custGeom>
            <a:avLst/>
            <a:gdLst>
              <a:gd name="connsiteX0" fmla="*/ 0 w 8642350"/>
              <a:gd name="connsiteY0" fmla="*/ 0 h 541687"/>
              <a:gd name="connsiteX1" fmla="*/ 8642350 w 8642350"/>
              <a:gd name="connsiteY1" fmla="*/ 0 h 541687"/>
              <a:gd name="connsiteX2" fmla="*/ 8642350 w 8642350"/>
              <a:gd name="connsiteY2" fmla="*/ 541687 h 541687"/>
              <a:gd name="connsiteX3" fmla="*/ 0 w 8642350"/>
              <a:gd name="connsiteY3" fmla="*/ 541687 h 541687"/>
              <a:gd name="connsiteX4" fmla="*/ 0 w 8642350"/>
              <a:gd name="connsiteY4" fmla="*/ 0 h 541687"/>
              <a:gd name="connsiteX0" fmla="*/ 0 w 8642350"/>
              <a:gd name="connsiteY0" fmla="*/ 356807 h 898494"/>
              <a:gd name="connsiteX1" fmla="*/ 4321176 w 8642350"/>
              <a:gd name="connsiteY1" fmla="*/ 0 h 898494"/>
              <a:gd name="connsiteX2" fmla="*/ 8642350 w 8642350"/>
              <a:gd name="connsiteY2" fmla="*/ 356807 h 898494"/>
              <a:gd name="connsiteX3" fmla="*/ 8642350 w 8642350"/>
              <a:gd name="connsiteY3" fmla="*/ 898494 h 898494"/>
              <a:gd name="connsiteX4" fmla="*/ 0 w 8642350"/>
              <a:gd name="connsiteY4" fmla="*/ 898494 h 898494"/>
              <a:gd name="connsiteX5" fmla="*/ 0 w 8642350"/>
              <a:gd name="connsiteY5" fmla="*/ 356807 h 898494"/>
              <a:gd name="connsiteX0" fmla="*/ 0 w 8893176"/>
              <a:gd name="connsiteY0" fmla="*/ 678552 h 1220239"/>
              <a:gd name="connsiteX1" fmla="*/ 4321176 w 8893176"/>
              <a:gd name="connsiteY1" fmla="*/ 321745 h 1220239"/>
              <a:gd name="connsiteX2" fmla="*/ 8893176 w 8893176"/>
              <a:gd name="connsiteY2" fmla="*/ 0 h 1220239"/>
              <a:gd name="connsiteX3" fmla="*/ 8642350 w 8893176"/>
              <a:gd name="connsiteY3" fmla="*/ 1220239 h 1220239"/>
              <a:gd name="connsiteX4" fmla="*/ 0 w 8893176"/>
              <a:gd name="connsiteY4" fmla="*/ 1220239 h 1220239"/>
              <a:gd name="connsiteX5" fmla="*/ 0 w 8893176"/>
              <a:gd name="connsiteY5" fmla="*/ 678552 h 1220239"/>
              <a:gd name="connsiteX0" fmla="*/ 0 w 9144000"/>
              <a:gd name="connsiteY0" fmla="*/ 1 h 1220239"/>
              <a:gd name="connsiteX1" fmla="*/ 4572000 w 9144000"/>
              <a:gd name="connsiteY1" fmla="*/ 321745 h 1220239"/>
              <a:gd name="connsiteX2" fmla="*/ 9144000 w 9144000"/>
              <a:gd name="connsiteY2" fmla="*/ 0 h 1220239"/>
              <a:gd name="connsiteX3" fmla="*/ 8893174 w 9144000"/>
              <a:gd name="connsiteY3" fmla="*/ 1220239 h 1220239"/>
              <a:gd name="connsiteX4" fmla="*/ 250824 w 9144000"/>
              <a:gd name="connsiteY4" fmla="*/ 1220239 h 1220239"/>
              <a:gd name="connsiteX5" fmla="*/ 0 w 9144000"/>
              <a:gd name="connsiteY5" fmla="*/ 1 h 1220239"/>
              <a:gd name="connsiteX0" fmla="*/ 3175 w 9147175"/>
              <a:gd name="connsiteY0" fmla="*/ 1 h 2762165"/>
              <a:gd name="connsiteX1" fmla="*/ 4575175 w 9147175"/>
              <a:gd name="connsiteY1" fmla="*/ 321745 h 2762165"/>
              <a:gd name="connsiteX2" fmla="*/ 9147175 w 9147175"/>
              <a:gd name="connsiteY2" fmla="*/ 0 h 2762165"/>
              <a:gd name="connsiteX3" fmla="*/ 8896349 w 9147175"/>
              <a:gd name="connsiteY3" fmla="*/ 1220239 h 2762165"/>
              <a:gd name="connsiteX4" fmla="*/ 0 w 9147175"/>
              <a:gd name="connsiteY4" fmla="*/ 2762165 h 2762165"/>
              <a:gd name="connsiteX5" fmla="*/ 3175 w 9147175"/>
              <a:gd name="connsiteY5" fmla="*/ 1 h 2762165"/>
              <a:gd name="connsiteX0" fmla="*/ 3175 w 9147176"/>
              <a:gd name="connsiteY0" fmla="*/ 1 h 2762165"/>
              <a:gd name="connsiteX1" fmla="*/ 4575175 w 9147176"/>
              <a:gd name="connsiteY1" fmla="*/ 321745 h 2762165"/>
              <a:gd name="connsiteX2" fmla="*/ 9147175 w 9147176"/>
              <a:gd name="connsiteY2" fmla="*/ 0 h 2762165"/>
              <a:gd name="connsiteX3" fmla="*/ 9147176 w 9147176"/>
              <a:gd name="connsiteY3" fmla="*/ 2762165 h 2762165"/>
              <a:gd name="connsiteX4" fmla="*/ 0 w 9147176"/>
              <a:gd name="connsiteY4" fmla="*/ 2762165 h 2762165"/>
              <a:gd name="connsiteX5" fmla="*/ 3175 w 9147176"/>
              <a:gd name="connsiteY5" fmla="*/ 1 h 2762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7176" h="2762165">
                <a:moveTo>
                  <a:pt x="3175" y="1"/>
                </a:moveTo>
                <a:lnTo>
                  <a:pt x="4575175" y="321745"/>
                </a:lnTo>
                <a:lnTo>
                  <a:pt x="9147175" y="0"/>
                </a:lnTo>
                <a:cubicBezTo>
                  <a:pt x="9147175" y="920722"/>
                  <a:pt x="9147176" y="1841443"/>
                  <a:pt x="9147176" y="2762165"/>
                </a:cubicBezTo>
                <a:lnTo>
                  <a:pt x="0" y="2762165"/>
                </a:lnTo>
                <a:cubicBezTo>
                  <a:pt x="1058" y="1841444"/>
                  <a:pt x="2117" y="920722"/>
                  <a:pt x="3175" y="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lIns="360000" tIns="684000" rIns="360000" bIns="0" anchor="t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4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4" y="5372868"/>
            <a:ext cx="8642349" cy="3323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600"/>
              </a:spcBef>
              <a:buNone/>
              <a:defRPr sz="24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Insert author/subtitle here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5843997"/>
            <a:ext cx="8642350" cy="2492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Insert further descriptive text here</a:t>
            </a:r>
            <a:endParaRPr lang="en-GB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5" y="260350"/>
            <a:ext cx="1947674" cy="540000"/>
            <a:chOff x="158" y="164"/>
            <a:chExt cx="4559" cy="1264"/>
          </a:xfrm>
          <a:solidFill>
            <a:schemeClr val="bg1"/>
          </a:solidFill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450" y="164"/>
              <a:ext cx="1224" cy="1264"/>
            </a:xfrm>
            <a:custGeom>
              <a:avLst/>
              <a:gdLst/>
              <a:ahLst/>
              <a:cxnLst>
                <a:cxn ang="0">
                  <a:pos x="972" y="0"/>
                </a:cxn>
                <a:cxn ang="0">
                  <a:pos x="972" y="1011"/>
                </a:cxn>
                <a:cxn ang="0">
                  <a:pos x="0" y="1011"/>
                </a:cxn>
                <a:cxn ang="0">
                  <a:pos x="0" y="1264"/>
                </a:cxn>
                <a:cxn ang="0">
                  <a:pos x="1224" y="1264"/>
                </a:cxn>
                <a:cxn ang="0">
                  <a:pos x="1224" y="0"/>
                </a:cxn>
                <a:cxn ang="0">
                  <a:pos x="972" y="0"/>
                </a:cxn>
              </a:cxnLst>
              <a:rect l="0" t="0" r="r" b="b"/>
              <a:pathLst>
                <a:path w="1224" h="1264">
                  <a:moveTo>
                    <a:pt x="972" y="0"/>
                  </a:moveTo>
                  <a:lnTo>
                    <a:pt x="972" y="1011"/>
                  </a:lnTo>
                  <a:lnTo>
                    <a:pt x="0" y="1011"/>
                  </a:lnTo>
                  <a:lnTo>
                    <a:pt x="0" y="1264"/>
                  </a:lnTo>
                  <a:lnTo>
                    <a:pt x="1224" y="1264"/>
                  </a:lnTo>
                  <a:lnTo>
                    <a:pt x="1224" y="0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158" y="164"/>
              <a:ext cx="1225" cy="1264"/>
            </a:xfrm>
            <a:custGeom>
              <a:avLst/>
              <a:gdLst/>
              <a:ahLst/>
              <a:cxnLst>
                <a:cxn ang="0">
                  <a:pos x="1225" y="253"/>
                </a:cxn>
                <a:cxn ang="0">
                  <a:pos x="1225" y="0"/>
                </a:cxn>
                <a:cxn ang="0">
                  <a:pos x="0" y="0"/>
                </a:cxn>
                <a:cxn ang="0">
                  <a:pos x="0" y="1264"/>
                </a:cxn>
                <a:cxn ang="0">
                  <a:pos x="253" y="1264"/>
                </a:cxn>
                <a:cxn ang="0">
                  <a:pos x="253" y="253"/>
                </a:cxn>
                <a:cxn ang="0">
                  <a:pos x="1225" y="253"/>
                </a:cxn>
              </a:cxnLst>
              <a:rect l="0" t="0" r="r" b="b"/>
              <a:pathLst>
                <a:path w="1225" h="1264">
                  <a:moveTo>
                    <a:pt x="1225" y="253"/>
                  </a:moveTo>
                  <a:lnTo>
                    <a:pt x="1225" y="0"/>
                  </a:lnTo>
                  <a:lnTo>
                    <a:pt x="0" y="0"/>
                  </a:lnTo>
                  <a:lnTo>
                    <a:pt x="0" y="1264"/>
                  </a:lnTo>
                  <a:lnTo>
                    <a:pt x="253" y="1264"/>
                  </a:lnTo>
                  <a:lnTo>
                    <a:pt x="253" y="253"/>
                  </a:lnTo>
                  <a:lnTo>
                    <a:pt x="1225" y="25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664" y="670"/>
              <a:ext cx="505" cy="25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1931" y="417"/>
              <a:ext cx="246" cy="343"/>
            </a:xfrm>
            <a:custGeom>
              <a:avLst/>
              <a:gdLst/>
              <a:ahLst/>
              <a:cxnLst>
                <a:cxn ang="0">
                  <a:pos x="527" y="142"/>
                </a:cxn>
                <a:cxn ang="0">
                  <a:pos x="151" y="142"/>
                </a:cxn>
                <a:cxn ang="0">
                  <a:pos x="151" y="335"/>
                </a:cxn>
                <a:cxn ang="0">
                  <a:pos x="361" y="335"/>
                </a:cxn>
                <a:cxn ang="0">
                  <a:pos x="430" y="406"/>
                </a:cxn>
                <a:cxn ang="0">
                  <a:pos x="361" y="477"/>
                </a:cxn>
                <a:cxn ang="0">
                  <a:pos x="151" y="477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527" y="0"/>
                </a:cxn>
                <a:cxn ang="0">
                  <a:pos x="598" y="71"/>
                </a:cxn>
                <a:cxn ang="0">
                  <a:pos x="527" y="142"/>
                </a:cxn>
              </a:cxnLst>
              <a:rect l="0" t="0" r="r" b="b"/>
              <a:pathLst>
                <a:path w="598" h="832">
                  <a:moveTo>
                    <a:pt x="527" y="142"/>
                  </a:moveTo>
                  <a:cubicBezTo>
                    <a:pt x="151" y="142"/>
                    <a:pt x="151" y="142"/>
                    <a:pt x="151" y="142"/>
                  </a:cubicBezTo>
                  <a:cubicBezTo>
                    <a:pt x="151" y="335"/>
                    <a:pt x="151" y="335"/>
                    <a:pt x="151" y="335"/>
                  </a:cubicBezTo>
                  <a:cubicBezTo>
                    <a:pt x="361" y="335"/>
                    <a:pt x="361" y="335"/>
                    <a:pt x="361" y="335"/>
                  </a:cubicBezTo>
                  <a:cubicBezTo>
                    <a:pt x="399" y="335"/>
                    <a:pt x="430" y="367"/>
                    <a:pt x="430" y="406"/>
                  </a:cubicBezTo>
                  <a:cubicBezTo>
                    <a:pt x="430" y="446"/>
                    <a:pt x="399" y="477"/>
                    <a:pt x="361" y="477"/>
                  </a:cubicBezTo>
                  <a:cubicBezTo>
                    <a:pt x="151" y="477"/>
                    <a:pt x="151" y="477"/>
                    <a:pt x="151" y="477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67" y="0"/>
                    <a:pt x="598" y="31"/>
                    <a:pt x="598" y="71"/>
                  </a:cubicBezTo>
                  <a:cubicBezTo>
                    <a:pt x="598" y="110"/>
                    <a:pt x="566" y="142"/>
                    <a:pt x="527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5" name="Freeform 10"/>
            <p:cNvSpPr>
              <a:spLocks noEditPoints="1"/>
            </p:cNvSpPr>
            <p:nvPr/>
          </p:nvSpPr>
          <p:spPr bwMode="auto">
            <a:xfrm>
              <a:off x="2189" y="411"/>
              <a:ext cx="348" cy="351"/>
            </a:xfrm>
            <a:custGeom>
              <a:avLst/>
              <a:gdLst/>
              <a:ahLst/>
              <a:cxnLst>
                <a:cxn ang="0">
                  <a:pos x="422" y="852"/>
                </a:cxn>
                <a:cxn ang="0">
                  <a:pos x="0" y="426"/>
                </a:cxn>
                <a:cxn ang="0">
                  <a:pos x="422" y="0"/>
                </a:cxn>
                <a:cxn ang="0">
                  <a:pos x="845" y="426"/>
                </a:cxn>
                <a:cxn ang="0">
                  <a:pos x="422" y="852"/>
                </a:cxn>
                <a:cxn ang="0">
                  <a:pos x="422" y="136"/>
                </a:cxn>
                <a:cxn ang="0">
                  <a:pos x="152" y="426"/>
                </a:cxn>
                <a:cxn ang="0">
                  <a:pos x="422" y="716"/>
                </a:cxn>
                <a:cxn ang="0">
                  <a:pos x="693" y="426"/>
                </a:cxn>
                <a:cxn ang="0">
                  <a:pos x="422" y="136"/>
                </a:cxn>
              </a:cxnLst>
              <a:rect l="0" t="0" r="r" b="b"/>
              <a:pathLst>
                <a:path w="845" h="852">
                  <a:moveTo>
                    <a:pt x="422" y="852"/>
                  </a:moveTo>
                  <a:cubicBezTo>
                    <a:pt x="180" y="852"/>
                    <a:pt x="0" y="665"/>
                    <a:pt x="0" y="426"/>
                  </a:cubicBezTo>
                  <a:cubicBezTo>
                    <a:pt x="0" y="188"/>
                    <a:pt x="180" y="0"/>
                    <a:pt x="422" y="0"/>
                  </a:cubicBezTo>
                  <a:cubicBezTo>
                    <a:pt x="664" y="0"/>
                    <a:pt x="845" y="188"/>
                    <a:pt x="845" y="426"/>
                  </a:cubicBezTo>
                  <a:cubicBezTo>
                    <a:pt x="845" y="665"/>
                    <a:pt x="664" y="852"/>
                    <a:pt x="422" y="852"/>
                  </a:cubicBezTo>
                  <a:moveTo>
                    <a:pt x="422" y="136"/>
                  </a:moveTo>
                  <a:cubicBezTo>
                    <a:pt x="255" y="136"/>
                    <a:pt x="152" y="269"/>
                    <a:pt x="152" y="426"/>
                  </a:cubicBezTo>
                  <a:cubicBezTo>
                    <a:pt x="152" y="583"/>
                    <a:pt x="255" y="716"/>
                    <a:pt x="422" y="716"/>
                  </a:cubicBezTo>
                  <a:cubicBezTo>
                    <a:pt x="590" y="716"/>
                    <a:pt x="693" y="583"/>
                    <a:pt x="693" y="426"/>
                  </a:cubicBezTo>
                  <a:cubicBezTo>
                    <a:pt x="693" y="269"/>
                    <a:pt x="590" y="136"/>
                    <a:pt x="422" y="13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2590" y="417"/>
              <a:ext cx="282" cy="343"/>
            </a:xfrm>
            <a:custGeom>
              <a:avLst/>
              <a:gdLst/>
              <a:ahLst/>
              <a:cxnLst>
                <a:cxn ang="0">
                  <a:pos x="686" y="757"/>
                </a:cxn>
                <a:cxn ang="0">
                  <a:pos x="610" y="832"/>
                </a:cxn>
                <a:cxn ang="0">
                  <a:pos x="544" y="792"/>
                </a:cxn>
                <a:cxn ang="0">
                  <a:pos x="399" y="494"/>
                </a:cxn>
                <a:cxn ang="0">
                  <a:pos x="151" y="494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393" y="0"/>
                </a:cxn>
                <a:cxn ang="0">
                  <a:pos x="686" y="247"/>
                </a:cxn>
                <a:cxn ang="0">
                  <a:pos x="550" y="467"/>
                </a:cxn>
                <a:cxn ang="0">
                  <a:pos x="677" y="725"/>
                </a:cxn>
                <a:cxn ang="0">
                  <a:pos x="686" y="757"/>
                </a:cxn>
                <a:cxn ang="0">
                  <a:pos x="414" y="138"/>
                </a:cxn>
                <a:cxn ang="0">
                  <a:pos x="151" y="138"/>
                </a:cxn>
                <a:cxn ang="0">
                  <a:pos x="151" y="364"/>
                </a:cxn>
                <a:cxn ang="0">
                  <a:pos x="414" y="364"/>
                </a:cxn>
                <a:cxn ang="0">
                  <a:pos x="534" y="248"/>
                </a:cxn>
                <a:cxn ang="0">
                  <a:pos x="414" y="138"/>
                </a:cxn>
              </a:cxnLst>
              <a:rect l="0" t="0" r="r" b="b"/>
              <a:pathLst>
                <a:path w="686" h="832">
                  <a:moveTo>
                    <a:pt x="686" y="757"/>
                  </a:moveTo>
                  <a:cubicBezTo>
                    <a:pt x="686" y="795"/>
                    <a:pt x="656" y="832"/>
                    <a:pt x="610" y="832"/>
                  </a:cubicBezTo>
                  <a:cubicBezTo>
                    <a:pt x="577" y="832"/>
                    <a:pt x="556" y="817"/>
                    <a:pt x="544" y="792"/>
                  </a:cubicBezTo>
                  <a:cubicBezTo>
                    <a:pt x="399" y="494"/>
                    <a:pt x="399" y="494"/>
                    <a:pt x="399" y="494"/>
                  </a:cubicBezTo>
                  <a:cubicBezTo>
                    <a:pt x="151" y="494"/>
                    <a:pt x="151" y="494"/>
                    <a:pt x="151" y="494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393" y="0"/>
                    <a:pt x="393" y="0"/>
                    <a:pt x="393" y="0"/>
                  </a:cubicBezTo>
                  <a:cubicBezTo>
                    <a:pt x="598" y="0"/>
                    <a:pt x="686" y="101"/>
                    <a:pt x="686" y="247"/>
                  </a:cubicBezTo>
                  <a:cubicBezTo>
                    <a:pt x="686" y="343"/>
                    <a:pt x="644" y="426"/>
                    <a:pt x="550" y="467"/>
                  </a:cubicBezTo>
                  <a:cubicBezTo>
                    <a:pt x="677" y="725"/>
                    <a:pt x="677" y="725"/>
                    <a:pt x="677" y="725"/>
                  </a:cubicBezTo>
                  <a:cubicBezTo>
                    <a:pt x="682" y="735"/>
                    <a:pt x="686" y="746"/>
                    <a:pt x="686" y="757"/>
                  </a:cubicBezTo>
                  <a:moveTo>
                    <a:pt x="414" y="138"/>
                  </a:moveTo>
                  <a:cubicBezTo>
                    <a:pt x="151" y="138"/>
                    <a:pt x="151" y="138"/>
                    <a:pt x="151" y="138"/>
                  </a:cubicBezTo>
                  <a:cubicBezTo>
                    <a:pt x="151" y="364"/>
                    <a:pt x="151" y="364"/>
                    <a:pt x="151" y="364"/>
                  </a:cubicBezTo>
                  <a:cubicBezTo>
                    <a:pt x="414" y="364"/>
                    <a:pt x="414" y="364"/>
                    <a:pt x="414" y="364"/>
                  </a:cubicBezTo>
                  <a:cubicBezTo>
                    <a:pt x="497" y="364"/>
                    <a:pt x="534" y="304"/>
                    <a:pt x="534" y="248"/>
                  </a:cubicBezTo>
                  <a:cubicBezTo>
                    <a:pt x="534" y="194"/>
                    <a:pt x="497" y="138"/>
                    <a:pt x="414" y="1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2941" y="417"/>
              <a:ext cx="251" cy="339"/>
            </a:xfrm>
            <a:custGeom>
              <a:avLst/>
              <a:gdLst/>
              <a:ahLst/>
              <a:cxnLst>
                <a:cxn ang="0">
                  <a:pos x="540" y="822"/>
                </a:cxn>
                <a:cxn ang="0">
                  <a:pos x="77" y="822"/>
                </a:cxn>
                <a:cxn ang="0">
                  <a:pos x="0" y="747"/>
                </a:cxn>
                <a:cxn ang="0">
                  <a:pos x="0" y="75"/>
                </a:cxn>
                <a:cxn ang="0">
                  <a:pos x="77" y="0"/>
                </a:cxn>
                <a:cxn ang="0">
                  <a:pos x="521" y="0"/>
                </a:cxn>
                <a:cxn ang="0">
                  <a:pos x="593" y="69"/>
                </a:cxn>
                <a:cxn ang="0">
                  <a:pos x="521" y="140"/>
                </a:cxn>
                <a:cxn ang="0">
                  <a:pos x="151" y="140"/>
                </a:cxn>
                <a:cxn ang="0">
                  <a:pos x="151" y="336"/>
                </a:cxn>
                <a:cxn ang="0">
                  <a:pos x="355" y="336"/>
                </a:cxn>
                <a:cxn ang="0">
                  <a:pos x="425" y="406"/>
                </a:cxn>
                <a:cxn ang="0">
                  <a:pos x="355" y="475"/>
                </a:cxn>
                <a:cxn ang="0">
                  <a:pos x="151" y="475"/>
                </a:cxn>
                <a:cxn ang="0">
                  <a:pos x="151" y="683"/>
                </a:cxn>
                <a:cxn ang="0">
                  <a:pos x="540" y="683"/>
                </a:cxn>
                <a:cxn ang="0">
                  <a:pos x="612" y="753"/>
                </a:cxn>
                <a:cxn ang="0">
                  <a:pos x="540" y="822"/>
                </a:cxn>
              </a:cxnLst>
              <a:rect l="0" t="0" r="r" b="b"/>
              <a:pathLst>
                <a:path w="612" h="822">
                  <a:moveTo>
                    <a:pt x="540" y="822"/>
                  </a:moveTo>
                  <a:cubicBezTo>
                    <a:pt x="77" y="822"/>
                    <a:pt x="77" y="822"/>
                    <a:pt x="77" y="822"/>
                  </a:cubicBezTo>
                  <a:cubicBezTo>
                    <a:pt x="35" y="822"/>
                    <a:pt x="0" y="789"/>
                    <a:pt x="0" y="74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5" y="0"/>
                    <a:pt x="77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61" y="0"/>
                    <a:pt x="593" y="30"/>
                    <a:pt x="593" y="69"/>
                  </a:cubicBezTo>
                  <a:cubicBezTo>
                    <a:pt x="593" y="109"/>
                    <a:pt x="561" y="140"/>
                    <a:pt x="521" y="140"/>
                  </a:cubicBezTo>
                  <a:cubicBezTo>
                    <a:pt x="151" y="140"/>
                    <a:pt x="151" y="140"/>
                    <a:pt x="151" y="140"/>
                  </a:cubicBezTo>
                  <a:cubicBezTo>
                    <a:pt x="151" y="336"/>
                    <a:pt x="151" y="336"/>
                    <a:pt x="151" y="336"/>
                  </a:cubicBezTo>
                  <a:cubicBezTo>
                    <a:pt x="355" y="336"/>
                    <a:pt x="355" y="336"/>
                    <a:pt x="355" y="336"/>
                  </a:cubicBezTo>
                  <a:cubicBezTo>
                    <a:pt x="393" y="336"/>
                    <a:pt x="425" y="367"/>
                    <a:pt x="425" y="406"/>
                  </a:cubicBezTo>
                  <a:cubicBezTo>
                    <a:pt x="425" y="446"/>
                    <a:pt x="393" y="475"/>
                    <a:pt x="355" y="475"/>
                  </a:cubicBezTo>
                  <a:cubicBezTo>
                    <a:pt x="151" y="475"/>
                    <a:pt x="151" y="475"/>
                    <a:pt x="151" y="475"/>
                  </a:cubicBezTo>
                  <a:cubicBezTo>
                    <a:pt x="151" y="683"/>
                    <a:pt x="151" y="683"/>
                    <a:pt x="151" y="683"/>
                  </a:cubicBezTo>
                  <a:cubicBezTo>
                    <a:pt x="540" y="683"/>
                    <a:pt x="540" y="683"/>
                    <a:pt x="540" y="683"/>
                  </a:cubicBezTo>
                  <a:cubicBezTo>
                    <a:pt x="579" y="683"/>
                    <a:pt x="612" y="714"/>
                    <a:pt x="612" y="753"/>
                  </a:cubicBezTo>
                  <a:cubicBezTo>
                    <a:pt x="612" y="793"/>
                    <a:pt x="579" y="822"/>
                    <a:pt x="540" y="8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3243" y="411"/>
              <a:ext cx="266" cy="351"/>
            </a:xfrm>
            <a:custGeom>
              <a:avLst/>
              <a:gdLst/>
              <a:ahLst/>
              <a:cxnLst>
                <a:cxn ang="0">
                  <a:pos x="327" y="852"/>
                </a:cxn>
                <a:cxn ang="0">
                  <a:pos x="42" y="766"/>
                </a:cxn>
                <a:cxn ang="0">
                  <a:pos x="0" y="694"/>
                </a:cxn>
                <a:cxn ang="0">
                  <a:pos x="63" y="630"/>
                </a:cxn>
                <a:cxn ang="0">
                  <a:pos x="101" y="641"/>
                </a:cxn>
                <a:cxn ang="0">
                  <a:pos x="330" y="720"/>
                </a:cxn>
                <a:cxn ang="0">
                  <a:pos x="495" y="616"/>
                </a:cxn>
                <a:cxn ang="0">
                  <a:pos x="299" y="486"/>
                </a:cxn>
                <a:cxn ang="0">
                  <a:pos x="9" y="231"/>
                </a:cxn>
                <a:cxn ang="0">
                  <a:pos x="335" y="0"/>
                </a:cxn>
                <a:cxn ang="0">
                  <a:pos x="493" y="23"/>
                </a:cxn>
                <a:cxn ang="0">
                  <a:pos x="621" y="124"/>
                </a:cxn>
                <a:cxn ang="0">
                  <a:pos x="559" y="192"/>
                </a:cxn>
                <a:cxn ang="0">
                  <a:pos x="530" y="186"/>
                </a:cxn>
                <a:cxn ang="0">
                  <a:pos x="336" y="134"/>
                </a:cxn>
                <a:cxn ang="0">
                  <a:pos x="159" y="228"/>
                </a:cxn>
                <a:cxn ang="0">
                  <a:pos x="357" y="352"/>
                </a:cxn>
                <a:cxn ang="0">
                  <a:pos x="646" y="608"/>
                </a:cxn>
                <a:cxn ang="0">
                  <a:pos x="327" y="852"/>
                </a:cxn>
              </a:cxnLst>
              <a:rect l="0" t="0" r="r" b="b"/>
              <a:pathLst>
                <a:path w="646" h="852">
                  <a:moveTo>
                    <a:pt x="327" y="852"/>
                  </a:moveTo>
                  <a:cubicBezTo>
                    <a:pt x="227" y="852"/>
                    <a:pt x="114" y="821"/>
                    <a:pt x="42" y="766"/>
                  </a:cubicBezTo>
                  <a:cubicBezTo>
                    <a:pt x="17" y="746"/>
                    <a:pt x="0" y="721"/>
                    <a:pt x="0" y="694"/>
                  </a:cubicBezTo>
                  <a:cubicBezTo>
                    <a:pt x="0" y="656"/>
                    <a:pt x="25" y="630"/>
                    <a:pt x="63" y="630"/>
                  </a:cubicBezTo>
                  <a:cubicBezTo>
                    <a:pt x="77" y="630"/>
                    <a:pt x="89" y="634"/>
                    <a:pt x="101" y="641"/>
                  </a:cubicBezTo>
                  <a:cubicBezTo>
                    <a:pt x="168" y="683"/>
                    <a:pt x="214" y="720"/>
                    <a:pt x="330" y="720"/>
                  </a:cubicBezTo>
                  <a:cubicBezTo>
                    <a:pt x="448" y="720"/>
                    <a:pt x="495" y="672"/>
                    <a:pt x="495" y="616"/>
                  </a:cubicBezTo>
                  <a:cubicBezTo>
                    <a:pt x="495" y="556"/>
                    <a:pt x="447" y="525"/>
                    <a:pt x="299" y="486"/>
                  </a:cubicBezTo>
                  <a:cubicBezTo>
                    <a:pt x="75" y="426"/>
                    <a:pt x="9" y="355"/>
                    <a:pt x="9" y="231"/>
                  </a:cubicBezTo>
                  <a:cubicBezTo>
                    <a:pt x="9" y="81"/>
                    <a:pt x="138" y="0"/>
                    <a:pt x="335" y="0"/>
                  </a:cubicBezTo>
                  <a:cubicBezTo>
                    <a:pt x="379" y="0"/>
                    <a:pt x="440" y="8"/>
                    <a:pt x="493" y="23"/>
                  </a:cubicBezTo>
                  <a:cubicBezTo>
                    <a:pt x="549" y="39"/>
                    <a:pt x="621" y="74"/>
                    <a:pt x="621" y="124"/>
                  </a:cubicBezTo>
                  <a:cubicBezTo>
                    <a:pt x="621" y="157"/>
                    <a:pt x="601" y="192"/>
                    <a:pt x="559" y="192"/>
                  </a:cubicBezTo>
                  <a:cubicBezTo>
                    <a:pt x="549" y="192"/>
                    <a:pt x="540" y="190"/>
                    <a:pt x="530" y="186"/>
                  </a:cubicBezTo>
                  <a:cubicBezTo>
                    <a:pt x="473" y="160"/>
                    <a:pt x="414" y="134"/>
                    <a:pt x="336" y="134"/>
                  </a:cubicBezTo>
                  <a:cubicBezTo>
                    <a:pt x="226" y="134"/>
                    <a:pt x="159" y="163"/>
                    <a:pt x="159" y="228"/>
                  </a:cubicBezTo>
                  <a:cubicBezTo>
                    <a:pt x="159" y="288"/>
                    <a:pt x="209" y="309"/>
                    <a:pt x="357" y="352"/>
                  </a:cubicBezTo>
                  <a:cubicBezTo>
                    <a:pt x="526" y="402"/>
                    <a:pt x="646" y="450"/>
                    <a:pt x="646" y="608"/>
                  </a:cubicBezTo>
                  <a:cubicBezTo>
                    <a:pt x="646" y="751"/>
                    <a:pt x="537" y="852"/>
                    <a:pt x="327" y="85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3575" y="413"/>
              <a:ext cx="62" cy="347"/>
            </a:xfrm>
            <a:custGeom>
              <a:avLst/>
              <a:gdLst/>
              <a:ahLst/>
              <a:cxnLst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766"/>
                </a:cxn>
                <a:cxn ang="0">
                  <a:pos x="77" y="842"/>
                </a:cxn>
              </a:cxnLst>
              <a:rect l="0" t="0" r="r" b="b"/>
              <a:pathLst>
                <a:path w="151" h="842">
                  <a:moveTo>
                    <a:pt x="77" y="842"/>
                  </a:move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3700" y="411"/>
              <a:ext cx="320" cy="351"/>
            </a:xfrm>
            <a:custGeom>
              <a:avLst/>
              <a:gdLst/>
              <a:ahLst/>
              <a:cxnLst>
                <a:cxn ang="0">
                  <a:pos x="760" y="704"/>
                </a:cxn>
                <a:cxn ang="0">
                  <a:pos x="423" y="852"/>
                </a:cxn>
                <a:cxn ang="0">
                  <a:pos x="0" y="426"/>
                </a:cxn>
                <a:cxn ang="0">
                  <a:pos x="420" y="0"/>
                </a:cxn>
                <a:cxn ang="0">
                  <a:pos x="695" y="105"/>
                </a:cxn>
                <a:cxn ang="0">
                  <a:pos x="719" y="156"/>
                </a:cxn>
                <a:cxn ang="0">
                  <a:pos x="651" y="225"/>
                </a:cxn>
                <a:cxn ang="0">
                  <a:pos x="602" y="208"/>
                </a:cxn>
                <a:cxn ang="0">
                  <a:pos x="420" y="140"/>
                </a:cxn>
                <a:cxn ang="0">
                  <a:pos x="152" y="426"/>
                </a:cxn>
                <a:cxn ang="0">
                  <a:pos x="423" y="720"/>
                </a:cxn>
                <a:cxn ang="0">
                  <a:pos x="629" y="646"/>
                </a:cxn>
                <a:cxn ang="0">
                  <a:pos x="629" y="519"/>
                </a:cxn>
                <a:cxn ang="0">
                  <a:pos x="468" y="519"/>
                </a:cxn>
                <a:cxn ang="0">
                  <a:pos x="399" y="451"/>
                </a:cxn>
                <a:cxn ang="0">
                  <a:pos x="468" y="383"/>
                </a:cxn>
                <a:cxn ang="0">
                  <a:pos x="700" y="383"/>
                </a:cxn>
                <a:cxn ang="0">
                  <a:pos x="777" y="460"/>
                </a:cxn>
                <a:cxn ang="0">
                  <a:pos x="777" y="656"/>
                </a:cxn>
                <a:cxn ang="0">
                  <a:pos x="760" y="704"/>
                </a:cxn>
              </a:cxnLst>
              <a:rect l="0" t="0" r="r" b="b"/>
              <a:pathLst>
                <a:path w="777" h="852">
                  <a:moveTo>
                    <a:pt x="760" y="704"/>
                  </a:moveTo>
                  <a:cubicBezTo>
                    <a:pt x="679" y="804"/>
                    <a:pt x="546" y="852"/>
                    <a:pt x="423" y="852"/>
                  </a:cubicBezTo>
                  <a:cubicBezTo>
                    <a:pt x="160" y="852"/>
                    <a:pt x="0" y="660"/>
                    <a:pt x="0" y="426"/>
                  </a:cubicBezTo>
                  <a:cubicBezTo>
                    <a:pt x="0" y="177"/>
                    <a:pt x="181" y="0"/>
                    <a:pt x="420" y="0"/>
                  </a:cubicBezTo>
                  <a:cubicBezTo>
                    <a:pt x="516" y="0"/>
                    <a:pt x="625" y="32"/>
                    <a:pt x="695" y="105"/>
                  </a:cubicBezTo>
                  <a:cubicBezTo>
                    <a:pt x="710" y="120"/>
                    <a:pt x="719" y="136"/>
                    <a:pt x="719" y="156"/>
                  </a:cubicBezTo>
                  <a:cubicBezTo>
                    <a:pt x="719" y="193"/>
                    <a:pt x="693" y="225"/>
                    <a:pt x="651" y="225"/>
                  </a:cubicBezTo>
                  <a:cubicBezTo>
                    <a:pt x="634" y="225"/>
                    <a:pt x="618" y="219"/>
                    <a:pt x="602" y="208"/>
                  </a:cubicBezTo>
                  <a:cubicBezTo>
                    <a:pt x="555" y="172"/>
                    <a:pt x="504" y="140"/>
                    <a:pt x="420" y="140"/>
                  </a:cubicBezTo>
                  <a:cubicBezTo>
                    <a:pt x="258" y="140"/>
                    <a:pt x="152" y="262"/>
                    <a:pt x="152" y="426"/>
                  </a:cubicBezTo>
                  <a:cubicBezTo>
                    <a:pt x="152" y="594"/>
                    <a:pt x="251" y="720"/>
                    <a:pt x="423" y="720"/>
                  </a:cubicBezTo>
                  <a:cubicBezTo>
                    <a:pt x="507" y="720"/>
                    <a:pt x="581" y="691"/>
                    <a:pt x="629" y="646"/>
                  </a:cubicBezTo>
                  <a:cubicBezTo>
                    <a:pt x="629" y="519"/>
                    <a:pt x="629" y="519"/>
                    <a:pt x="629" y="519"/>
                  </a:cubicBezTo>
                  <a:cubicBezTo>
                    <a:pt x="468" y="519"/>
                    <a:pt x="468" y="519"/>
                    <a:pt x="468" y="519"/>
                  </a:cubicBezTo>
                  <a:cubicBezTo>
                    <a:pt x="431" y="519"/>
                    <a:pt x="399" y="489"/>
                    <a:pt x="399" y="451"/>
                  </a:cubicBezTo>
                  <a:cubicBezTo>
                    <a:pt x="399" y="411"/>
                    <a:pt x="431" y="383"/>
                    <a:pt x="468" y="383"/>
                  </a:cubicBezTo>
                  <a:cubicBezTo>
                    <a:pt x="700" y="383"/>
                    <a:pt x="700" y="383"/>
                    <a:pt x="700" y="383"/>
                  </a:cubicBezTo>
                  <a:cubicBezTo>
                    <a:pt x="744" y="383"/>
                    <a:pt x="777" y="418"/>
                    <a:pt x="777" y="460"/>
                  </a:cubicBezTo>
                  <a:cubicBezTo>
                    <a:pt x="777" y="656"/>
                    <a:pt x="777" y="656"/>
                    <a:pt x="777" y="656"/>
                  </a:cubicBezTo>
                  <a:cubicBezTo>
                    <a:pt x="777" y="677"/>
                    <a:pt x="772" y="688"/>
                    <a:pt x="760" y="70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4086" y="413"/>
              <a:ext cx="285" cy="347"/>
            </a:xfrm>
            <a:custGeom>
              <a:avLst/>
              <a:gdLst/>
              <a:ahLst/>
              <a:cxnLst>
                <a:cxn ang="0">
                  <a:pos x="617" y="842"/>
                </a:cxn>
                <a:cxn ang="0">
                  <a:pos x="541" y="766"/>
                </a:cxn>
                <a:cxn ang="0">
                  <a:pos x="541" y="479"/>
                </a:cxn>
                <a:cxn ang="0">
                  <a:pos x="151" y="479"/>
                </a:cxn>
                <a:cxn ang="0">
                  <a:pos x="151" y="766"/>
                </a:cxn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339"/>
                </a:cxn>
                <a:cxn ang="0">
                  <a:pos x="541" y="339"/>
                </a:cxn>
                <a:cxn ang="0">
                  <a:pos x="541" y="77"/>
                </a:cxn>
                <a:cxn ang="0">
                  <a:pos x="617" y="0"/>
                </a:cxn>
                <a:cxn ang="0">
                  <a:pos x="692" y="77"/>
                </a:cxn>
                <a:cxn ang="0">
                  <a:pos x="692" y="766"/>
                </a:cxn>
                <a:cxn ang="0">
                  <a:pos x="617" y="842"/>
                </a:cxn>
              </a:cxnLst>
              <a:rect l="0" t="0" r="r" b="b"/>
              <a:pathLst>
                <a:path w="692" h="842">
                  <a:moveTo>
                    <a:pt x="617" y="842"/>
                  </a:moveTo>
                  <a:cubicBezTo>
                    <a:pt x="575" y="842"/>
                    <a:pt x="541" y="808"/>
                    <a:pt x="541" y="766"/>
                  </a:cubicBezTo>
                  <a:cubicBezTo>
                    <a:pt x="541" y="479"/>
                    <a:pt x="541" y="479"/>
                    <a:pt x="541" y="479"/>
                  </a:cubicBezTo>
                  <a:cubicBezTo>
                    <a:pt x="151" y="479"/>
                    <a:pt x="151" y="479"/>
                    <a:pt x="151" y="479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339"/>
                    <a:pt x="151" y="339"/>
                    <a:pt x="151" y="339"/>
                  </a:cubicBezTo>
                  <a:cubicBezTo>
                    <a:pt x="541" y="339"/>
                    <a:pt x="541" y="339"/>
                    <a:pt x="541" y="339"/>
                  </a:cubicBezTo>
                  <a:cubicBezTo>
                    <a:pt x="541" y="77"/>
                    <a:pt x="541" y="77"/>
                    <a:pt x="541" y="77"/>
                  </a:cubicBezTo>
                  <a:cubicBezTo>
                    <a:pt x="541" y="35"/>
                    <a:pt x="575" y="0"/>
                    <a:pt x="617" y="0"/>
                  </a:cubicBezTo>
                  <a:cubicBezTo>
                    <a:pt x="658" y="0"/>
                    <a:pt x="692" y="35"/>
                    <a:pt x="692" y="77"/>
                  </a:cubicBezTo>
                  <a:cubicBezTo>
                    <a:pt x="692" y="766"/>
                    <a:pt x="692" y="766"/>
                    <a:pt x="692" y="766"/>
                  </a:cubicBezTo>
                  <a:cubicBezTo>
                    <a:pt x="692" y="808"/>
                    <a:pt x="658" y="842"/>
                    <a:pt x="61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4421" y="417"/>
              <a:ext cx="296" cy="343"/>
            </a:xfrm>
            <a:custGeom>
              <a:avLst/>
              <a:gdLst/>
              <a:ahLst/>
              <a:cxnLst>
                <a:cxn ang="0">
                  <a:pos x="646" y="142"/>
                </a:cxn>
                <a:cxn ang="0">
                  <a:pos x="435" y="142"/>
                </a:cxn>
                <a:cxn ang="0">
                  <a:pos x="435" y="756"/>
                </a:cxn>
                <a:cxn ang="0">
                  <a:pos x="358" y="832"/>
                </a:cxn>
                <a:cxn ang="0">
                  <a:pos x="284" y="756"/>
                </a:cxn>
                <a:cxn ang="0">
                  <a:pos x="284" y="142"/>
                </a:cxn>
                <a:cxn ang="0">
                  <a:pos x="72" y="142"/>
                </a:cxn>
                <a:cxn ang="0">
                  <a:pos x="0" y="72"/>
                </a:cxn>
                <a:cxn ang="0">
                  <a:pos x="72" y="0"/>
                </a:cxn>
                <a:cxn ang="0">
                  <a:pos x="646" y="0"/>
                </a:cxn>
                <a:cxn ang="0">
                  <a:pos x="718" y="72"/>
                </a:cxn>
                <a:cxn ang="0">
                  <a:pos x="646" y="142"/>
                </a:cxn>
              </a:cxnLst>
              <a:rect l="0" t="0" r="r" b="b"/>
              <a:pathLst>
                <a:path w="718" h="832">
                  <a:moveTo>
                    <a:pt x="646" y="142"/>
                  </a:moveTo>
                  <a:cubicBezTo>
                    <a:pt x="435" y="142"/>
                    <a:pt x="435" y="142"/>
                    <a:pt x="435" y="142"/>
                  </a:cubicBezTo>
                  <a:cubicBezTo>
                    <a:pt x="435" y="756"/>
                    <a:pt x="435" y="756"/>
                    <a:pt x="435" y="756"/>
                  </a:cubicBezTo>
                  <a:cubicBezTo>
                    <a:pt x="435" y="798"/>
                    <a:pt x="400" y="832"/>
                    <a:pt x="358" y="832"/>
                  </a:cubicBezTo>
                  <a:cubicBezTo>
                    <a:pt x="316" y="832"/>
                    <a:pt x="284" y="798"/>
                    <a:pt x="284" y="756"/>
                  </a:cubicBezTo>
                  <a:cubicBezTo>
                    <a:pt x="284" y="142"/>
                    <a:pt x="284" y="142"/>
                    <a:pt x="284" y="142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32" y="142"/>
                    <a:pt x="0" y="110"/>
                    <a:pt x="0" y="72"/>
                  </a:cubicBezTo>
                  <a:cubicBezTo>
                    <a:pt x="0" y="32"/>
                    <a:pt x="31" y="0"/>
                    <a:pt x="72" y="0"/>
                  </a:cubicBezTo>
                  <a:cubicBezTo>
                    <a:pt x="646" y="0"/>
                    <a:pt x="646" y="0"/>
                    <a:pt x="646" y="0"/>
                  </a:cubicBezTo>
                  <a:cubicBezTo>
                    <a:pt x="685" y="0"/>
                    <a:pt x="718" y="32"/>
                    <a:pt x="718" y="72"/>
                  </a:cubicBezTo>
                  <a:cubicBezTo>
                    <a:pt x="718" y="110"/>
                    <a:pt x="687" y="142"/>
                    <a:pt x="646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1927" y="852"/>
              <a:ext cx="214" cy="327"/>
            </a:xfrm>
            <a:custGeom>
              <a:avLst/>
              <a:gdLst/>
              <a:ahLst/>
              <a:cxnLst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489" y="0"/>
                </a:cxn>
                <a:cxn ang="0">
                  <a:pos x="520" y="32"/>
                </a:cxn>
                <a:cxn ang="0">
                  <a:pos x="489" y="64"/>
                </a:cxn>
                <a:cxn ang="0">
                  <a:pos x="70" y="64"/>
                </a:cxn>
                <a:cxn ang="0">
                  <a:pos x="70" y="348"/>
                </a:cxn>
                <a:cxn ang="0">
                  <a:pos x="313" y="348"/>
                </a:cxn>
                <a:cxn ang="0">
                  <a:pos x="345" y="379"/>
                </a:cxn>
                <a:cxn ang="0">
                  <a:pos x="313" y="411"/>
                </a:cxn>
                <a:cxn ang="0">
                  <a:pos x="70" y="411"/>
                </a:cxn>
                <a:cxn ang="0">
                  <a:pos x="70" y="759"/>
                </a:cxn>
                <a:cxn ang="0">
                  <a:pos x="35" y="794"/>
                </a:cxn>
              </a:cxnLst>
              <a:rect l="0" t="0" r="r" b="b"/>
              <a:pathLst>
                <a:path w="520" h="794">
                  <a:moveTo>
                    <a:pt x="35" y="794"/>
                  </a:move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506" y="0"/>
                    <a:pt x="520" y="14"/>
                    <a:pt x="520" y="32"/>
                  </a:cubicBezTo>
                  <a:cubicBezTo>
                    <a:pt x="520" y="50"/>
                    <a:pt x="506" y="64"/>
                    <a:pt x="489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313" y="348"/>
                    <a:pt x="313" y="348"/>
                    <a:pt x="313" y="348"/>
                  </a:cubicBezTo>
                  <a:cubicBezTo>
                    <a:pt x="331" y="348"/>
                    <a:pt x="345" y="362"/>
                    <a:pt x="345" y="379"/>
                  </a:cubicBezTo>
                  <a:cubicBezTo>
                    <a:pt x="345" y="397"/>
                    <a:pt x="331" y="411"/>
                    <a:pt x="313" y="411"/>
                  </a:cubicBezTo>
                  <a:cubicBezTo>
                    <a:pt x="70" y="411"/>
                    <a:pt x="70" y="411"/>
                    <a:pt x="70" y="411"/>
                  </a:cubicBezTo>
                  <a:cubicBezTo>
                    <a:pt x="70" y="759"/>
                    <a:pt x="70" y="759"/>
                    <a:pt x="70" y="759"/>
                  </a:cubicBezTo>
                  <a:cubicBezTo>
                    <a:pt x="70" y="779"/>
                    <a:pt x="55" y="794"/>
                    <a:pt x="35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4" name="Freeform 19"/>
            <p:cNvSpPr>
              <a:spLocks noEditPoints="1"/>
            </p:cNvSpPr>
            <p:nvPr/>
          </p:nvSpPr>
          <p:spPr bwMode="auto">
            <a:xfrm>
              <a:off x="2131" y="848"/>
              <a:ext cx="300" cy="331"/>
            </a:xfrm>
            <a:custGeom>
              <a:avLst/>
              <a:gdLst/>
              <a:ahLst/>
              <a:cxnLst>
                <a:cxn ang="0">
                  <a:pos x="726" y="755"/>
                </a:cxn>
                <a:cxn ang="0">
                  <a:pos x="730" y="771"/>
                </a:cxn>
                <a:cxn ang="0">
                  <a:pos x="696" y="803"/>
                </a:cxn>
                <a:cxn ang="0">
                  <a:pos x="665" y="781"/>
                </a:cxn>
                <a:cxn ang="0">
                  <a:pos x="568" y="565"/>
                </a:cxn>
                <a:cxn ang="0">
                  <a:pos x="163" y="565"/>
                </a:cxn>
                <a:cxn ang="0">
                  <a:pos x="66" y="781"/>
                </a:cxn>
                <a:cxn ang="0">
                  <a:pos x="35" y="803"/>
                </a:cxn>
                <a:cxn ang="0">
                  <a:pos x="0" y="771"/>
                </a:cxn>
                <a:cxn ang="0">
                  <a:pos x="5" y="755"/>
                </a:cxn>
                <a:cxn ang="0">
                  <a:pos x="332" y="23"/>
                </a:cxn>
                <a:cxn ang="0">
                  <a:pos x="365" y="0"/>
                </a:cxn>
                <a:cxn ang="0">
                  <a:pos x="398" y="23"/>
                </a:cxn>
                <a:cxn ang="0">
                  <a:pos x="726" y="755"/>
                </a:cxn>
                <a:cxn ang="0">
                  <a:pos x="541" y="503"/>
                </a:cxn>
                <a:cxn ang="0">
                  <a:pos x="365" y="99"/>
                </a:cxn>
                <a:cxn ang="0">
                  <a:pos x="190" y="503"/>
                </a:cxn>
                <a:cxn ang="0">
                  <a:pos x="541" y="503"/>
                </a:cxn>
              </a:cxnLst>
              <a:rect l="0" t="0" r="r" b="b"/>
              <a:pathLst>
                <a:path w="730" h="803">
                  <a:moveTo>
                    <a:pt x="726" y="755"/>
                  </a:moveTo>
                  <a:cubicBezTo>
                    <a:pt x="728" y="759"/>
                    <a:pt x="730" y="765"/>
                    <a:pt x="730" y="771"/>
                  </a:cubicBezTo>
                  <a:cubicBezTo>
                    <a:pt x="730" y="789"/>
                    <a:pt x="718" y="803"/>
                    <a:pt x="696" y="803"/>
                  </a:cubicBezTo>
                  <a:cubicBezTo>
                    <a:pt x="679" y="803"/>
                    <a:pt x="669" y="792"/>
                    <a:pt x="665" y="781"/>
                  </a:cubicBezTo>
                  <a:cubicBezTo>
                    <a:pt x="568" y="565"/>
                    <a:pt x="568" y="565"/>
                    <a:pt x="568" y="565"/>
                  </a:cubicBezTo>
                  <a:cubicBezTo>
                    <a:pt x="163" y="565"/>
                    <a:pt x="163" y="565"/>
                    <a:pt x="163" y="565"/>
                  </a:cubicBezTo>
                  <a:cubicBezTo>
                    <a:pt x="66" y="781"/>
                    <a:pt x="66" y="781"/>
                    <a:pt x="66" y="781"/>
                  </a:cubicBezTo>
                  <a:cubicBezTo>
                    <a:pt x="62" y="792"/>
                    <a:pt x="52" y="803"/>
                    <a:pt x="35" y="803"/>
                  </a:cubicBezTo>
                  <a:cubicBezTo>
                    <a:pt x="13" y="803"/>
                    <a:pt x="0" y="789"/>
                    <a:pt x="0" y="771"/>
                  </a:cubicBezTo>
                  <a:cubicBezTo>
                    <a:pt x="0" y="765"/>
                    <a:pt x="3" y="759"/>
                    <a:pt x="5" y="755"/>
                  </a:cubicBezTo>
                  <a:cubicBezTo>
                    <a:pt x="332" y="23"/>
                    <a:pt x="332" y="23"/>
                    <a:pt x="332" y="23"/>
                  </a:cubicBezTo>
                  <a:cubicBezTo>
                    <a:pt x="340" y="8"/>
                    <a:pt x="349" y="0"/>
                    <a:pt x="365" y="0"/>
                  </a:cubicBezTo>
                  <a:cubicBezTo>
                    <a:pt x="382" y="0"/>
                    <a:pt x="391" y="8"/>
                    <a:pt x="398" y="23"/>
                  </a:cubicBezTo>
                  <a:lnTo>
                    <a:pt x="726" y="755"/>
                  </a:lnTo>
                  <a:close/>
                  <a:moveTo>
                    <a:pt x="541" y="503"/>
                  </a:moveTo>
                  <a:cubicBezTo>
                    <a:pt x="365" y="99"/>
                    <a:pt x="365" y="99"/>
                    <a:pt x="365" y="99"/>
                  </a:cubicBezTo>
                  <a:cubicBezTo>
                    <a:pt x="190" y="503"/>
                    <a:pt x="190" y="503"/>
                    <a:pt x="190" y="503"/>
                  </a:cubicBezTo>
                  <a:lnTo>
                    <a:pt x="541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2463" y="846"/>
              <a:ext cx="289" cy="335"/>
            </a:xfrm>
            <a:custGeom>
              <a:avLst/>
              <a:gdLst/>
              <a:ahLst/>
              <a:cxnLst>
                <a:cxn ang="0">
                  <a:pos x="694" y="148"/>
                </a:cxn>
                <a:cxn ang="0">
                  <a:pos x="703" y="172"/>
                </a:cxn>
                <a:cxn ang="0">
                  <a:pos x="670" y="204"/>
                </a:cxn>
                <a:cxn ang="0">
                  <a:pos x="646" y="191"/>
                </a:cxn>
                <a:cxn ang="0">
                  <a:pos x="392" y="65"/>
                </a:cxn>
                <a:cxn ang="0">
                  <a:pos x="71" y="406"/>
                </a:cxn>
                <a:cxn ang="0">
                  <a:pos x="392" y="748"/>
                </a:cxn>
                <a:cxn ang="0">
                  <a:pos x="646" y="622"/>
                </a:cxn>
                <a:cxn ang="0">
                  <a:pos x="670" y="609"/>
                </a:cxn>
                <a:cxn ang="0">
                  <a:pos x="703" y="641"/>
                </a:cxn>
                <a:cxn ang="0">
                  <a:pos x="694" y="664"/>
                </a:cxn>
                <a:cxn ang="0">
                  <a:pos x="392" y="813"/>
                </a:cxn>
                <a:cxn ang="0">
                  <a:pos x="0" y="406"/>
                </a:cxn>
                <a:cxn ang="0">
                  <a:pos x="392" y="0"/>
                </a:cxn>
                <a:cxn ang="0">
                  <a:pos x="694" y="148"/>
                </a:cxn>
              </a:cxnLst>
              <a:rect l="0" t="0" r="r" b="b"/>
              <a:pathLst>
                <a:path w="703" h="813">
                  <a:moveTo>
                    <a:pt x="694" y="148"/>
                  </a:moveTo>
                  <a:cubicBezTo>
                    <a:pt x="699" y="156"/>
                    <a:pt x="703" y="163"/>
                    <a:pt x="703" y="172"/>
                  </a:cubicBezTo>
                  <a:cubicBezTo>
                    <a:pt x="703" y="191"/>
                    <a:pt x="689" y="204"/>
                    <a:pt x="670" y="204"/>
                  </a:cubicBezTo>
                  <a:cubicBezTo>
                    <a:pt x="660" y="204"/>
                    <a:pt x="653" y="200"/>
                    <a:pt x="646" y="191"/>
                  </a:cubicBezTo>
                  <a:cubicBezTo>
                    <a:pt x="587" y="117"/>
                    <a:pt x="516" y="65"/>
                    <a:pt x="392" y="65"/>
                  </a:cubicBezTo>
                  <a:cubicBezTo>
                    <a:pt x="189" y="65"/>
                    <a:pt x="71" y="227"/>
                    <a:pt x="71" y="406"/>
                  </a:cubicBezTo>
                  <a:cubicBezTo>
                    <a:pt x="71" y="585"/>
                    <a:pt x="189" y="748"/>
                    <a:pt x="392" y="748"/>
                  </a:cubicBezTo>
                  <a:cubicBezTo>
                    <a:pt x="516" y="748"/>
                    <a:pt x="587" y="696"/>
                    <a:pt x="646" y="622"/>
                  </a:cubicBezTo>
                  <a:cubicBezTo>
                    <a:pt x="653" y="612"/>
                    <a:pt x="660" y="609"/>
                    <a:pt x="670" y="609"/>
                  </a:cubicBezTo>
                  <a:cubicBezTo>
                    <a:pt x="689" y="609"/>
                    <a:pt x="703" y="622"/>
                    <a:pt x="703" y="641"/>
                  </a:cubicBezTo>
                  <a:cubicBezTo>
                    <a:pt x="703" y="650"/>
                    <a:pt x="699" y="657"/>
                    <a:pt x="694" y="664"/>
                  </a:cubicBezTo>
                  <a:cubicBezTo>
                    <a:pt x="630" y="748"/>
                    <a:pt x="532" y="813"/>
                    <a:pt x="392" y="813"/>
                  </a:cubicBezTo>
                  <a:cubicBezTo>
                    <a:pt x="154" y="813"/>
                    <a:pt x="0" y="630"/>
                    <a:pt x="0" y="406"/>
                  </a:cubicBezTo>
                  <a:cubicBezTo>
                    <a:pt x="0" y="183"/>
                    <a:pt x="154" y="0"/>
                    <a:pt x="392" y="0"/>
                  </a:cubicBezTo>
                  <a:cubicBezTo>
                    <a:pt x="532" y="0"/>
                    <a:pt x="630" y="65"/>
                    <a:pt x="694" y="1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2795" y="852"/>
              <a:ext cx="265" cy="327"/>
            </a:xfrm>
            <a:custGeom>
              <a:avLst/>
              <a:gdLst/>
              <a:ahLst/>
              <a:cxnLst>
                <a:cxn ang="0">
                  <a:pos x="321" y="794"/>
                </a:cxn>
                <a:cxn ang="0">
                  <a:pos x="286" y="759"/>
                </a:cxn>
                <a:cxn ang="0">
                  <a:pos x="286" y="64"/>
                </a:cxn>
                <a:cxn ang="0">
                  <a:pos x="32" y="64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11" y="0"/>
                </a:cxn>
                <a:cxn ang="0">
                  <a:pos x="643" y="32"/>
                </a:cxn>
                <a:cxn ang="0">
                  <a:pos x="611" y="64"/>
                </a:cxn>
                <a:cxn ang="0">
                  <a:pos x="357" y="64"/>
                </a:cxn>
                <a:cxn ang="0">
                  <a:pos x="357" y="759"/>
                </a:cxn>
                <a:cxn ang="0">
                  <a:pos x="321" y="794"/>
                </a:cxn>
              </a:cxnLst>
              <a:rect l="0" t="0" r="r" b="b"/>
              <a:pathLst>
                <a:path w="643" h="794">
                  <a:moveTo>
                    <a:pt x="321" y="794"/>
                  </a:moveTo>
                  <a:cubicBezTo>
                    <a:pt x="301" y="794"/>
                    <a:pt x="286" y="779"/>
                    <a:pt x="286" y="759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611" y="0"/>
                    <a:pt x="611" y="0"/>
                    <a:pt x="611" y="0"/>
                  </a:cubicBezTo>
                  <a:cubicBezTo>
                    <a:pt x="629" y="0"/>
                    <a:pt x="643" y="14"/>
                    <a:pt x="643" y="32"/>
                  </a:cubicBezTo>
                  <a:cubicBezTo>
                    <a:pt x="643" y="50"/>
                    <a:pt x="629" y="64"/>
                    <a:pt x="611" y="64"/>
                  </a:cubicBezTo>
                  <a:cubicBezTo>
                    <a:pt x="357" y="64"/>
                    <a:pt x="357" y="64"/>
                    <a:pt x="357" y="64"/>
                  </a:cubicBezTo>
                  <a:cubicBezTo>
                    <a:pt x="357" y="759"/>
                    <a:pt x="357" y="759"/>
                    <a:pt x="357" y="759"/>
                  </a:cubicBezTo>
                  <a:cubicBezTo>
                    <a:pt x="357" y="779"/>
                    <a:pt x="341" y="794"/>
                    <a:pt x="321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7" name="Freeform 22"/>
            <p:cNvSpPr>
              <a:spLocks noEditPoints="1"/>
            </p:cNvSpPr>
            <p:nvPr/>
          </p:nvSpPr>
          <p:spPr bwMode="auto">
            <a:xfrm>
              <a:off x="3081" y="846"/>
              <a:ext cx="325" cy="335"/>
            </a:xfrm>
            <a:custGeom>
              <a:avLst/>
              <a:gdLst/>
              <a:ahLst/>
              <a:cxnLst>
                <a:cxn ang="0">
                  <a:pos x="396" y="813"/>
                </a:cxn>
                <a:cxn ang="0">
                  <a:pos x="0" y="406"/>
                </a:cxn>
                <a:cxn ang="0">
                  <a:pos x="396" y="0"/>
                </a:cxn>
                <a:cxn ang="0">
                  <a:pos x="789" y="406"/>
                </a:cxn>
                <a:cxn ang="0">
                  <a:pos x="396" y="813"/>
                </a:cxn>
                <a:cxn ang="0">
                  <a:pos x="396" y="63"/>
                </a:cxn>
                <a:cxn ang="0">
                  <a:pos x="70" y="406"/>
                </a:cxn>
                <a:cxn ang="0">
                  <a:pos x="396" y="750"/>
                </a:cxn>
                <a:cxn ang="0">
                  <a:pos x="718" y="406"/>
                </a:cxn>
                <a:cxn ang="0">
                  <a:pos x="396" y="63"/>
                </a:cxn>
              </a:cxnLst>
              <a:rect l="0" t="0" r="r" b="b"/>
              <a:pathLst>
                <a:path w="789" h="813">
                  <a:moveTo>
                    <a:pt x="396" y="813"/>
                  </a:moveTo>
                  <a:cubicBezTo>
                    <a:pt x="160" y="813"/>
                    <a:pt x="0" y="625"/>
                    <a:pt x="0" y="406"/>
                  </a:cubicBezTo>
                  <a:cubicBezTo>
                    <a:pt x="0" y="187"/>
                    <a:pt x="160" y="0"/>
                    <a:pt x="396" y="0"/>
                  </a:cubicBezTo>
                  <a:cubicBezTo>
                    <a:pt x="631" y="0"/>
                    <a:pt x="789" y="187"/>
                    <a:pt x="789" y="406"/>
                  </a:cubicBezTo>
                  <a:cubicBezTo>
                    <a:pt x="789" y="625"/>
                    <a:pt x="631" y="813"/>
                    <a:pt x="396" y="813"/>
                  </a:cubicBezTo>
                  <a:moveTo>
                    <a:pt x="396" y="63"/>
                  </a:moveTo>
                  <a:cubicBezTo>
                    <a:pt x="193" y="63"/>
                    <a:pt x="70" y="226"/>
                    <a:pt x="70" y="406"/>
                  </a:cubicBezTo>
                  <a:cubicBezTo>
                    <a:pt x="70" y="587"/>
                    <a:pt x="193" y="750"/>
                    <a:pt x="396" y="750"/>
                  </a:cubicBezTo>
                  <a:cubicBezTo>
                    <a:pt x="598" y="750"/>
                    <a:pt x="718" y="587"/>
                    <a:pt x="718" y="406"/>
                  </a:cubicBezTo>
                  <a:cubicBezTo>
                    <a:pt x="718" y="226"/>
                    <a:pt x="598" y="63"/>
                    <a:pt x="396" y="6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8" name="Freeform 23"/>
            <p:cNvSpPr>
              <a:spLocks noEditPoints="1"/>
            </p:cNvSpPr>
            <p:nvPr/>
          </p:nvSpPr>
          <p:spPr bwMode="auto">
            <a:xfrm>
              <a:off x="3477" y="852"/>
              <a:ext cx="253" cy="327"/>
            </a:xfrm>
            <a:custGeom>
              <a:avLst/>
              <a:gdLst/>
              <a:ahLst/>
              <a:cxnLst>
                <a:cxn ang="0">
                  <a:pos x="437" y="430"/>
                </a:cxn>
                <a:cxn ang="0">
                  <a:pos x="590" y="743"/>
                </a:cxn>
                <a:cxn ang="0">
                  <a:pos x="595" y="760"/>
                </a:cxn>
                <a:cxn ang="0">
                  <a:pos x="560" y="794"/>
                </a:cxn>
                <a:cxn ang="0">
                  <a:pos x="528" y="774"/>
                </a:cxn>
                <a:cxn ang="0">
                  <a:pos x="361" y="436"/>
                </a:cxn>
                <a:cxn ang="0">
                  <a:pos x="71" y="436"/>
                </a:cxn>
                <a:cxn ang="0">
                  <a:pos x="71" y="759"/>
                </a:cxn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373" y="0"/>
                </a:cxn>
                <a:cxn ang="0">
                  <a:pos x="615" y="218"/>
                </a:cxn>
                <a:cxn ang="0">
                  <a:pos x="437" y="430"/>
                </a:cxn>
                <a:cxn ang="0">
                  <a:pos x="387" y="64"/>
                </a:cxn>
                <a:cxn ang="0">
                  <a:pos x="71" y="64"/>
                </a:cxn>
                <a:cxn ang="0">
                  <a:pos x="71" y="372"/>
                </a:cxn>
                <a:cxn ang="0">
                  <a:pos x="387" y="372"/>
                </a:cxn>
                <a:cxn ang="0">
                  <a:pos x="544" y="218"/>
                </a:cxn>
                <a:cxn ang="0">
                  <a:pos x="387" y="64"/>
                </a:cxn>
              </a:cxnLst>
              <a:rect l="0" t="0" r="r" b="b"/>
              <a:pathLst>
                <a:path w="615" h="794">
                  <a:moveTo>
                    <a:pt x="437" y="430"/>
                  </a:moveTo>
                  <a:cubicBezTo>
                    <a:pt x="590" y="743"/>
                    <a:pt x="590" y="743"/>
                    <a:pt x="590" y="743"/>
                  </a:cubicBezTo>
                  <a:cubicBezTo>
                    <a:pt x="592" y="748"/>
                    <a:pt x="595" y="754"/>
                    <a:pt x="595" y="760"/>
                  </a:cubicBezTo>
                  <a:cubicBezTo>
                    <a:pt x="595" y="777"/>
                    <a:pt x="580" y="794"/>
                    <a:pt x="560" y="794"/>
                  </a:cubicBezTo>
                  <a:cubicBezTo>
                    <a:pt x="543" y="794"/>
                    <a:pt x="535" y="787"/>
                    <a:pt x="528" y="774"/>
                  </a:cubicBezTo>
                  <a:cubicBezTo>
                    <a:pt x="361" y="436"/>
                    <a:pt x="361" y="436"/>
                    <a:pt x="361" y="436"/>
                  </a:cubicBezTo>
                  <a:cubicBezTo>
                    <a:pt x="71" y="436"/>
                    <a:pt x="71" y="436"/>
                    <a:pt x="71" y="436"/>
                  </a:cubicBezTo>
                  <a:cubicBezTo>
                    <a:pt x="71" y="759"/>
                    <a:pt x="71" y="759"/>
                    <a:pt x="71" y="759"/>
                  </a:cubicBezTo>
                  <a:cubicBezTo>
                    <a:pt x="71" y="779"/>
                    <a:pt x="56" y="794"/>
                    <a:pt x="35" y="794"/>
                  </a:cubicBez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529" y="0"/>
                    <a:pt x="615" y="93"/>
                    <a:pt x="615" y="218"/>
                  </a:cubicBezTo>
                  <a:cubicBezTo>
                    <a:pt x="615" y="325"/>
                    <a:pt x="552" y="409"/>
                    <a:pt x="437" y="430"/>
                  </a:cubicBezTo>
                  <a:moveTo>
                    <a:pt x="387" y="64"/>
                  </a:moveTo>
                  <a:cubicBezTo>
                    <a:pt x="71" y="64"/>
                    <a:pt x="71" y="64"/>
                    <a:pt x="71" y="64"/>
                  </a:cubicBezTo>
                  <a:cubicBezTo>
                    <a:pt x="71" y="372"/>
                    <a:pt x="71" y="372"/>
                    <a:pt x="71" y="372"/>
                  </a:cubicBezTo>
                  <a:cubicBezTo>
                    <a:pt x="387" y="372"/>
                    <a:pt x="387" y="372"/>
                    <a:pt x="387" y="372"/>
                  </a:cubicBezTo>
                  <a:cubicBezTo>
                    <a:pt x="485" y="372"/>
                    <a:pt x="544" y="308"/>
                    <a:pt x="544" y="218"/>
                  </a:cubicBezTo>
                  <a:cubicBezTo>
                    <a:pt x="544" y="129"/>
                    <a:pt x="485" y="64"/>
                    <a:pt x="387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9" name="Freeform 24"/>
            <p:cNvSpPr>
              <a:spLocks/>
            </p:cNvSpPr>
            <p:nvPr/>
          </p:nvSpPr>
          <p:spPr bwMode="auto">
            <a:xfrm>
              <a:off x="3785" y="848"/>
              <a:ext cx="262" cy="331"/>
            </a:xfrm>
            <a:custGeom>
              <a:avLst/>
              <a:gdLst/>
              <a:ahLst/>
              <a:cxnLst>
                <a:cxn ang="0">
                  <a:pos x="354" y="450"/>
                </a:cxn>
                <a:cxn ang="0">
                  <a:pos x="354" y="768"/>
                </a:cxn>
                <a:cxn ang="0">
                  <a:pos x="319" y="803"/>
                </a:cxn>
                <a:cxn ang="0">
                  <a:pos x="284" y="768"/>
                </a:cxn>
                <a:cxn ang="0">
                  <a:pos x="284" y="450"/>
                </a:cxn>
                <a:cxn ang="0">
                  <a:pos x="7" y="52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2" y="16"/>
                </a:cxn>
                <a:cxn ang="0">
                  <a:pos x="319" y="384"/>
                </a:cxn>
                <a:cxn ang="0">
                  <a:pos x="576" y="16"/>
                </a:cxn>
                <a:cxn ang="0">
                  <a:pos x="606" y="0"/>
                </a:cxn>
                <a:cxn ang="0">
                  <a:pos x="638" y="32"/>
                </a:cxn>
                <a:cxn ang="0">
                  <a:pos x="631" y="52"/>
                </a:cxn>
                <a:cxn ang="0">
                  <a:pos x="354" y="450"/>
                </a:cxn>
              </a:cxnLst>
              <a:rect l="0" t="0" r="r" b="b"/>
              <a:pathLst>
                <a:path w="638" h="803">
                  <a:moveTo>
                    <a:pt x="354" y="450"/>
                  </a:moveTo>
                  <a:cubicBezTo>
                    <a:pt x="354" y="768"/>
                    <a:pt x="354" y="768"/>
                    <a:pt x="354" y="768"/>
                  </a:cubicBezTo>
                  <a:cubicBezTo>
                    <a:pt x="354" y="788"/>
                    <a:pt x="339" y="803"/>
                    <a:pt x="319" y="803"/>
                  </a:cubicBezTo>
                  <a:cubicBezTo>
                    <a:pt x="299" y="803"/>
                    <a:pt x="284" y="788"/>
                    <a:pt x="284" y="768"/>
                  </a:cubicBezTo>
                  <a:cubicBezTo>
                    <a:pt x="284" y="450"/>
                    <a:pt x="284" y="450"/>
                    <a:pt x="284" y="45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2" y="45"/>
                    <a:pt x="0" y="38"/>
                    <a:pt x="0" y="32"/>
                  </a:cubicBezTo>
                  <a:cubicBezTo>
                    <a:pt x="0" y="12"/>
                    <a:pt x="14" y="0"/>
                    <a:pt x="32" y="0"/>
                  </a:cubicBezTo>
                  <a:cubicBezTo>
                    <a:pt x="43" y="0"/>
                    <a:pt x="54" y="5"/>
                    <a:pt x="62" y="16"/>
                  </a:cubicBezTo>
                  <a:cubicBezTo>
                    <a:pt x="319" y="384"/>
                    <a:pt x="319" y="384"/>
                    <a:pt x="319" y="384"/>
                  </a:cubicBezTo>
                  <a:cubicBezTo>
                    <a:pt x="576" y="16"/>
                    <a:pt x="576" y="16"/>
                    <a:pt x="576" y="16"/>
                  </a:cubicBezTo>
                  <a:cubicBezTo>
                    <a:pt x="584" y="5"/>
                    <a:pt x="594" y="0"/>
                    <a:pt x="606" y="0"/>
                  </a:cubicBezTo>
                  <a:cubicBezTo>
                    <a:pt x="624" y="0"/>
                    <a:pt x="638" y="12"/>
                    <a:pt x="638" y="32"/>
                  </a:cubicBezTo>
                  <a:cubicBezTo>
                    <a:pt x="638" y="38"/>
                    <a:pt x="636" y="45"/>
                    <a:pt x="631" y="52"/>
                  </a:cubicBezTo>
                  <a:lnTo>
                    <a:pt x="354" y="4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FFFFFF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6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FFFFFF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GB" sz="5400" spc="600" dirty="0">
              <a:solidFill>
                <a:srgbClr val="FFFFFF">
                  <a:lumMod val="75000"/>
                </a:srgbClr>
              </a:solidFill>
            </a:endParaRPr>
          </a:p>
          <a:p>
            <a:pPr algn="ctr"/>
            <a:endParaRPr lang="en-GB" sz="5400" spc="600" dirty="0">
              <a:solidFill>
                <a:srgbClr val="FFFFFF">
                  <a:lumMod val="75000"/>
                </a:srgbClr>
              </a:solidFill>
            </a:endParaRPr>
          </a:p>
          <a:p>
            <a:pPr algn="ctr"/>
            <a:r>
              <a:rPr lang="en-GB" sz="5400" spc="600" dirty="0">
                <a:solidFill>
                  <a:srgbClr val="FFFFFF">
                    <a:lumMod val="75000"/>
                  </a:srgbClr>
                </a:solidFill>
              </a:rPr>
              <a:t>INSERT IMAGE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2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7" name="Text Placeholder 2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9144000" cy="1566318"/>
          </a:xfrm>
          <a:custGeom>
            <a:avLst/>
            <a:gdLst>
              <a:gd name="connsiteX0" fmla="*/ 0 w 8642350"/>
              <a:gd name="connsiteY0" fmla="*/ 0 h 443198"/>
              <a:gd name="connsiteX1" fmla="*/ 8642350 w 8642350"/>
              <a:gd name="connsiteY1" fmla="*/ 0 h 443198"/>
              <a:gd name="connsiteX2" fmla="*/ 8642350 w 8642350"/>
              <a:gd name="connsiteY2" fmla="*/ 443198 h 443198"/>
              <a:gd name="connsiteX3" fmla="*/ 0 w 8642350"/>
              <a:gd name="connsiteY3" fmla="*/ 443198 h 443198"/>
              <a:gd name="connsiteX4" fmla="*/ 0 w 8642350"/>
              <a:gd name="connsiteY4" fmla="*/ 0 h 443198"/>
              <a:gd name="connsiteX0" fmla="*/ 0 w 8642350"/>
              <a:gd name="connsiteY0" fmla="*/ 0 h 1305967"/>
              <a:gd name="connsiteX1" fmla="*/ 8642350 w 8642350"/>
              <a:gd name="connsiteY1" fmla="*/ 0 h 1305967"/>
              <a:gd name="connsiteX2" fmla="*/ 8642350 w 8642350"/>
              <a:gd name="connsiteY2" fmla="*/ 443198 h 1305967"/>
              <a:gd name="connsiteX3" fmla="*/ 4321175 w 8642350"/>
              <a:gd name="connsiteY3" fmla="*/ 1305967 h 1305967"/>
              <a:gd name="connsiteX4" fmla="*/ 0 w 8642350"/>
              <a:gd name="connsiteY4" fmla="*/ 443198 h 1305967"/>
              <a:gd name="connsiteX5" fmla="*/ 0 w 8642350"/>
              <a:gd name="connsiteY5" fmla="*/ 0 h 1305967"/>
              <a:gd name="connsiteX0" fmla="*/ 0 w 8893175"/>
              <a:gd name="connsiteY0" fmla="*/ 0 h 1305967"/>
              <a:gd name="connsiteX1" fmla="*/ 8642350 w 8893175"/>
              <a:gd name="connsiteY1" fmla="*/ 0 h 1305967"/>
              <a:gd name="connsiteX2" fmla="*/ 8893175 w 8893175"/>
              <a:gd name="connsiteY2" fmla="*/ 987249 h 1305967"/>
              <a:gd name="connsiteX3" fmla="*/ 4321175 w 8893175"/>
              <a:gd name="connsiteY3" fmla="*/ 1305967 h 1305967"/>
              <a:gd name="connsiteX4" fmla="*/ 0 w 8893175"/>
              <a:gd name="connsiteY4" fmla="*/ 443198 h 1305967"/>
              <a:gd name="connsiteX5" fmla="*/ 0 w 8893175"/>
              <a:gd name="connsiteY5" fmla="*/ 0 h 1305967"/>
              <a:gd name="connsiteX0" fmla="*/ 250825 w 9144000"/>
              <a:gd name="connsiteY0" fmla="*/ 0 h 1305967"/>
              <a:gd name="connsiteX1" fmla="*/ 8893175 w 9144000"/>
              <a:gd name="connsiteY1" fmla="*/ 0 h 1305967"/>
              <a:gd name="connsiteX2" fmla="*/ 9144000 w 9144000"/>
              <a:gd name="connsiteY2" fmla="*/ 987249 h 1305967"/>
              <a:gd name="connsiteX3" fmla="*/ 4572000 w 9144000"/>
              <a:gd name="connsiteY3" fmla="*/ 1305967 h 1305967"/>
              <a:gd name="connsiteX4" fmla="*/ 0 w 9144000"/>
              <a:gd name="connsiteY4" fmla="*/ 987249 h 1305967"/>
              <a:gd name="connsiteX5" fmla="*/ 250825 w 9144000"/>
              <a:gd name="connsiteY5" fmla="*/ 0 h 1305967"/>
              <a:gd name="connsiteX0" fmla="*/ 0 w 9144000"/>
              <a:gd name="connsiteY0" fmla="*/ 0 h 1566317"/>
              <a:gd name="connsiteX1" fmla="*/ 8893175 w 9144000"/>
              <a:gd name="connsiteY1" fmla="*/ 260350 h 1566317"/>
              <a:gd name="connsiteX2" fmla="*/ 9144000 w 9144000"/>
              <a:gd name="connsiteY2" fmla="*/ 1247599 h 1566317"/>
              <a:gd name="connsiteX3" fmla="*/ 4572000 w 9144000"/>
              <a:gd name="connsiteY3" fmla="*/ 1566317 h 1566317"/>
              <a:gd name="connsiteX4" fmla="*/ 0 w 9144000"/>
              <a:gd name="connsiteY4" fmla="*/ 1247599 h 1566317"/>
              <a:gd name="connsiteX5" fmla="*/ 0 w 9144000"/>
              <a:gd name="connsiteY5" fmla="*/ 0 h 1566317"/>
              <a:gd name="connsiteX0" fmla="*/ 0 w 9144000"/>
              <a:gd name="connsiteY0" fmla="*/ 1 h 1566318"/>
              <a:gd name="connsiteX1" fmla="*/ 9144000 w 9144000"/>
              <a:gd name="connsiteY1" fmla="*/ 0 h 1566318"/>
              <a:gd name="connsiteX2" fmla="*/ 9144000 w 9144000"/>
              <a:gd name="connsiteY2" fmla="*/ 1247600 h 1566318"/>
              <a:gd name="connsiteX3" fmla="*/ 4572000 w 9144000"/>
              <a:gd name="connsiteY3" fmla="*/ 1566318 h 1566318"/>
              <a:gd name="connsiteX4" fmla="*/ 0 w 9144000"/>
              <a:gd name="connsiteY4" fmla="*/ 1247600 h 1566318"/>
              <a:gd name="connsiteX5" fmla="*/ 0 w 9144000"/>
              <a:gd name="connsiteY5" fmla="*/ 1 h 156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566318">
                <a:moveTo>
                  <a:pt x="0" y="1"/>
                </a:moveTo>
                <a:lnTo>
                  <a:pt x="9144000" y="0"/>
                </a:lnTo>
                <a:lnTo>
                  <a:pt x="9144000" y="1247600"/>
                </a:lnTo>
                <a:lnTo>
                  <a:pt x="4572000" y="1566318"/>
                </a:lnTo>
                <a:lnTo>
                  <a:pt x="0" y="1247600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</p:spPr>
        <p:txBody>
          <a:bodyPr lIns="360000" tIns="270000" rIns="360000" bIns="576000"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slide title</a:t>
            </a:r>
            <a:endParaRPr lang="en-GB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873125"/>
            <a:ext cx="8642350" cy="2492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Insert further descriptive text here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7"/>
          <p:cNvGrpSpPr/>
          <p:nvPr/>
        </p:nvGrpSpPr>
        <p:grpSpPr>
          <a:xfrm>
            <a:off x="-3175" y="620713"/>
            <a:ext cx="9144000" cy="6237287"/>
            <a:chOff x="-3175" y="3107255"/>
            <a:chExt cx="9144000" cy="6237287"/>
          </a:xfrm>
          <a:solidFill>
            <a:schemeClr val="bg2"/>
          </a:solidFill>
        </p:grpSpPr>
        <p:sp>
          <p:nvSpPr>
            <p:cNvPr id="16" name="Freeform 6"/>
            <p:cNvSpPr>
              <a:spLocks noChangeAspect="1"/>
            </p:cNvSpPr>
            <p:nvPr/>
          </p:nvSpPr>
          <p:spPr bwMode="auto">
            <a:xfrm>
              <a:off x="-3175" y="3107255"/>
              <a:ext cx="9144000" cy="321745"/>
            </a:xfrm>
            <a:custGeom>
              <a:avLst/>
              <a:gdLst/>
              <a:ahLst/>
              <a:cxnLst>
                <a:cxn ang="0">
                  <a:pos x="4533" y="319"/>
                </a:cxn>
                <a:cxn ang="0">
                  <a:pos x="0" y="0"/>
                </a:cxn>
                <a:cxn ang="0">
                  <a:pos x="0" y="319"/>
                </a:cxn>
                <a:cxn ang="0">
                  <a:pos x="9066" y="319"/>
                </a:cxn>
                <a:cxn ang="0">
                  <a:pos x="9066" y="0"/>
                </a:cxn>
                <a:cxn ang="0">
                  <a:pos x="4533" y="319"/>
                </a:cxn>
              </a:cxnLst>
              <a:rect l="0" t="0" r="r" b="b"/>
              <a:pathLst>
                <a:path w="9066" h="319">
                  <a:moveTo>
                    <a:pt x="4533" y="319"/>
                  </a:moveTo>
                  <a:lnTo>
                    <a:pt x="0" y="0"/>
                  </a:lnTo>
                  <a:lnTo>
                    <a:pt x="0" y="319"/>
                  </a:lnTo>
                  <a:lnTo>
                    <a:pt x="9066" y="319"/>
                  </a:lnTo>
                  <a:lnTo>
                    <a:pt x="9066" y="0"/>
                  </a:lnTo>
                  <a:lnTo>
                    <a:pt x="4533" y="3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-3175" y="3428998"/>
              <a:ext cx="9144000" cy="591554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2" y="2976568"/>
            <a:ext cx="7775575" cy="904863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80000"/>
              </a:lnSpc>
              <a:defRPr sz="66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Section title</a:t>
            </a:r>
            <a:endParaRPr lang="en-US" dirty="0"/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435530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-3175" y="2223628"/>
            <a:ext cx="9144000" cy="4634372"/>
            <a:chOff x="-3175" y="3107255"/>
            <a:chExt cx="9144000" cy="4634372"/>
          </a:xfrm>
          <a:solidFill>
            <a:schemeClr val="bg2"/>
          </a:solidFill>
        </p:grpSpPr>
        <p:sp>
          <p:nvSpPr>
            <p:cNvPr id="16" name="Freeform 6"/>
            <p:cNvSpPr>
              <a:spLocks noChangeAspect="1"/>
            </p:cNvSpPr>
            <p:nvPr/>
          </p:nvSpPr>
          <p:spPr bwMode="auto">
            <a:xfrm>
              <a:off x="-3175" y="3107255"/>
              <a:ext cx="9144000" cy="321745"/>
            </a:xfrm>
            <a:custGeom>
              <a:avLst/>
              <a:gdLst/>
              <a:ahLst/>
              <a:cxnLst>
                <a:cxn ang="0">
                  <a:pos x="4533" y="319"/>
                </a:cxn>
                <a:cxn ang="0">
                  <a:pos x="0" y="0"/>
                </a:cxn>
                <a:cxn ang="0">
                  <a:pos x="0" y="319"/>
                </a:cxn>
                <a:cxn ang="0">
                  <a:pos x="9066" y="319"/>
                </a:cxn>
                <a:cxn ang="0">
                  <a:pos x="9066" y="0"/>
                </a:cxn>
                <a:cxn ang="0">
                  <a:pos x="4533" y="319"/>
                </a:cxn>
              </a:cxnLst>
              <a:rect l="0" t="0" r="r" b="b"/>
              <a:pathLst>
                <a:path w="9066" h="319">
                  <a:moveTo>
                    <a:pt x="4533" y="319"/>
                  </a:moveTo>
                  <a:lnTo>
                    <a:pt x="0" y="0"/>
                  </a:lnTo>
                  <a:lnTo>
                    <a:pt x="0" y="319"/>
                  </a:lnTo>
                  <a:lnTo>
                    <a:pt x="9066" y="319"/>
                  </a:lnTo>
                  <a:lnTo>
                    <a:pt x="9066" y="0"/>
                  </a:lnTo>
                  <a:lnTo>
                    <a:pt x="4533" y="3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-3175" y="3428999"/>
              <a:ext cx="9144000" cy="431262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151713" y="3259779"/>
            <a:ext cx="6840573" cy="1717393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80000"/>
              </a:lnSpc>
              <a:defRPr sz="66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Section title with number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3777473" y="656692"/>
            <a:ext cx="1589054" cy="2061311"/>
          </a:xfrm>
          <a:prstGeom prst="rect">
            <a:avLst/>
          </a:prstGeom>
        </p:spPr>
        <p:txBody>
          <a:bodyPr wrap="none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en-US" sz="10700" kern="1200" dirty="0" smtClean="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lvl="0" algn="l" defTabSz="457200" rtl="0" eaLnBrk="1" latinLnBrk="0" hangingPunct="1">
              <a:lnSpc>
                <a:spcPct val="80000"/>
              </a:lnSpc>
              <a:spcBef>
                <a:spcPct val="0"/>
              </a:spcBef>
            </a:pPr>
            <a:r>
              <a:rPr lang="en-US" dirty="0"/>
              <a:t>#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435530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2025252"/>
            <a:ext cx="8642348" cy="39596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Insert chart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4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50824" y="1164186"/>
            <a:ext cx="8642349" cy="758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90000" tIns="46800">
            <a:spAutoFit/>
          </a:bodyPr>
          <a:lstStyle>
            <a:lvl1pPr marL="0" indent="0" defTabSz="180975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Description box</a:t>
            </a:r>
          </a:p>
          <a:p>
            <a:pPr lvl="0"/>
            <a:r>
              <a:rPr lang="en-GB" dirty="0"/>
              <a:t>(second line)</a:t>
            </a:r>
            <a:br>
              <a:rPr lang="en-GB" dirty="0"/>
            </a:br>
            <a:r>
              <a:rPr lang="en-GB" dirty="0"/>
              <a:t>(third line)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6" y="873125"/>
            <a:ext cx="8642349" cy="1938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defTabSz="180975">
              <a:lnSpc>
                <a:spcPct val="90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dirty="0"/>
              <a:t>Question wording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21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: Foresight Factory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-3175" y="4095835"/>
            <a:ext cx="9147176" cy="2762165"/>
          </a:xfrm>
          <a:custGeom>
            <a:avLst/>
            <a:gdLst>
              <a:gd name="connsiteX0" fmla="*/ 0 w 8642350"/>
              <a:gd name="connsiteY0" fmla="*/ 0 h 541687"/>
              <a:gd name="connsiteX1" fmla="*/ 8642350 w 8642350"/>
              <a:gd name="connsiteY1" fmla="*/ 0 h 541687"/>
              <a:gd name="connsiteX2" fmla="*/ 8642350 w 8642350"/>
              <a:gd name="connsiteY2" fmla="*/ 541687 h 541687"/>
              <a:gd name="connsiteX3" fmla="*/ 0 w 8642350"/>
              <a:gd name="connsiteY3" fmla="*/ 541687 h 541687"/>
              <a:gd name="connsiteX4" fmla="*/ 0 w 8642350"/>
              <a:gd name="connsiteY4" fmla="*/ 0 h 541687"/>
              <a:gd name="connsiteX0" fmla="*/ 0 w 8642350"/>
              <a:gd name="connsiteY0" fmla="*/ 356807 h 898494"/>
              <a:gd name="connsiteX1" fmla="*/ 4321176 w 8642350"/>
              <a:gd name="connsiteY1" fmla="*/ 0 h 898494"/>
              <a:gd name="connsiteX2" fmla="*/ 8642350 w 8642350"/>
              <a:gd name="connsiteY2" fmla="*/ 356807 h 898494"/>
              <a:gd name="connsiteX3" fmla="*/ 8642350 w 8642350"/>
              <a:gd name="connsiteY3" fmla="*/ 898494 h 898494"/>
              <a:gd name="connsiteX4" fmla="*/ 0 w 8642350"/>
              <a:gd name="connsiteY4" fmla="*/ 898494 h 898494"/>
              <a:gd name="connsiteX5" fmla="*/ 0 w 8642350"/>
              <a:gd name="connsiteY5" fmla="*/ 356807 h 898494"/>
              <a:gd name="connsiteX0" fmla="*/ 0 w 8893176"/>
              <a:gd name="connsiteY0" fmla="*/ 678552 h 1220239"/>
              <a:gd name="connsiteX1" fmla="*/ 4321176 w 8893176"/>
              <a:gd name="connsiteY1" fmla="*/ 321745 h 1220239"/>
              <a:gd name="connsiteX2" fmla="*/ 8893176 w 8893176"/>
              <a:gd name="connsiteY2" fmla="*/ 0 h 1220239"/>
              <a:gd name="connsiteX3" fmla="*/ 8642350 w 8893176"/>
              <a:gd name="connsiteY3" fmla="*/ 1220239 h 1220239"/>
              <a:gd name="connsiteX4" fmla="*/ 0 w 8893176"/>
              <a:gd name="connsiteY4" fmla="*/ 1220239 h 1220239"/>
              <a:gd name="connsiteX5" fmla="*/ 0 w 8893176"/>
              <a:gd name="connsiteY5" fmla="*/ 678552 h 1220239"/>
              <a:gd name="connsiteX0" fmla="*/ 0 w 9144000"/>
              <a:gd name="connsiteY0" fmla="*/ 1 h 1220239"/>
              <a:gd name="connsiteX1" fmla="*/ 4572000 w 9144000"/>
              <a:gd name="connsiteY1" fmla="*/ 321745 h 1220239"/>
              <a:gd name="connsiteX2" fmla="*/ 9144000 w 9144000"/>
              <a:gd name="connsiteY2" fmla="*/ 0 h 1220239"/>
              <a:gd name="connsiteX3" fmla="*/ 8893174 w 9144000"/>
              <a:gd name="connsiteY3" fmla="*/ 1220239 h 1220239"/>
              <a:gd name="connsiteX4" fmla="*/ 250824 w 9144000"/>
              <a:gd name="connsiteY4" fmla="*/ 1220239 h 1220239"/>
              <a:gd name="connsiteX5" fmla="*/ 0 w 9144000"/>
              <a:gd name="connsiteY5" fmla="*/ 1 h 1220239"/>
              <a:gd name="connsiteX0" fmla="*/ 3175 w 9147175"/>
              <a:gd name="connsiteY0" fmla="*/ 1 h 2762165"/>
              <a:gd name="connsiteX1" fmla="*/ 4575175 w 9147175"/>
              <a:gd name="connsiteY1" fmla="*/ 321745 h 2762165"/>
              <a:gd name="connsiteX2" fmla="*/ 9147175 w 9147175"/>
              <a:gd name="connsiteY2" fmla="*/ 0 h 2762165"/>
              <a:gd name="connsiteX3" fmla="*/ 8896349 w 9147175"/>
              <a:gd name="connsiteY3" fmla="*/ 1220239 h 2762165"/>
              <a:gd name="connsiteX4" fmla="*/ 0 w 9147175"/>
              <a:gd name="connsiteY4" fmla="*/ 2762165 h 2762165"/>
              <a:gd name="connsiteX5" fmla="*/ 3175 w 9147175"/>
              <a:gd name="connsiteY5" fmla="*/ 1 h 2762165"/>
              <a:gd name="connsiteX0" fmla="*/ 3175 w 9147176"/>
              <a:gd name="connsiteY0" fmla="*/ 1 h 2762165"/>
              <a:gd name="connsiteX1" fmla="*/ 4575175 w 9147176"/>
              <a:gd name="connsiteY1" fmla="*/ 321745 h 2762165"/>
              <a:gd name="connsiteX2" fmla="*/ 9147175 w 9147176"/>
              <a:gd name="connsiteY2" fmla="*/ 0 h 2762165"/>
              <a:gd name="connsiteX3" fmla="*/ 9147176 w 9147176"/>
              <a:gd name="connsiteY3" fmla="*/ 2762165 h 2762165"/>
              <a:gd name="connsiteX4" fmla="*/ 0 w 9147176"/>
              <a:gd name="connsiteY4" fmla="*/ 2762165 h 2762165"/>
              <a:gd name="connsiteX5" fmla="*/ 3175 w 9147176"/>
              <a:gd name="connsiteY5" fmla="*/ 1 h 2762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7176" h="2762165">
                <a:moveTo>
                  <a:pt x="3175" y="1"/>
                </a:moveTo>
                <a:lnTo>
                  <a:pt x="4575175" y="321745"/>
                </a:lnTo>
                <a:lnTo>
                  <a:pt x="9147175" y="0"/>
                </a:lnTo>
                <a:cubicBezTo>
                  <a:pt x="9147175" y="920722"/>
                  <a:pt x="9147176" y="1841443"/>
                  <a:pt x="9147176" y="2762165"/>
                </a:cubicBezTo>
                <a:lnTo>
                  <a:pt x="0" y="2762165"/>
                </a:lnTo>
                <a:cubicBezTo>
                  <a:pt x="1058" y="1841444"/>
                  <a:pt x="2117" y="920722"/>
                  <a:pt x="3175" y="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lIns="360000" tIns="684000" rIns="360000" bIns="0" anchor="t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4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title 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824" y="5372868"/>
            <a:ext cx="8642349" cy="332399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ctr">
              <a:lnSpc>
                <a:spcPct val="90000"/>
              </a:lnSpc>
              <a:spcBef>
                <a:spcPts val="600"/>
              </a:spcBef>
              <a:buNone/>
              <a:defRPr sz="24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Insert author/subtitle here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5843997"/>
            <a:ext cx="8642350" cy="2492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Insert further descriptive text here</a:t>
            </a:r>
            <a:endParaRPr lang="en-GB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5" y="260350"/>
            <a:ext cx="1947674" cy="540000"/>
            <a:chOff x="158" y="164"/>
            <a:chExt cx="4559" cy="1264"/>
          </a:xfrm>
          <a:solidFill>
            <a:schemeClr val="tx1"/>
          </a:solidFill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450" y="164"/>
              <a:ext cx="1224" cy="1264"/>
            </a:xfrm>
            <a:custGeom>
              <a:avLst/>
              <a:gdLst/>
              <a:ahLst/>
              <a:cxnLst>
                <a:cxn ang="0">
                  <a:pos x="972" y="0"/>
                </a:cxn>
                <a:cxn ang="0">
                  <a:pos x="972" y="1011"/>
                </a:cxn>
                <a:cxn ang="0">
                  <a:pos x="0" y="1011"/>
                </a:cxn>
                <a:cxn ang="0">
                  <a:pos x="0" y="1264"/>
                </a:cxn>
                <a:cxn ang="0">
                  <a:pos x="1224" y="1264"/>
                </a:cxn>
                <a:cxn ang="0">
                  <a:pos x="1224" y="0"/>
                </a:cxn>
                <a:cxn ang="0">
                  <a:pos x="972" y="0"/>
                </a:cxn>
              </a:cxnLst>
              <a:rect l="0" t="0" r="r" b="b"/>
              <a:pathLst>
                <a:path w="1224" h="1264">
                  <a:moveTo>
                    <a:pt x="972" y="0"/>
                  </a:moveTo>
                  <a:lnTo>
                    <a:pt x="972" y="1011"/>
                  </a:lnTo>
                  <a:lnTo>
                    <a:pt x="0" y="1011"/>
                  </a:lnTo>
                  <a:lnTo>
                    <a:pt x="0" y="1264"/>
                  </a:lnTo>
                  <a:lnTo>
                    <a:pt x="1224" y="1264"/>
                  </a:lnTo>
                  <a:lnTo>
                    <a:pt x="1224" y="0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158" y="164"/>
              <a:ext cx="1225" cy="1264"/>
            </a:xfrm>
            <a:custGeom>
              <a:avLst/>
              <a:gdLst/>
              <a:ahLst/>
              <a:cxnLst>
                <a:cxn ang="0">
                  <a:pos x="1225" y="253"/>
                </a:cxn>
                <a:cxn ang="0">
                  <a:pos x="1225" y="0"/>
                </a:cxn>
                <a:cxn ang="0">
                  <a:pos x="0" y="0"/>
                </a:cxn>
                <a:cxn ang="0">
                  <a:pos x="0" y="1264"/>
                </a:cxn>
                <a:cxn ang="0">
                  <a:pos x="253" y="1264"/>
                </a:cxn>
                <a:cxn ang="0">
                  <a:pos x="253" y="253"/>
                </a:cxn>
                <a:cxn ang="0">
                  <a:pos x="1225" y="253"/>
                </a:cxn>
              </a:cxnLst>
              <a:rect l="0" t="0" r="r" b="b"/>
              <a:pathLst>
                <a:path w="1225" h="1264">
                  <a:moveTo>
                    <a:pt x="1225" y="253"/>
                  </a:moveTo>
                  <a:lnTo>
                    <a:pt x="1225" y="0"/>
                  </a:lnTo>
                  <a:lnTo>
                    <a:pt x="0" y="0"/>
                  </a:lnTo>
                  <a:lnTo>
                    <a:pt x="0" y="1264"/>
                  </a:lnTo>
                  <a:lnTo>
                    <a:pt x="253" y="1264"/>
                  </a:lnTo>
                  <a:lnTo>
                    <a:pt x="253" y="253"/>
                  </a:lnTo>
                  <a:lnTo>
                    <a:pt x="1225" y="25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664" y="670"/>
              <a:ext cx="505" cy="25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1931" y="417"/>
              <a:ext cx="246" cy="343"/>
            </a:xfrm>
            <a:custGeom>
              <a:avLst/>
              <a:gdLst/>
              <a:ahLst/>
              <a:cxnLst>
                <a:cxn ang="0">
                  <a:pos x="527" y="142"/>
                </a:cxn>
                <a:cxn ang="0">
                  <a:pos x="151" y="142"/>
                </a:cxn>
                <a:cxn ang="0">
                  <a:pos x="151" y="335"/>
                </a:cxn>
                <a:cxn ang="0">
                  <a:pos x="361" y="335"/>
                </a:cxn>
                <a:cxn ang="0">
                  <a:pos x="430" y="406"/>
                </a:cxn>
                <a:cxn ang="0">
                  <a:pos x="361" y="477"/>
                </a:cxn>
                <a:cxn ang="0">
                  <a:pos x="151" y="477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527" y="0"/>
                </a:cxn>
                <a:cxn ang="0">
                  <a:pos x="598" y="71"/>
                </a:cxn>
                <a:cxn ang="0">
                  <a:pos x="527" y="142"/>
                </a:cxn>
              </a:cxnLst>
              <a:rect l="0" t="0" r="r" b="b"/>
              <a:pathLst>
                <a:path w="598" h="832">
                  <a:moveTo>
                    <a:pt x="527" y="142"/>
                  </a:moveTo>
                  <a:cubicBezTo>
                    <a:pt x="151" y="142"/>
                    <a:pt x="151" y="142"/>
                    <a:pt x="151" y="142"/>
                  </a:cubicBezTo>
                  <a:cubicBezTo>
                    <a:pt x="151" y="335"/>
                    <a:pt x="151" y="335"/>
                    <a:pt x="151" y="335"/>
                  </a:cubicBezTo>
                  <a:cubicBezTo>
                    <a:pt x="361" y="335"/>
                    <a:pt x="361" y="335"/>
                    <a:pt x="361" y="335"/>
                  </a:cubicBezTo>
                  <a:cubicBezTo>
                    <a:pt x="399" y="335"/>
                    <a:pt x="430" y="367"/>
                    <a:pt x="430" y="406"/>
                  </a:cubicBezTo>
                  <a:cubicBezTo>
                    <a:pt x="430" y="446"/>
                    <a:pt x="399" y="477"/>
                    <a:pt x="361" y="477"/>
                  </a:cubicBezTo>
                  <a:cubicBezTo>
                    <a:pt x="151" y="477"/>
                    <a:pt x="151" y="477"/>
                    <a:pt x="151" y="477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67" y="0"/>
                    <a:pt x="598" y="31"/>
                    <a:pt x="598" y="71"/>
                  </a:cubicBezTo>
                  <a:cubicBezTo>
                    <a:pt x="598" y="110"/>
                    <a:pt x="566" y="142"/>
                    <a:pt x="527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5" name="Freeform 10"/>
            <p:cNvSpPr>
              <a:spLocks noEditPoints="1"/>
            </p:cNvSpPr>
            <p:nvPr/>
          </p:nvSpPr>
          <p:spPr bwMode="auto">
            <a:xfrm>
              <a:off x="2189" y="411"/>
              <a:ext cx="348" cy="351"/>
            </a:xfrm>
            <a:custGeom>
              <a:avLst/>
              <a:gdLst/>
              <a:ahLst/>
              <a:cxnLst>
                <a:cxn ang="0">
                  <a:pos x="422" y="852"/>
                </a:cxn>
                <a:cxn ang="0">
                  <a:pos x="0" y="426"/>
                </a:cxn>
                <a:cxn ang="0">
                  <a:pos x="422" y="0"/>
                </a:cxn>
                <a:cxn ang="0">
                  <a:pos x="845" y="426"/>
                </a:cxn>
                <a:cxn ang="0">
                  <a:pos x="422" y="852"/>
                </a:cxn>
                <a:cxn ang="0">
                  <a:pos x="422" y="136"/>
                </a:cxn>
                <a:cxn ang="0">
                  <a:pos x="152" y="426"/>
                </a:cxn>
                <a:cxn ang="0">
                  <a:pos x="422" y="716"/>
                </a:cxn>
                <a:cxn ang="0">
                  <a:pos x="693" y="426"/>
                </a:cxn>
                <a:cxn ang="0">
                  <a:pos x="422" y="136"/>
                </a:cxn>
              </a:cxnLst>
              <a:rect l="0" t="0" r="r" b="b"/>
              <a:pathLst>
                <a:path w="845" h="852">
                  <a:moveTo>
                    <a:pt x="422" y="852"/>
                  </a:moveTo>
                  <a:cubicBezTo>
                    <a:pt x="180" y="852"/>
                    <a:pt x="0" y="665"/>
                    <a:pt x="0" y="426"/>
                  </a:cubicBezTo>
                  <a:cubicBezTo>
                    <a:pt x="0" y="188"/>
                    <a:pt x="180" y="0"/>
                    <a:pt x="422" y="0"/>
                  </a:cubicBezTo>
                  <a:cubicBezTo>
                    <a:pt x="664" y="0"/>
                    <a:pt x="845" y="188"/>
                    <a:pt x="845" y="426"/>
                  </a:cubicBezTo>
                  <a:cubicBezTo>
                    <a:pt x="845" y="665"/>
                    <a:pt x="664" y="852"/>
                    <a:pt x="422" y="852"/>
                  </a:cubicBezTo>
                  <a:moveTo>
                    <a:pt x="422" y="136"/>
                  </a:moveTo>
                  <a:cubicBezTo>
                    <a:pt x="255" y="136"/>
                    <a:pt x="152" y="269"/>
                    <a:pt x="152" y="426"/>
                  </a:cubicBezTo>
                  <a:cubicBezTo>
                    <a:pt x="152" y="583"/>
                    <a:pt x="255" y="716"/>
                    <a:pt x="422" y="716"/>
                  </a:cubicBezTo>
                  <a:cubicBezTo>
                    <a:pt x="590" y="716"/>
                    <a:pt x="693" y="583"/>
                    <a:pt x="693" y="426"/>
                  </a:cubicBezTo>
                  <a:cubicBezTo>
                    <a:pt x="693" y="269"/>
                    <a:pt x="590" y="136"/>
                    <a:pt x="422" y="13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2590" y="417"/>
              <a:ext cx="282" cy="343"/>
            </a:xfrm>
            <a:custGeom>
              <a:avLst/>
              <a:gdLst/>
              <a:ahLst/>
              <a:cxnLst>
                <a:cxn ang="0">
                  <a:pos x="686" y="757"/>
                </a:cxn>
                <a:cxn ang="0">
                  <a:pos x="610" y="832"/>
                </a:cxn>
                <a:cxn ang="0">
                  <a:pos x="544" y="792"/>
                </a:cxn>
                <a:cxn ang="0">
                  <a:pos x="399" y="494"/>
                </a:cxn>
                <a:cxn ang="0">
                  <a:pos x="151" y="494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393" y="0"/>
                </a:cxn>
                <a:cxn ang="0">
                  <a:pos x="686" y="247"/>
                </a:cxn>
                <a:cxn ang="0">
                  <a:pos x="550" y="467"/>
                </a:cxn>
                <a:cxn ang="0">
                  <a:pos x="677" y="725"/>
                </a:cxn>
                <a:cxn ang="0">
                  <a:pos x="686" y="757"/>
                </a:cxn>
                <a:cxn ang="0">
                  <a:pos x="414" y="138"/>
                </a:cxn>
                <a:cxn ang="0">
                  <a:pos x="151" y="138"/>
                </a:cxn>
                <a:cxn ang="0">
                  <a:pos x="151" y="364"/>
                </a:cxn>
                <a:cxn ang="0">
                  <a:pos x="414" y="364"/>
                </a:cxn>
                <a:cxn ang="0">
                  <a:pos x="534" y="248"/>
                </a:cxn>
                <a:cxn ang="0">
                  <a:pos x="414" y="138"/>
                </a:cxn>
              </a:cxnLst>
              <a:rect l="0" t="0" r="r" b="b"/>
              <a:pathLst>
                <a:path w="686" h="832">
                  <a:moveTo>
                    <a:pt x="686" y="757"/>
                  </a:moveTo>
                  <a:cubicBezTo>
                    <a:pt x="686" y="795"/>
                    <a:pt x="656" y="832"/>
                    <a:pt x="610" y="832"/>
                  </a:cubicBezTo>
                  <a:cubicBezTo>
                    <a:pt x="577" y="832"/>
                    <a:pt x="556" y="817"/>
                    <a:pt x="544" y="792"/>
                  </a:cubicBezTo>
                  <a:cubicBezTo>
                    <a:pt x="399" y="494"/>
                    <a:pt x="399" y="494"/>
                    <a:pt x="399" y="494"/>
                  </a:cubicBezTo>
                  <a:cubicBezTo>
                    <a:pt x="151" y="494"/>
                    <a:pt x="151" y="494"/>
                    <a:pt x="151" y="494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393" y="0"/>
                    <a:pt x="393" y="0"/>
                    <a:pt x="393" y="0"/>
                  </a:cubicBezTo>
                  <a:cubicBezTo>
                    <a:pt x="598" y="0"/>
                    <a:pt x="686" y="101"/>
                    <a:pt x="686" y="247"/>
                  </a:cubicBezTo>
                  <a:cubicBezTo>
                    <a:pt x="686" y="343"/>
                    <a:pt x="644" y="426"/>
                    <a:pt x="550" y="467"/>
                  </a:cubicBezTo>
                  <a:cubicBezTo>
                    <a:pt x="677" y="725"/>
                    <a:pt x="677" y="725"/>
                    <a:pt x="677" y="725"/>
                  </a:cubicBezTo>
                  <a:cubicBezTo>
                    <a:pt x="682" y="735"/>
                    <a:pt x="686" y="746"/>
                    <a:pt x="686" y="757"/>
                  </a:cubicBezTo>
                  <a:moveTo>
                    <a:pt x="414" y="138"/>
                  </a:moveTo>
                  <a:cubicBezTo>
                    <a:pt x="151" y="138"/>
                    <a:pt x="151" y="138"/>
                    <a:pt x="151" y="138"/>
                  </a:cubicBezTo>
                  <a:cubicBezTo>
                    <a:pt x="151" y="364"/>
                    <a:pt x="151" y="364"/>
                    <a:pt x="151" y="364"/>
                  </a:cubicBezTo>
                  <a:cubicBezTo>
                    <a:pt x="414" y="364"/>
                    <a:pt x="414" y="364"/>
                    <a:pt x="414" y="364"/>
                  </a:cubicBezTo>
                  <a:cubicBezTo>
                    <a:pt x="497" y="364"/>
                    <a:pt x="534" y="304"/>
                    <a:pt x="534" y="248"/>
                  </a:cubicBezTo>
                  <a:cubicBezTo>
                    <a:pt x="534" y="194"/>
                    <a:pt x="497" y="138"/>
                    <a:pt x="414" y="1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2941" y="417"/>
              <a:ext cx="251" cy="339"/>
            </a:xfrm>
            <a:custGeom>
              <a:avLst/>
              <a:gdLst/>
              <a:ahLst/>
              <a:cxnLst>
                <a:cxn ang="0">
                  <a:pos x="540" y="822"/>
                </a:cxn>
                <a:cxn ang="0">
                  <a:pos x="77" y="822"/>
                </a:cxn>
                <a:cxn ang="0">
                  <a:pos x="0" y="747"/>
                </a:cxn>
                <a:cxn ang="0">
                  <a:pos x="0" y="75"/>
                </a:cxn>
                <a:cxn ang="0">
                  <a:pos x="77" y="0"/>
                </a:cxn>
                <a:cxn ang="0">
                  <a:pos x="521" y="0"/>
                </a:cxn>
                <a:cxn ang="0">
                  <a:pos x="593" y="69"/>
                </a:cxn>
                <a:cxn ang="0">
                  <a:pos x="521" y="140"/>
                </a:cxn>
                <a:cxn ang="0">
                  <a:pos x="151" y="140"/>
                </a:cxn>
                <a:cxn ang="0">
                  <a:pos x="151" y="336"/>
                </a:cxn>
                <a:cxn ang="0">
                  <a:pos x="355" y="336"/>
                </a:cxn>
                <a:cxn ang="0">
                  <a:pos x="425" y="406"/>
                </a:cxn>
                <a:cxn ang="0">
                  <a:pos x="355" y="475"/>
                </a:cxn>
                <a:cxn ang="0">
                  <a:pos x="151" y="475"/>
                </a:cxn>
                <a:cxn ang="0">
                  <a:pos x="151" y="683"/>
                </a:cxn>
                <a:cxn ang="0">
                  <a:pos x="540" y="683"/>
                </a:cxn>
                <a:cxn ang="0">
                  <a:pos x="612" y="753"/>
                </a:cxn>
                <a:cxn ang="0">
                  <a:pos x="540" y="822"/>
                </a:cxn>
              </a:cxnLst>
              <a:rect l="0" t="0" r="r" b="b"/>
              <a:pathLst>
                <a:path w="612" h="822">
                  <a:moveTo>
                    <a:pt x="540" y="822"/>
                  </a:moveTo>
                  <a:cubicBezTo>
                    <a:pt x="77" y="822"/>
                    <a:pt x="77" y="822"/>
                    <a:pt x="77" y="822"/>
                  </a:cubicBezTo>
                  <a:cubicBezTo>
                    <a:pt x="35" y="822"/>
                    <a:pt x="0" y="789"/>
                    <a:pt x="0" y="74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5" y="0"/>
                    <a:pt x="77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61" y="0"/>
                    <a:pt x="593" y="30"/>
                    <a:pt x="593" y="69"/>
                  </a:cubicBezTo>
                  <a:cubicBezTo>
                    <a:pt x="593" y="109"/>
                    <a:pt x="561" y="140"/>
                    <a:pt x="521" y="140"/>
                  </a:cubicBezTo>
                  <a:cubicBezTo>
                    <a:pt x="151" y="140"/>
                    <a:pt x="151" y="140"/>
                    <a:pt x="151" y="140"/>
                  </a:cubicBezTo>
                  <a:cubicBezTo>
                    <a:pt x="151" y="336"/>
                    <a:pt x="151" y="336"/>
                    <a:pt x="151" y="336"/>
                  </a:cubicBezTo>
                  <a:cubicBezTo>
                    <a:pt x="355" y="336"/>
                    <a:pt x="355" y="336"/>
                    <a:pt x="355" y="336"/>
                  </a:cubicBezTo>
                  <a:cubicBezTo>
                    <a:pt x="393" y="336"/>
                    <a:pt x="425" y="367"/>
                    <a:pt x="425" y="406"/>
                  </a:cubicBezTo>
                  <a:cubicBezTo>
                    <a:pt x="425" y="446"/>
                    <a:pt x="393" y="475"/>
                    <a:pt x="355" y="475"/>
                  </a:cubicBezTo>
                  <a:cubicBezTo>
                    <a:pt x="151" y="475"/>
                    <a:pt x="151" y="475"/>
                    <a:pt x="151" y="475"/>
                  </a:cubicBezTo>
                  <a:cubicBezTo>
                    <a:pt x="151" y="683"/>
                    <a:pt x="151" y="683"/>
                    <a:pt x="151" y="683"/>
                  </a:cubicBezTo>
                  <a:cubicBezTo>
                    <a:pt x="540" y="683"/>
                    <a:pt x="540" y="683"/>
                    <a:pt x="540" y="683"/>
                  </a:cubicBezTo>
                  <a:cubicBezTo>
                    <a:pt x="579" y="683"/>
                    <a:pt x="612" y="714"/>
                    <a:pt x="612" y="753"/>
                  </a:cubicBezTo>
                  <a:cubicBezTo>
                    <a:pt x="612" y="793"/>
                    <a:pt x="579" y="822"/>
                    <a:pt x="540" y="8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3243" y="411"/>
              <a:ext cx="266" cy="351"/>
            </a:xfrm>
            <a:custGeom>
              <a:avLst/>
              <a:gdLst/>
              <a:ahLst/>
              <a:cxnLst>
                <a:cxn ang="0">
                  <a:pos x="327" y="852"/>
                </a:cxn>
                <a:cxn ang="0">
                  <a:pos x="42" y="766"/>
                </a:cxn>
                <a:cxn ang="0">
                  <a:pos x="0" y="694"/>
                </a:cxn>
                <a:cxn ang="0">
                  <a:pos x="63" y="630"/>
                </a:cxn>
                <a:cxn ang="0">
                  <a:pos x="101" y="641"/>
                </a:cxn>
                <a:cxn ang="0">
                  <a:pos x="330" y="720"/>
                </a:cxn>
                <a:cxn ang="0">
                  <a:pos x="495" y="616"/>
                </a:cxn>
                <a:cxn ang="0">
                  <a:pos x="299" y="486"/>
                </a:cxn>
                <a:cxn ang="0">
                  <a:pos x="9" y="231"/>
                </a:cxn>
                <a:cxn ang="0">
                  <a:pos x="335" y="0"/>
                </a:cxn>
                <a:cxn ang="0">
                  <a:pos x="493" y="23"/>
                </a:cxn>
                <a:cxn ang="0">
                  <a:pos x="621" y="124"/>
                </a:cxn>
                <a:cxn ang="0">
                  <a:pos x="559" y="192"/>
                </a:cxn>
                <a:cxn ang="0">
                  <a:pos x="530" y="186"/>
                </a:cxn>
                <a:cxn ang="0">
                  <a:pos x="336" y="134"/>
                </a:cxn>
                <a:cxn ang="0">
                  <a:pos x="159" y="228"/>
                </a:cxn>
                <a:cxn ang="0">
                  <a:pos x="357" y="352"/>
                </a:cxn>
                <a:cxn ang="0">
                  <a:pos x="646" y="608"/>
                </a:cxn>
                <a:cxn ang="0">
                  <a:pos x="327" y="852"/>
                </a:cxn>
              </a:cxnLst>
              <a:rect l="0" t="0" r="r" b="b"/>
              <a:pathLst>
                <a:path w="646" h="852">
                  <a:moveTo>
                    <a:pt x="327" y="852"/>
                  </a:moveTo>
                  <a:cubicBezTo>
                    <a:pt x="227" y="852"/>
                    <a:pt x="114" y="821"/>
                    <a:pt x="42" y="766"/>
                  </a:cubicBezTo>
                  <a:cubicBezTo>
                    <a:pt x="17" y="746"/>
                    <a:pt x="0" y="721"/>
                    <a:pt x="0" y="694"/>
                  </a:cubicBezTo>
                  <a:cubicBezTo>
                    <a:pt x="0" y="656"/>
                    <a:pt x="25" y="630"/>
                    <a:pt x="63" y="630"/>
                  </a:cubicBezTo>
                  <a:cubicBezTo>
                    <a:pt x="77" y="630"/>
                    <a:pt x="89" y="634"/>
                    <a:pt x="101" y="641"/>
                  </a:cubicBezTo>
                  <a:cubicBezTo>
                    <a:pt x="168" y="683"/>
                    <a:pt x="214" y="720"/>
                    <a:pt x="330" y="720"/>
                  </a:cubicBezTo>
                  <a:cubicBezTo>
                    <a:pt x="448" y="720"/>
                    <a:pt x="495" y="672"/>
                    <a:pt x="495" y="616"/>
                  </a:cubicBezTo>
                  <a:cubicBezTo>
                    <a:pt x="495" y="556"/>
                    <a:pt x="447" y="525"/>
                    <a:pt x="299" y="486"/>
                  </a:cubicBezTo>
                  <a:cubicBezTo>
                    <a:pt x="75" y="426"/>
                    <a:pt x="9" y="355"/>
                    <a:pt x="9" y="231"/>
                  </a:cubicBezTo>
                  <a:cubicBezTo>
                    <a:pt x="9" y="81"/>
                    <a:pt x="138" y="0"/>
                    <a:pt x="335" y="0"/>
                  </a:cubicBezTo>
                  <a:cubicBezTo>
                    <a:pt x="379" y="0"/>
                    <a:pt x="440" y="8"/>
                    <a:pt x="493" y="23"/>
                  </a:cubicBezTo>
                  <a:cubicBezTo>
                    <a:pt x="549" y="39"/>
                    <a:pt x="621" y="74"/>
                    <a:pt x="621" y="124"/>
                  </a:cubicBezTo>
                  <a:cubicBezTo>
                    <a:pt x="621" y="157"/>
                    <a:pt x="601" y="192"/>
                    <a:pt x="559" y="192"/>
                  </a:cubicBezTo>
                  <a:cubicBezTo>
                    <a:pt x="549" y="192"/>
                    <a:pt x="540" y="190"/>
                    <a:pt x="530" y="186"/>
                  </a:cubicBezTo>
                  <a:cubicBezTo>
                    <a:pt x="473" y="160"/>
                    <a:pt x="414" y="134"/>
                    <a:pt x="336" y="134"/>
                  </a:cubicBezTo>
                  <a:cubicBezTo>
                    <a:pt x="226" y="134"/>
                    <a:pt x="159" y="163"/>
                    <a:pt x="159" y="228"/>
                  </a:cubicBezTo>
                  <a:cubicBezTo>
                    <a:pt x="159" y="288"/>
                    <a:pt x="209" y="309"/>
                    <a:pt x="357" y="352"/>
                  </a:cubicBezTo>
                  <a:cubicBezTo>
                    <a:pt x="526" y="402"/>
                    <a:pt x="646" y="450"/>
                    <a:pt x="646" y="608"/>
                  </a:cubicBezTo>
                  <a:cubicBezTo>
                    <a:pt x="646" y="751"/>
                    <a:pt x="537" y="852"/>
                    <a:pt x="327" y="85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3575" y="413"/>
              <a:ext cx="62" cy="347"/>
            </a:xfrm>
            <a:custGeom>
              <a:avLst/>
              <a:gdLst/>
              <a:ahLst/>
              <a:cxnLst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766"/>
                </a:cxn>
                <a:cxn ang="0">
                  <a:pos x="77" y="842"/>
                </a:cxn>
              </a:cxnLst>
              <a:rect l="0" t="0" r="r" b="b"/>
              <a:pathLst>
                <a:path w="151" h="842">
                  <a:moveTo>
                    <a:pt x="77" y="842"/>
                  </a:move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3700" y="411"/>
              <a:ext cx="320" cy="351"/>
            </a:xfrm>
            <a:custGeom>
              <a:avLst/>
              <a:gdLst/>
              <a:ahLst/>
              <a:cxnLst>
                <a:cxn ang="0">
                  <a:pos x="760" y="704"/>
                </a:cxn>
                <a:cxn ang="0">
                  <a:pos x="423" y="852"/>
                </a:cxn>
                <a:cxn ang="0">
                  <a:pos x="0" y="426"/>
                </a:cxn>
                <a:cxn ang="0">
                  <a:pos x="420" y="0"/>
                </a:cxn>
                <a:cxn ang="0">
                  <a:pos x="695" y="105"/>
                </a:cxn>
                <a:cxn ang="0">
                  <a:pos x="719" y="156"/>
                </a:cxn>
                <a:cxn ang="0">
                  <a:pos x="651" y="225"/>
                </a:cxn>
                <a:cxn ang="0">
                  <a:pos x="602" y="208"/>
                </a:cxn>
                <a:cxn ang="0">
                  <a:pos x="420" y="140"/>
                </a:cxn>
                <a:cxn ang="0">
                  <a:pos x="152" y="426"/>
                </a:cxn>
                <a:cxn ang="0">
                  <a:pos x="423" y="720"/>
                </a:cxn>
                <a:cxn ang="0">
                  <a:pos x="629" y="646"/>
                </a:cxn>
                <a:cxn ang="0">
                  <a:pos x="629" y="519"/>
                </a:cxn>
                <a:cxn ang="0">
                  <a:pos x="468" y="519"/>
                </a:cxn>
                <a:cxn ang="0">
                  <a:pos x="399" y="451"/>
                </a:cxn>
                <a:cxn ang="0">
                  <a:pos x="468" y="383"/>
                </a:cxn>
                <a:cxn ang="0">
                  <a:pos x="700" y="383"/>
                </a:cxn>
                <a:cxn ang="0">
                  <a:pos x="777" y="460"/>
                </a:cxn>
                <a:cxn ang="0">
                  <a:pos x="777" y="656"/>
                </a:cxn>
                <a:cxn ang="0">
                  <a:pos x="760" y="704"/>
                </a:cxn>
              </a:cxnLst>
              <a:rect l="0" t="0" r="r" b="b"/>
              <a:pathLst>
                <a:path w="777" h="852">
                  <a:moveTo>
                    <a:pt x="760" y="704"/>
                  </a:moveTo>
                  <a:cubicBezTo>
                    <a:pt x="679" y="804"/>
                    <a:pt x="546" y="852"/>
                    <a:pt x="423" y="852"/>
                  </a:cubicBezTo>
                  <a:cubicBezTo>
                    <a:pt x="160" y="852"/>
                    <a:pt x="0" y="660"/>
                    <a:pt x="0" y="426"/>
                  </a:cubicBezTo>
                  <a:cubicBezTo>
                    <a:pt x="0" y="177"/>
                    <a:pt x="181" y="0"/>
                    <a:pt x="420" y="0"/>
                  </a:cubicBezTo>
                  <a:cubicBezTo>
                    <a:pt x="516" y="0"/>
                    <a:pt x="625" y="32"/>
                    <a:pt x="695" y="105"/>
                  </a:cubicBezTo>
                  <a:cubicBezTo>
                    <a:pt x="710" y="120"/>
                    <a:pt x="719" y="136"/>
                    <a:pt x="719" y="156"/>
                  </a:cubicBezTo>
                  <a:cubicBezTo>
                    <a:pt x="719" y="193"/>
                    <a:pt x="693" y="225"/>
                    <a:pt x="651" y="225"/>
                  </a:cubicBezTo>
                  <a:cubicBezTo>
                    <a:pt x="634" y="225"/>
                    <a:pt x="618" y="219"/>
                    <a:pt x="602" y="208"/>
                  </a:cubicBezTo>
                  <a:cubicBezTo>
                    <a:pt x="555" y="172"/>
                    <a:pt x="504" y="140"/>
                    <a:pt x="420" y="140"/>
                  </a:cubicBezTo>
                  <a:cubicBezTo>
                    <a:pt x="258" y="140"/>
                    <a:pt x="152" y="262"/>
                    <a:pt x="152" y="426"/>
                  </a:cubicBezTo>
                  <a:cubicBezTo>
                    <a:pt x="152" y="594"/>
                    <a:pt x="251" y="720"/>
                    <a:pt x="423" y="720"/>
                  </a:cubicBezTo>
                  <a:cubicBezTo>
                    <a:pt x="507" y="720"/>
                    <a:pt x="581" y="691"/>
                    <a:pt x="629" y="646"/>
                  </a:cubicBezTo>
                  <a:cubicBezTo>
                    <a:pt x="629" y="519"/>
                    <a:pt x="629" y="519"/>
                    <a:pt x="629" y="519"/>
                  </a:cubicBezTo>
                  <a:cubicBezTo>
                    <a:pt x="468" y="519"/>
                    <a:pt x="468" y="519"/>
                    <a:pt x="468" y="519"/>
                  </a:cubicBezTo>
                  <a:cubicBezTo>
                    <a:pt x="431" y="519"/>
                    <a:pt x="399" y="489"/>
                    <a:pt x="399" y="451"/>
                  </a:cubicBezTo>
                  <a:cubicBezTo>
                    <a:pt x="399" y="411"/>
                    <a:pt x="431" y="383"/>
                    <a:pt x="468" y="383"/>
                  </a:cubicBezTo>
                  <a:cubicBezTo>
                    <a:pt x="700" y="383"/>
                    <a:pt x="700" y="383"/>
                    <a:pt x="700" y="383"/>
                  </a:cubicBezTo>
                  <a:cubicBezTo>
                    <a:pt x="744" y="383"/>
                    <a:pt x="777" y="418"/>
                    <a:pt x="777" y="460"/>
                  </a:cubicBezTo>
                  <a:cubicBezTo>
                    <a:pt x="777" y="656"/>
                    <a:pt x="777" y="656"/>
                    <a:pt x="777" y="656"/>
                  </a:cubicBezTo>
                  <a:cubicBezTo>
                    <a:pt x="777" y="677"/>
                    <a:pt x="772" y="688"/>
                    <a:pt x="760" y="70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4086" y="413"/>
              <a:ext cx="285" cy="347"/>
            </a:xfrm>
            <a:custGeom>
              <a:avLst/>
              <a:gdLst/>
              <a:ahLst/>
              <a:cxnLst>
                <a:cxn ang="0">
                  <a:pos x="617" y="842"/>
                </a:cxn>
                <a:cxn ang="0">
                  <a:pos x="541" y="766"/>
                </a:cxn>
                <a:cxn ang="0">
                  <a:pos x="541" y="479"/>
                </a:cxn>
                <a:cxn ang="0">
                  <a:pos x="151" y="479"/>
                </a:cxn>
                <a:cxn ang="0">
                  <a:pos x="151" y="766"/>
                </a:cxn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339"/>
                </a:cxn>
                <a:cxn ang="0">
                  <a:pos x="541" y="339"/>
                </a:cxn>
                <a:cxn ang="0">
                  <a:pos x="541" y="77"/>
                </a:cxn>
                <a:cxn ang="0">
                  <a:pos x="617" y="0"/>
                </a:cxn>
                <a:cxn ang="0">
                  <a:pos x="692" y="77"/>
                </a:cxn>
                <a:cxn ang="0">
                  <a:pos x="692" y="766"/>
                </a:cxn>
                <a:cxn ang="0">
                  <a:pos x="617" y="842"/>
                </a:cxn>
              </a:cxnLst>
              <a:rect l="0" t="0" r="r" b="b"/>
              <a:pathLst>
                <a:path w="692" h="842">
                  <a:moveTo>
                    <a:pt x="617" y="842"/>
                  </a:moveTo>
                  <a:cubicBezTo>
                    <a:pt x="575" y="842"/>
                    <a:pt x="541" y="808"/>
                    <a:pt x="541" y="766"/>
                  </a:cubicBezTo>
                  <a:cubicBezTo>
                    <a:pt x="541" y="479"/>
                    <a:pt x="541" y="479"/>
                    <a:pt x="541" y="479"/>
                  </a:cubicBezTo>
                  <a:cubicBezTo>
                    <a:pt x="151" y="479"/>
                    <a:pt x="151" y="479"/>
                    <a:pt x="151" y="479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339"/>
                    <a:pt x="151" y="339"/>
                    <a:pt x="151" y="339"/>
                  </a:cubicBezTo>
                  <a:cubicBezTo>
                    <a:pt x="541" y="339"/>
                    <a:pt x="541" y="339"/>
                    <a:pt x="541" y="339"/>
                  </a:cubicBezTo>
                  <a:cubicBezTo>
                    <a:pt x="541" y="77"/>
                    <a:pt x="541" y="77"/>
                    <a:pt x="541" y="77"/>
                  </a:cubicBezTo>
                  <a:cubicBezTo>
                    <a:pt x="541" y="35"/>
                    <a:pt x="575" y="0"/>
                    <a:pt x="617" y="0"/>
                  </a:cubicBezTo>
                  <a:cubicBezTo>
                    <a:pt x="658" y="0"/>
                    <a:pt x="692" y="35"/>
                    <a:pt x="692" y="77"/>
                  </a:cubicBezTo>
                  <a:cubicBezTo>
                    <a:pt x="692" y="766"/>
                    <a:pt x="692" y="766"/>
                    <a:pt x="692" y="766"/>
                  </a:cubicBezTo>
                  <a:cubicBezTo>
                    <a:pt x="692" y="808"/>
                    <a:pt x="658" y="842"/>
                    <a:pt x="61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4421" y="417"/>
              <a:ext cx="296" cy="343"/>
            </a:xfrm>
            <a:custGeom>
              <a:avLst/>
              <a:gdLst/>
              <a:ahLst/>
              <a:cxnLst>
                <a:cxn ang="0">
                  <a:pos x="646" y="142"/>
                </a:cxn>
                <a:cxn ang="0">
                  <a:pos x="435" y="142"/>
                </a:cxn>
                <a:cxn ang="0">
                  <a:pos x="435" y="756"/>
                </a:cxn>
                <a:cxn ang="0">
                  <a:pos x="358" y="832"/>
                </a:cxn>
                <a:cxn ang="0">
                  <a:pos x="284" y="756"/>
                </a:cxn>
                <a:cxn ang="0">
                  <a:pos x="284" y="142"/>
                </a:cxn>
                <a:cxn ang="0">
                  <a:pos x="72" y="142"/>
                </a:cxn>
                <a:cxn ang="0">
                  <a:pos x="0" y="72"/>
                </a:cxn>
                <a:cxn ang="0">
                  <a:pos x="72" y="0"/>
                </a:cxn>
                <a:cxn ang="0">
                  <a:pos x="646" y="0"/>
                </a:cxn>
                <a:cxn ang="0">
                  <a:pos x="718" y="72"/>
                </a:cxn>
                <a:cxn ang="0">
                  <a:pos x="646" y="142"/>
                </a:cxn>
              </a:cxnLst>
              <a:rect l="0" t="0" r="r" b="b"/>
              <a:pathLst>
                <a:path w="718" h="832">
                  <a:moveTo>
                    <a:pt x="646" y="142"/>
                  </a:moveTo>
                  <a:cubicBezTo>
                    <a:pt x="435" y="142"/>
                    <a:pt x="435" y="142"/>
                    <a:pt x="435" y="142"/>
                  </a:cubicBezTo>
                  <a:cubicBezTo>
                    <a:pt x="435" y="756"/>
                    <a:pt x="435" y="756"/>
                    <a:pt x="435" y="756"/>
                  </a:cubicBezTo>
                  <a:cubicBezTo>
                    <a:pt x="435" y="798"/>
                    <a:pt x="400" y="832"/>
                    <a:pt x="358" y="832"/>
                  </a:cubicBezTo>
                  <a:cubicBezTo>
                    <a:pt x="316" y="832"/>
                    <a:pt x="284" y="798"/>
                    <a:pt x="284" y="756"/>
                  </a:cubicBezTo>
                  <a:cubicBezTo>
                    <a:pt x="284" y="142"/>
                    <a:pt x="284" y="142"/>
                    <a:pt x="284" y="142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32" y="142"/>
                    <a:pt x="0" y="110"/>
                    <a:pt x="0" y="72"/>
                  </a:cubicBezTo>
                  <a:cubicBezTo>
                    <a:pt x="0" y="32"/>
                    <a:pt x="31" y="0"/>
                    <a:pt x="72" y="0"/>
                  </a:cubicBezTo>
                  <a:cubicBezTo>
                    <a:pt x="646" y="0"/>
                    <a:pt x="646" y="0"/>
                    <a:pt x="646" y="0"/>
                  </a:cubicBezTo>
                  <a:cubicBezTo>
                    <a:pt x="685" y="0"/>
                    <a:pt x="718" y="32"/>
                    <a:pt x="718" y="72"/>
                  </a:cubicBezTo>
                  <a:cubicBezTo>
                    <a:pt x="718" y="110"/>
                    <a:pt x="687" y="142"/>
                    <a:pt x="646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1927" y="852"/>
              <a:ext cx="214" cy="327"/>
            </a:xfrm>
            <a:custGeom>
              <a:avLst/>
              <a:gdLst/>
              <a:ahLst/>
              <a:cxnLst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489" y="0"/>
                </a:cxn>
                <a:cxn ang="0">
                  <a:pos x="520" y="32"/>
                </a:cxn>
                <a:cxn ang="0">
                  <a:pos x="489" y="64"/>
                </a:cxn>
                <a:cxn ang="0">
                  <a:pos x="70" y="64"/>
                </a:cxn>
                <a:cxn ang="0">
                  <a:pos x="70" y="348"/>
                </a:cxn>
                <a:cxn ang="0">
                  <a:pos x="313" y="348"/>
                </a:cxn>
                <a:cxn ang="0">
                  <a:pos x="345" y="379"/>
                </a:cxn>
                <a:cxn ang="0">
                  <a:pos x="313" y="411"/>
                </a:cxn>
                <a:cxn ang="0">
                  <a:pos x="70" y="411"/>
                </a:cxn>
                <a:cxn ang="0">
                  <a:pos x="70" y="759"/>
                </a:cxn>
                <a:cxn ang="0">
                  <a:pos x="35" y="794"/>
                </a:cxn>
              </a:cxnLst>
              <a:rect l="0" t="0" r="r" b="b"/>
              <a:pathLst>
                <a:path w="520" h="794">
                  <a:moveTo>
                    <a:pt x="35" y="794"/>
                  </a:move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506" y="0"/>
                    <a:pt x="520" y="14"/>
                    <a:pt x="520" y="32"/>
                  </a:cubicBezTo>
                  <a:cubicBezTo>
                    <a:pt x="520" y="50"/>
                    <a:pt x="506" y="64"/>
                    <a:pt x="489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313" y="348"/>
                    <a:pt x="313" y="348"/>
                    <a:pt x="313" y="348"/>
                  </a:cubicBezTo>
                  <a:cubicBezTo>
                    <a:pt x="331" y="348"/>
                    <a:pt x="345" y="362"/>
                    <a:pt x="345" y="379"/>
                  </a:cubicBezTo>
                  <a:cubicBezTo>
                    <a:pt x="345" y="397"/>
                    <a:pt x="331" y="411"/>
                    <a:pt x="313" y="411"/>
                  </a:cubicBezTo>
                  <a:cubicBezTo>
                    <a:pt x="70" y="411"/>
                    <a:pt x="70" y="411"/>
                    <a:pt x="70" y="411"/>
                  </a:cubicBezTo>
                  <a:cubicBezTo>
                    <a:pt x="70" y="759"/>
                    <a:pt x="70" y="759"/>
                    <a:pt x="70" y="759"/>
                  </a:cubicBezTo>
                  <a:cubicBezTo>
                    <a:pt x="70" y="779"/>
                    <a:pt x="55" y="794"/>
                    <a:pt x="35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4" name="Freeform 19"/>
            <p:cNvSpPr>
              <a:spLocks noEditPoints="1"/>
            </p:cNvSpPr>
            <p:nvPr/>
          </p:nvSpPr>
          <p:spPr bwMode="auto">
            <a:xfrm>
              <a:off x="2131" y="848"/>
              <a:ext cx="300" cy="331"/>
            </a:xfrm>
            <a:custGeom>
              <a:avLst/>
              <a:gdLst/>
              <a:ahLst/>
              <a:cxnLst>
                <a:cxn ang="0">
                  <a:pos x="726" y="755"/>
                </a:cxn>
                <a:cxn ang="0">
                  <a:pos x="730" y="771"/>
                </a:cxn>
                <a:cxn ang="0">
                  <a:pos x="696" y="803"/>
                </a:cxn>
                <a:cxn ang="0">
                  <a:pos x="665" y="781"/>
                </a:cxn>
                <a:cxn ang="0">
                  <a:pos x="568" y="565"/>
                </a:cxn>
                <a:cxn ang="0">
                  <a:pos x="163" y="565"/>
                </a:cxn>
                <a:cxn ang="0">
                  <a:pos x="66" y="781"/>
                </a:cxn>
                <a:cxn ang="0">
                  <a:pos x="35" y="803"/>
                </a:cxn>
                <a:cxn ang="0">
                  <a:pos x="0" y="771"/>
                </a:cxn>
                <a:cxn ang="0">
                  <a:pos x="5" y="755"/>
                </a:cxn>
                <a:cxn ang="0">
                  <a:pos x="332" y="23"/>
                </a:cxn>
                <a:cxn ang="0">
                  <a:pos x="365" y="0"/>
                </a:cxn>
                <a:cxn ang="0">
                  <a:pos x="398" y="23"/>
                </a:cxn>
                <a:cxn ang="0">
                  <a:pos x="726" y="755"/>
                </a:cxn>
                <a:cxn ang="0">
                  <a:pos x="541" y="503"/>
                </a:cxn>
                <a:cxn ang="0">
                  <a:pos x="365" y="99"/>
                </a:cxn>
                <a:cxn ang="0">
                  <a:pos x="190" y="503"/>
                </a:cxn>
                <a:cxn ang="0">
                  <a:pos x="541" y="503"/>
                </a:cxn>
              </a:cxnLst>
              <a:rect l="0" t="0" r="r" b="b"/>
              <a:pathLst>
                <a:path w="730" h="803">
                  <a:moveTo>
                    <a:pt x="726" y="755"/>
                  </a:moveTo>
                  <a:cubicBezTo>
                    <a:pt x="728" y="759"/>
                    <a:pt x="730" y="765"/>
                    <a:pt x="730" y="771"/>
                  </a:cubicBezTo>
                  <a:cubicBezTo>
                    <a:pt x="730" y="789"/>
                    <a:pt x="718" y="803"/>
                    <a:pt x="696" y="803"/>
                  </a:cubicBezTo>
                  <a:cubicBezTo>
                    <a:pt x="679" y="803"/>
                    <a:pt x="669" y="792"/>
                    <a:pt x="665" y="781"/>
                  </a:cubicBezTo>
                  <a:cubicBezTo>
                    <a:pt x="568" y="565"/>
                    <a:pt x="568" y="565"/>
                    <a:pt x="568" y="565"/>
                  </a:cubicBezTo>
                  <a:cubicBezTo>
                    <a:pt x="163" y="565"/>
                    <a:pt x="163" y="565"/>
                    <a:pt x="163" y="565"/>
                  </a:cubicBezTo>
                  <a:cubicBezTo>
                    <a:pt x="66" y="781"/>
                    <a:pt x="66" y="781"/>
                    <a:pt x="66" y="781"/>
                  </a:cubicBezTo>
                  <a:cubicBezTo>
                    <a:pt x="62" y="792"/>
                    <a:pt x="52" y="803"/>
                    <a:pt x="35" y="803"/>
                  </a:cubicBezTo>
                  <a:cubicBezTo>
                    <a:pt x="13" y="803"/>
                    <a:pt x="0" y="789"/>
                    <a:pt x="0" y="771"/>
                  </a:cubicBezTo>
                  <a:cubicBezTo>
                    <a:pt x="0" y="765"/>
                    <a:pt x="3" y="759"/>
                    <a:pt x="5" y="755"/>
                  </a:cubicBezTo>
                  <a:cubicBezTo>
                    <a:pt x="332" y="23"/>
                    <a:pt x="332" y="23"/>
                    <a:pt x="332" y="23"/>
                  </a:cubicBezTo>
                  <a:cubicBezTo>
                    <a:pt x="340" y="8"/>
                    <a:pt x="349" y="0"/>
                    <a:pt x="365" y="0"/>
                  </a:cubicBezTo>
                  <a:cubicBezTo>
                    <a:pt x="382" y="0"/>
                    <a:pt x="391" y="8"/>
                    <a:pt x="398" y="23"/>
                  </a:cubicBezTo>
                  <a:lnTo>
                    <a:pt x="726" y="755"/>
                  </a:lnTo>
                  <a:close/>
                  <a:moveTo>
                    <a:pt x="541" y="503"/>
                  </a:moveTo>
                  <a:cubicBezTo>
                    <a:pt x="365" y="99"/>
                    <a:pt x="365" y="99"/>
                    <a:pt x="365" y="99"/>
                  </a:cubicBezTo>
                  <a:cubicBezTo>
                    <a:pt x="190" y="503"/>
                    <a:pt x="190" y="503"/>
                    <a:pt x="190" y="503"/>
                  </a:cubicBezTo>
                  <a:lnTo>
                    <a:pt x="541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2463" y="846"/>
              <a:ext cx="289" cy="335"/>
            </a:xfrm>
            <a:custGeom>
              <a:avLst/>
              <a:gdLst/>
              <a:ahLst/>
              <a:cxnLst>
                <a:cxn ang="0">
                  <a:pos x="694" y="148"/>
                </a:cxn>
                <a:cxn ang="0">
                  <a:pos x="703" y="172"/>
                </a:cxn>
                <a:cxn ang="0">
                  <a:pos x="670" y="204"/>
                </a:cxn>
                <a:cxn ang="0">
                  <a:pos x="646" y="191"/>
                </a:cxn>
                <a:cxn ang="0">
                  <a:pos x="392" y="65"/>
                </a:cxn>
                <a:cxn ang="0">
                  <a:pos x="71" y="406"/>
                </a:cxn>
                <a:cxn ang="0">
                  <a:pos x="392" y="748"/>
                </a:cxn>
                <a:cxn ang="0">
                  <a:pos x="646" y="622"/>
                </a:cxn>
                <a:cxn ang="0">
                  <a:pos x="670" y="609"/>
                </a:cxn>
                <a:cxn ang="0">
                  <a:pos x="703" y="641"/>
                </a:cxn>
                <a:cxn ang="0">
                  <a:pos x="694" y="664"/>
                </a:cxn>
                <a:cxn ang="0">
                  <a:pos x="392" y="813"/>
                </a:cxn>
                <a:cxn ang="0">
                  <a:pos x="0" y="406"/>
                </a:cxn>
                <a:cxn ang="0">
                  <a:pos x="392" y="0"/>
                </a:cxn>
                <a:cxn ang="0">
                  <a:pos x="694" y="148"/>
                </a:cxn>
              </a:cxnLst>
              <a:rect l="0" t="0" r="r" b="b"/>
              <a:pathLst>
                <a:path w="703" h="813">
                  <a:moveTo>
                    <a:pt x="694" y="148"/>
                  </a:moveTo>
                  <a:cubicBezTo>
                    <a:pt x="699" y="156"/>
                    <a:pt x="703" y="163"/>
                    <a:pt x="703" y="172"/>
                  </a:cubicBezTo>
                  <a:cubicBezTo>
                    <a:pt x="703" y="191"/>
                    <a:pt x="689" y="204"/>
                    <a:pt x="670" y="204"/>
                  </a:cubicBezTo>
                  <a:cubicBezTo>
                    <a:pt x="660" y="204"/>
                    <a:pt x="653" y="200"/>
                    <a:pt x="646" y="191"/>
                  </a:cubicBezTo>
                  <a:cubicBezTo>
                    <a:pt x="587" y="117"/>
                    <a:pt x="516" y="65"/>
                    <a:pt x="392" y="65"/>
                  </a:cubicBezTo>
                  <a:cubicBezTo>
                    <a:pt x="189" y="65"/>
                    <a:pt x="71" y="227"/>
                    <a:pt x="71" y="406"/>
                  </a:cubicBezTo>
                  <a:cubicBezTo>
                    <a:pt x="71" y="585"/>
                    <a:pt x="189" y="748"/>
                    <a:pt x="392" y="748"/>
                  </a:cubicBezTo>
                  <a:cubicBezTo>
                    <a:pt x="516" y="748"/>
                    <a:pt x="587" y="696"/>
                    <a:pt x="646" y="622"/>
                  </a:cubicBezTo>
                  <a:cubicBezTo>
                    <a:pt x="653" y="612"/>
                    <a:pt x="660" y="609"/>
                    <a:pt x="670" y="609"/>
                  </a:cubicBezTo>
                  <a:cubicBezTo>
                    <a:pt x="689" y="609"/>
                    <a:pt x="703" y="622"/>
                    <a:pt x="703" y="641"/>
                  </a:cubicBezTo>
                  <a:cubicBezTo>
                    <a:pt x="703" y="650"/>
                    <a:pt x="699" y="657"/>
                    <a:pt x="694" y="664"/>
                  </a:cubicBezTo>
                  <a:cubicBezTo>
                    <a:pt x="630" y="748"/>
                    <a:pt x="532" y="813"/>
                    <a:pt x="392" y="813"/>
                  </a:cubicBezTo>
                  <a:cubicBezTo>
                    <a:pt x="154" y="813"/>
                    <a:pt x="0" y="630"/>
                    <a:pt x="0" y="406"/>
                  </a:cubicBezTo>
                  <a:cubicBezTo>
                    <a:pt x="0" y="183"/>
                    <a:pt x="154" y="0"/>
                    <a:pt x="392" y="0"/>
                  </a:cubicBezTo>
                  <a:cubicBezTo>
                    <a:pt x="532" y="0"/>
                    <a:pt x="630" y="65"/>
                    <a:pt x="694" y="1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2795" y="852"/>
              <a:ext cx="265" cy="327"/>
            </a:xfrm>
            <a:custGeom>
              <a:avLst/>
              <a:gdLst/>
              <a:ahLst/>
              <a:cxnLst>
                <a:cxn ang="0">
                  <a:pos x="321" y="794"/>
                </a:cxn>
                <a:cxn ang="0">
                  <a:pos x="286" y="759"/>
                </a:cxn>
                <a:cxn ang="0">
                  <a:pos x="286" y="64"/>
                </a:cxn>
                <a:cxn ang="0">
                  <a:pos x="32" y="64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11" y="0"/>
                </a:cxn>
                <a:cxn ang="0">
                  <a:pos x="643" y="32"/>
                </a:cxn>
                <a:cxn ang="0">
                  <a:pos x="611" y="64"/>
                </a:cxn>
                <a:cxn ang="0">
                  <a:pos x="357" y="64"/>
                </a:cxn>
                <a:cxn ang="0">
                  <a:pos x="357" y="759"/>
                </a:cxn>
                <a:cxn ang="0">
                  <a:pos x="321" y="794"/>
                </a:cxn>
              </a:cxnLst>
              <a:rect l="0" t="0" r="r" b="b"/>
              <a:pathLst>
                <a:path w="643" h="794">
                  <a:moveTo>
                    <a:pt x="321" y="794"/>
                  </a:moveTo>
                  <a:cubicBezTo>
                    <a:pt x="301" y="794"/>
                    <a:pt x="286" y="779"/>
                    <a:pt x="286" y="759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611" y="0"/>
                    <a:pt x="611" y="0"/>
                    <a:pt x="611" y="0"/>
                  </a:cubicBezTo>
                  <a:cubicBezTo>
                    <a:pt x="629" y="0"/>
                    <a:pt x="643" y="14"/>
                    <a:pt x="643" y="32"/>
                  </a:cubicBezTo>
                  <a:cubicBezTo>
                    <a:pt x="643" y="50"/>
                    <a:pt x="629" y="64"/>
                    <a:pt x="611" y="64"/>
                  </a:cubicBezTo>
                  <a:cubicBezTo>
                    <a:pt x="357" y="64"/>
                    <a:pt x="357" y="64"/>
                    <a:pt x="357" y="64"/>
                  </a:cubicBezTo>
                  <a:cubicBezTo>
                    <a:pt x="357" y="759"/>
                    <a:pt x="357" y="759"/>
                    <a:pt x="357" y="759"/>
                  </a:cubicBezTo>
                  <a:cubicBezTo>
                    <a:pt x="357" y="779"/>
                    <a:pt x="341" y="794"/>
                    <a:pt x="321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7" name="Freeform 22"/>
            <p:cNvSpPr>
              <a:spLocks noEditPoints="1"/>
            </p:cNvSpPr>
            <p:nvPr/>
          </p:nvSpPr>
          <p:spPr bwMode="auto">
            <a:xfrm>
              <a:off x="3081" y="846"/>
              <a:ext cx="325" cy="335"/>
            </a:xfrm>
            <a:custGeom>
              <a:avLst/>
              <a:gdLst/>
              <a:ahLst/>
              <a:cxnLst>
                <a:cxn ang="0">
                  <a:pos x="396" y="813"/>
                </a:cxn>
                <a:cxn ang="0">
                  <a:pos x="0" y="406"/>
                </a:cxn>
                <a:cxn ang="0">
                  <a:pos x="396" y="0"/>
                </a:cxn>
                <a:cxn ang="0">
                  <a:pos x="789" y="406"/>
                </a:cxn>
                <a:cxn ang="0">
                  <a:pos x="396" y="813"/>
                </a:cxn>
                <a:cxn ang="0">
                  <a:pos x="396" y="63"/>
                </a:cxn>
                <a:cxn ang="0">
                  <a:pos x="70" y="406"/>
                </a:cxn>
                <a:cxn ang="0">
                  <a:pos x="396" y="750"/>
                </a:cxn>
                <a:cxn ang="0">
                  <a:pos x="718" y="406"/>
                </a:cxn>
                <a:cxn ang="0">
                  <a:pos x="396" y="63"/>
                </a:cxn>
              </a:cxnLst>
              <a:rect l="0" t="0" r="r" b="b"/>
              <a:pathLst>
                <a:path w="789" h="813">
                  <a:moveTo>
                    <a:pt x="396" y="813"/>
                  </a:moveTo>
                  <a:cubicBezTo>
                    <a:pt x="160" y="813"/>
                    <a:pt x="0" y="625"/>
                    <a:pt x="0" y="406"/>
                  </a:cubicBezTo>
                  <a:cubicBezTo>
                    <a:pt x="0" y="187"/>
                    <a:pt x="160" y="0"/>
                    <a:pt x="396" y="0"/>
                  </a:cubicBezTo>
                  <a:cubicBezTo>
                    <a:pt x="631" y="0"/>
                    <a:pt x="789" y="187"/>
                    <a:pt x="789" y="406"/>
                  </a:cubicBezTo>
                  <a:cubicBezTo>
                    <a:pt x="789" y="625"/>
                    <a:pt x="631" y="813"/>
                    <a:pt x="396" y="813"/>
                  </a:cubicBezTo>
                  <a:moveTo>
                    <a:pt x="396" y="63"/>
                  </a:moveTo>
                  <a:cubicBezTo>
                    <a:pt x="193" y="63"/>
                    <a:pt x="70" y="226"/>
                    <a:pt x="70" y="406"/>
                  </a:cubicBezTo>
                  <a:cubicBezTo>
                    <a:pt x="70" y="587"/>
                    <a:pt x="193" y="750"/>
                    <a:pt x="396" y="750"/>
                  </a:cubicBezTo>
                  <a:cubicBezTo>
                    <a:pt x="598" y="750"/>
                    <a:pt x="718" y="587"/>
                    <a:pt x="718" y="406"/>
                  </a:cubicBezTo>
                  <a:cubicBezTo>
                    <a:pt x="718" y="226"/>
                    <a:pt x="598" y="63"/>
                    <a:pt x="396" y="6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8" name="Freeform 23"/>
            <p:cNvSpPr>
              <a:spLocks noEditPoints="1"/>
            </p:cNvSpPr>
            <p:nvPr/>
          </p:nvSpPr>
          <p:spPr bwMode="auto">
            <a:xfrm>
              <a:off x="3477" y="852"/>
              <a:ext cx="253" cy="327"/>
            </a:xfrm>
            <a:custGeom>
              <a:avLst/>
              <a:gdLst/>
              <a:ahLst/>
              <a:cxnLst>
                <a:cxn ang="0">
                  <a:pos x="437" y="430"/>
                </a:cxn>
                <a:cxn ang="0">
                  <a:pos x="590" y="743"/>
                </a:cxn>
                <a:cxn ang="0">
                  <a:pos x="595" y="760"/>
                </a:cxn>
                <a:cxn ang="0">
                  <a:pos x="560" y="794"/>
                </a:cxn>
                <a:cxn ang="0">
                  <a:pos x="528" y="774"/>
                </a:cxn>
                <a:cxn ang="0">
                  <a:pos x="361" y="436"/>
                </a:cxn>
                <a:cxn ang="0">
                  <a:pos x="71" y="436"/>
                </a:cxn>
                <a:cxn ang="0">
                  <a:pos x="71" y="759"/>
                </a:cxn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373" y="0"/>
                </a:cxn>
                <a:cxn ang="0">
                  <a:pos x="615" y="218"/>
                </a:cxn>
                <a:cxn ang="0">
                  <a:pos x="437" y="430"/>
                </a:cxn>
                <a:cxn ang="0">
                  <a:pos x="387" y="64"/>
                </a:cxn>
                <a:cxn ang="0">
                  <a:pos x="71" y="64"/>
                </a:cxn>
                <a:cxn ang="0">
                  <a:pos x="71" y="372"/>
                </a:cxn>
                <a:cxn ang="0">
                  <a:pos x="387" y="372"/>
                </a:cxn>
                <a:cxn ang="0">
                  <a:pos x="544" y="218"/>
                </a:cxn>
                <a:cxn ang="0">
                  <a:pos x="387" y="64"/>
                </a:cxn>
              </a:cxnLst>
              <a:rect l="0" t="0" r="r" b="b"/>
              <a:pathLst>
                <a:path w="615" h="794">
                  <a:moveTo>
                    <a:pt x="437" y="430"/>
                  </a:moveTo>
                  <a:cubicBezTo>
                    <a:pt x="590" y="743"/>
                    <a:pt x="590" y="743"/>
                    <a:pt x="590" y="743"/>
                  </a:cubicBezTo>
                  <a:cubicBezTo>
                    <a:pt x="592" y="748"/>
                    <a:pt x="595" y="754"/>
                    <a:pt x="595" y="760"/>
                  </a:cubicBezTo>
                  <a:cubicBezTo>
                    <a:pt x="595" y="777"/>
                    <a:pt x="580" y="794"/>
                    <a:pt x="560" y="794"/>
                  </a:cubicBezTo>
                  <a:cubicBezTo>
                    <a:pt x="543" y="794"/>
                    <a:pt x="535" y="787"/>
                    <a:pt x="528" y="774"/>
                  </a:cubicBezTo>
                  <a:cubicBezTo>
                    <a:pt x="361" y="436"/>
                    <a:pt x="361" y="436"/>
                    <a:pt x="361" y="436"/>
                  </a:cubicBezTo>
                  <a:cubicBezTo>
                    <a:pt x="71" y="436"/>
                    <a:pt x="71" y="436"/>
                    <a:pt x="71" y="436"/>
                  </a:cubicBezTo>
                  <a:cubicBezTo>
                    <a:pt x="71" y="759"/>
                    <a:pt x="71" y="759"/>
                    <a:pt x="71" y="759"/>
                  </a:cubicBezTo>
                  <a:cubicBezTo>
                    <a:pt x="71" y="779"/>
                    <a:pt x="56" y="794"/>
                    <a:pt x="35" y="794"/>
                  </a:cubicBez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529" y="0"/>
                    <a:pt x="615" y="93"/>
                    <a:pt x="615" y="218"/>
                  </a:cubicBezTo>
                  <a:cubicBezTo>
                    <a:pt x="615" y="325"/>
                    <a:pt x="552" y="409"/>
                    <a:pt x="437" y="430"/>
                  </a:cubicBezTo>
                  <a:moveTo>
                    <a:pt x="387" y="64"/>
                  </a:moveTo>
                  <a:cubicBezTo>
                    <a:pt x="71" y="64"/>
                    <a:pt x="71" y="64"/>
                    <a:pt x="71" y="64"/>
                  </a:cubicBezTo>
                  <a:cubicBezTo>
                    <a:pt x="71" y="372"/>
                    <a:pt x="71" y="372"/>
                    <a:pt x="71" y="372"/>
                  </a:cubicBezTo>
                  <a:cubicBezTo>
                    <a:pt x="387" y="372"/>
                    <a:pt x="387" y="372"/>
                    <a:pt x="387" y="372"/>
                  </a:cubicBezTo>
                  <a:cubicBezTo>
                    <a:pt x="485" y="372"/>
                    <a:pt x="544" y="308"/>
                    <a:pt x="544" y="218"/>
                  </a:cubicBezTo>
                  <a:cubicBezTo>
                    <a:pt x="544" y="129"/>
                    <a:pt x="485" y="64"/>
                    <a:pt x="387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9" name="Freeform 24"/>
            <p:cNvSpPr>
              <a:spLocks/>
            </p:cNvSpPr>
            <p:nvPr/>
          </p:nvSpPr>
          <p:spPr bwMode="auto">
            <a:xfrm>
              <a:off x="3785" y="848"/>
              <a:ext cx="262" cy="331"/>
            </a:xfrm>
            <a:custGeom>
              <a:avLst/>
              <a:gdLst/>
              <a:ahLst/>
              <a:cxnLst>
                <a:cxn ang="0">
                  <a:pos x="354" y="450"/>
                </a:cxn>
                <a:cxn ang="0">
                  <a:pos x="354" y="768"/>
                </a:cxn>
                <a:cxn ang="0">
                  <a:pos x="319" y="803"/>
                </a:cxn>
                <a:cxn ang="0">
                  <a:pos x="284" y="768"/>
                </a:cxn>
                <a:cxn ang="0">
                  <a:pos x="284" y="450"/>
                </a:cxn>
                <a:cxn ang="0">
                  <a:pos x="7" y="52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2" y="16"/>
                </a:cxn>
                <a:cxn ang="0">
                  <a:pos x="319" y="384"/>
                </a:cxn>
                <a:cxn ang="0">
                  <a:pos x="576" y="16"/>
                </a:cxn>
                <a:cxn ang="0">
                  <a:pos x="606" y="0"/>
                </a:cxn>
                <a:cxn ang="0">
                  <a:pos x="638" y="32"/>
                </a:cxn>
                <a:cxn ang="0">
                  <a:pos x="631" y="52"/>
                </a:cxn>
                <a:cxn ang="0">
                  <a:pos x="354" y="450"/>
                </a:cxn>
              </a:cxnLst>
              <a:rect l="0" t="0" r="r" b="b"/>
              <a:pathLst>
                <a:path w="638" h="803">
                  <a:moveTo>
                    <a:pt x="354" y="450"/>
                  </a:moveTo>
                  <a:cubicBezTo>
                    <a:pt x="354" y="768"/>
                    <a:pt x="354" y="768"/>
                    <a:pt x="354" y="768"/>
                  </a:cubicBezTo>
                  <a:cubicBezTo>
                    <a:pt x="354" y="788"/>
                    <a:pt x="339" y="803"/>
                    <a:pt x="319" y="803"/>
                  </a:cubicBezTo>
                  <a:cubicBezTo>
                    <a:pt x="299" y="803"/>
                    <a:pt x="284" y="788"/>
                    <a:pt x="284" y="768"/>
                  </a:cubicBezTo>
                  <a:cubicBezTo>
                    <a:pt x="284" y="450"/>
                    <a:pt x="284" y="450"/>
                    <a:pt x="284" y="45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2" y="45"/>
                    <a:pt x="0" y="38"/>
                    <a:pt x="0" y="32"/>
                  </a:cubicBezTo>
                  <a:cubicBezTo>
                    <a:pt x="0" y="12"/>
                    <a:pt x="14" y="0"/>
                    <a:pt x="32" y="0"/>
                  </a:cubicBezTo>
                  <a:cubicBezTo>
                    <a:pt x="43" y="0"/>
                    <a:pt x="54" y="5"/>
                    <a:pt x="62" y="16"/>
                  </a:cubicBezTo>
                  <a:cubicBezTo>
                    <a:pt x="319" y="384"/>
                    <a:pt x="319" y="384"/>
                    <a:pt x="319" y="384"/>
                  </a:cubicBezTo>
                  <a:cubicBezTo>
                    <a:pt x="576" y="16"/>
                    <a:pt x="576" y="16"/>
                    <a:pt x="576" y="16"/>
                  </a:cubicBezTo>
                  <a:cubicBezTo>
                    <a:pt x="584" y="5"/>
                    <a:pt x="594" y="0"/>
                    <a:pt x="606" y="0"/>
                  </a:cubicBezTo>
                  <a:cubicBezTo>
                    <a:pt x="624" y="0"/>
                    <a:pt x="638" y="12"/>
                    <a:pt x="638" y="32"/>
                  </a:cubicBezTo>
                  <a:cubicBezTo>
                    <a:pt x="638" y="38"/>
                    <a:pt x="636" y="45"/>
                    <a:pt x="631" y="52"/>
                  </a:cubicBezTo>
                  <a:lnTo>
                    <a:pt x="354" y="4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llig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4" y="1196976"/>
            <a:ext cx="8642348" cy="47879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Insert chart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4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4" y="873125"/>
            <a:ext cx="8642349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GB" dirty="0"/>
              <a:t>Question wording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a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4" y="1808820"/>
            <a:ext cx="8642348" cy="41760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49263" indent="-4492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  <a:lvl2pPr marL="715963" indent="-266700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Insert chart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49"/>
            <a:ext cx="8209684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6" y="1232756"/>
            <a:ext cx="8642349" cy="1938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GB" dirty="0"/>
              <a:t>Question wording</a:t>
            </a: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ovation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50824" y="5183213"/>
            <a:ext cx="4284662" cy="8016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>
              <a:spcAft>
                <a:spcPts val="600"/>
              </a:spcAft>
            </a:pPr>
            <a:r>
              <a:rPr lang="en-GB" sz="1400" b="1" spc="3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CONNECTED</a:t>
            </a:r>
            <a:r>
              <a:rPr lang="en-GB" sz="1400" b="1" spc="6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r>
              <a:rPr lang="en-GB" sz="1400" b="1" spc="3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TRENDS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08511" y="5183213"/>
            <a:ext cx="4284662" cy="8016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72000" rtlCol="0" anchor="t"/>
          <a:lstStyle/>
          <a:p>
            <a:pPr algn="ctr">
              <a:spcAft>
                <a:spcPts val="600"/>
              </a:spcAft>
            </a:pPr>
            <a:r>
              <a:rPr lang="en-GB" sz="1400" b="1" spc="300" dirty="0">
                <a:solidFill>
                  <a:srgbClr val="FFFFFF"/>
                </a:solidFill>
              </a:rPr>
              <a:t>RELATED</a:t>
            </a:r>
            <a:r>
              <a:rPr lang="en-GB" sz="1400" b="1" spc="600" dirty="0">
                <a:solidFill>
                  <a:srgbClr val="FFFFFF"/>
                </a:solidFill>
              </a:rPr>
              <a:t> </a:t>
            </a:r>
            <a:r>
              <a:rPr lang="en-GB" sz="1400" b="1" spc="300" dirty="0">
                <a:solidFill>
                  <a:srgbClr val="FFFFFF"/>
                </a:solidFill>
              </a:rPr>
              <a:t>SECTORS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030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4" y="1233487"/>
            <a:ext cx="4284664" cy="38877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Insert text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50825" y="734625"/>
            <a:ext cx="8642350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50825" y="5516563"/>
            <a:ext cx="4284663" cy="468312"/>
          </a:xfrm>
          <a:prstGeom prst="rect">
            <a:avLst/>
          </a:prstGeom>
        </p:spPr>
        <p:txBody>
          <a:bodyPr tIns="18000" bIns="36000"/>
          <a:lstStyle>
            <a:lvl1pPr marL="0" indent="0" algn="ctr">
              <a:spcBef>
                <a:spcPts val="0"/>
              </a:spcBef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608513" y="5516563"/>
            <a:ext cx="4284663" cy="468312"/>
          </a:xfrm>
          <a:prstGeom prst="rect">
            <a:avLst/>
          </a:prstGeom>
        </p:spPr>
        <p:txBody>
          <a:bodyPr tIns="18000" bIns="36000"/>
          <a:lstStyle>
            <a:lvl1pPr marL="0" indent="0" algn="ctr"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: Foresight Fac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algn="ctr"/>
            <a:endParaRPr lang="en-GB" sz="5400" spc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3598163" y="2488281"/>
            <a:ext cx="1947674" cy="540000"/>
            <a:chOff x="158" y="164"/>
            <a:chExt cx="4559" cy="1264"/>
          </a:xfrm>
          <a:solidFill>
            <a:schemeClr val="tx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450" y="164"/>
              <a:ext cx="1224" cy="1264"/>
            </a:xfrm>
            <a:custGeom>
              <a:avLst/>
              <a:gdLst/>
              <a:ahLst/>
              <a:cxnLst>
                <a:cxn ang="0">
                  <a:pos x="972" y="0"/>
                </a:cxn>
                <a:cxn ang="0">
                  <a:pos x="972" y="1011"/>
                </a:cxn>
                <a:cxn ang="0">
                  <a:pos x="0" y="1011"/>
                </a:cxn>
                <a:cxn ang="0">
                  <a:pos x="0" y="1264"/>
                </a:cxn>
                <a:cxn ang="0">
                  <a:pos x="1224" y="1264"/>
                </a:cxn>
                <a:cxn ang="0">
                  <a:pos x="1224" y="0"/>
                </a:cxn>
                <a:cxn ang="0">
                  <a:pos x="972" y="0"/>
                </a:cxn>
              </a:cxnLst>
              <a:rect l="0" t="0" r="r" b="b"/>
              <a:pathLst>
                <a:path w="1224" h="1264">
                  <a:moveTo>
                    <a:pt x="972" y="0"/>
                  </a:moveTo>
                  <a:lnTo>
                    <a:pt x="972" y="1011"/>
                  </a:lnTo>
                  <a:lnTo>
                    <a:pt x="0" y="1011"/>
                  </a:lnTo>
                  <a:lnTo>
                    <a:pt x="0" y="1264"/>
                  </a:lnTo>
                  <a:lnTo>
                    <a:pt x="1224" y="1264"/>
                  </a:lnTo>
                  <a:lnTo>
                    <a:pt x="1224" y="0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58" y="164"/>
              <a:ext cx="1225" cy="1264"/>
            </a:xfrm>
            <a:custGeom>
              <a:avLst/>
              <a:gdLst/>
              <a:ahLst/>
              <a:cxnLst>
                <a:cxn ang="0">
                  <a:pos x="1225" y="253"/>
                </a:cxn>
                <a:cxn ang="0">
                  <a:pos x="1225" y="0"/>
                </a:cxn>
                <a:cxn ang="0">
                  <a:pos x="0" y="0"/>
                </a:cxn>
                <a:cxn ang="0">
                  <a:pos x="0" y="1264"/>
                </a:cxn>
                <a:cxn ang="0">
                  <a:pos x="253" y="1264"/>
                </a:cxn>
                <a:cxn ang="0">
                  <a:pos x="253" y="253"/>
                </a:cxn>
                <a:cxn ang="0">
                  <a:pos x="1225" y="253"/>
                </a:cxn>
              </a:cxnLst>
              <a:rect l="0" t="0" r="r" b="b"/>
              <a:pathLst>
                <a:path w="1225" h="1264">
                  <a:moveTo>
                    <a:pt x="1225" y="253"/>
                  </a:moveTo>
                  <a:lnTo>
                    <a:pt x="1225" y="0"/>
                  </a:lnTo>
                  <a:lnTo>
                    <a:pt x="0" y="0"/>
                  </a:lnTo>
                  <a:lnTo>
                    <a:pt x="0" y="1264"/>
                  </a:lnTo>
                  <a:lnTo>
                    <a:pt x="253" y="1264"/>
                  </a:lnTo>
                  <a:lnTo>
                    <a:pt x="253" y="253"/>
                  </a:lnTo>
                  <a:lnTo>
                    <a:pt x="1225" y="25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664" y="670"/>
              <a:ext cx="505" cy="25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1931" y="417"/>
              <a:ext cx="246" cy="343"/>
            </a:xfrm>
            <a:custGeom>
              <a:avLst/>
              <a:gdLst/>
              <a:ahLst/>
              <a:cxnLst>
                <a:cxn ang="0">
                  <a:pos x="527" y="142"/>
                </a:cxn>
                <a:cxn ang="0">
                  <a:pos x="151" y="142"/>
                </a:cxn>
                <a:cxn ang="0">
                  <a:pos x="151" y="335"/>
                </a:cxn>
                <a:cxn ang="0">
                  <a:pos x="361" y="335"/>
                </a:cxn>
                <a:cxn ang="0">
                  <a:pos x="430" y="406"/>
                </a:cxn>
                <a:cxn ang="0">
                  <a:pos x="361" y="477"/>
                </a:cxn>
                <a:cxn ang="0">
                  <a:pos x="151" y="477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527" y="0"/>
                </a:cxn>
                <a:cxn ang="0">
                  <a:pos x="598" y="71"/>
                </a:cxn>
                <a:cxn ang="0">
                  <a:pos x="527" y="142"/>
                </a:cxn>
              </a:cxnLst>
              <a:rect l="0" t="0" r="r" b="b"/>
              <a:pathLst>
                <a:path w="598" h="832">
                  <a:moveTo>
                    <a:pt x="527" y="142"/>
                  </a:moveTo>
                  <a:cubicBezTo>
                    <a:pt x="151" y="142"/>
                    <a:pt x="151" y="142"/>
                    <a:pt x="151" y="142"/>
                  </a:cubicBezTo>
                  <a:cubicBezTo>
                    <a:pt x="151" y="335"/>
                    <a:pt x="151" y="335"/>
                    <a:pt x="151" y="335"/>
                  </a:cubicBezTo>
                  <a:cubicBezTo>
                    <a:pt x="361" y="335"/>
                    <a:pt x="361" y="335"/>
                    <a:pt x="361" y="335"/>
                  </a:cubicBezTo>
                  <a:cubicBezTo>
                    <a:pt x="399" y="335"/>
                    <a:pt x="430" y="367"/>
                    <a:pt x="430" y="406"/>
                  </a:cubicBezTo>
                  <a:cubicBezTo>
                    <a:pt x="430" y="446"/>
                    <a:pt x="399" y="477"/>
                    <a:pt x="361" y="477"/>
                  </a:cubicBezTo>
                  <a:cubicBezTo>
                    <a:pt x="151" y="477"/>
                    <a:pt x="151" y="477"/>
                    <a:pt x="151" y="477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67" y="0"/>
                    <a:pt x="598" y="31"/>
                    <a:pt x="598" y="71"/>
                  </a:cubicBezTo>
                  <a:cubicBezTo>
                    <a:pt x="598" y="110"/>
                    <a:pt x="566" y="142"/>
                    <a:pt x="527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Freeform 10"/>
            <p:cNvSpPr>
              <a:spLocks noEditPoints="1"/>
            </p:cNvSpPr>
            <p:nvPr/>
          </p:nvSpPr>
          <p:spPr bwMode="auto">
            <a:xfrm>
              <a:off x="2189" y="411"/>
              <a:ext cx="348" cy="351"/>
            </a:xfrm>
            <a:custGeom>
              <a:avLst/>
              <a:gdLst/>
              <a:ahLst/>
              <a:cxnLst>
                <a:cxn ang="0">
                  <a:pos x="422" y="852"/>
                </a:cxn>
                <a:cxn ang="0">
                  <a:pos x="0" y="426"/>
                </a:cxn>
                <a:cxn ang="0">
                  <a:pos x="422" y="0"/>
                </a:cxn>
                <a:cxn ang="0">
                  <a:pos x="845" y="426"/>
                </a:cxn>
                <a:cxn ang="0">
                  <a:pos x="422" y="852"/>
                </a:cxn>
                <a:cxn ang="0">
                  <a:pos x="422" y="136"/>
                </a:cxn>
                <a:cxn ang="0">
                  <a:pos x="152" y="426"/>
                </a:cxn>
                <a:cxn ang="0">
                  <a:pos x="422" y="716"/>
                </a:cxn>
                <a:cxn ang="0">
                  <a:pos x="693" y="426"/>
                </a:cxn>
                <a:cxn ang="0">
                  <a:pos x="422" y="136"/>
                </a:cxn>
              </a:cxnLst>
              <a:rect l="0" t="0" r="r" b="b"/>
              <a:pathLst>
                <a:path w="845" h="852">
                  <a:moveTo>
                    <a:pt x="422" y="852"/>
                  </a:moveTo>
                  <a:cubicBezTo>
                    <a:pt x="180" y="852"/>
                    <a:pt x="0" y="665"/>
                    <a:pt x="0" y="426"/>
                  </a:cubicBezTo>
                  <a:cubicBezTo>
                    <a:pt x="0" y="188"/>
                    <a:pt x="180" y="0"/>
                    <a:pt x="422" y="0"/>
                  </a:cubicBezTo>
                  <a:cubicBezTo>
                    <a:pt x="664" y="0"/>
                    <a:pt x="845" y="188"/>
                    <a:pt x="845" y="426"/>
                  </a:cubicBezTo>
                  <a:cubicBezTo>
                    <a:pt x="845" y="665"/>
                    <a:pt x="664" y="852"/>
                    <a:pt x="422" y="852"/>
                  </a:cubicBezTo>
                  <a:moveTo>
                    <a:pt x="422" y="136"/>
                  </a:moveTo>
                  <a:cubicBezTo>
                    <a:pt x="255" y="136"/>
                    <a:pt x="152" y="269"/>
                    <a:pt x="152" y="426"/>
                  </a:cubicBezTo>
                  <a:cubicBezTo>
                    <a:pt x="152" y="583"/>
                    <a:pt x="255" y="716"/>
                    <a:pt x="422" y="716"/>
                  </a:cubicBezTo>
                  <a:cubicBezTo>
                    <a:pt x="590" y="716"/>
                    <a:pt x="693" y="583"/>
                    <a:pt x="693" y="426"/>
                  </a:cubicBezTo>
                  <a:cubicBezTo>
                    <a:pt x="693" y="269"/>
                    <a:pt x="590" y="136"/>
                    <a:pt x="422" y="13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2" name="Freeform 11"/>
            <p:cNvSpPr>
              <a:spLocks noEditPoints="1"/>
            </p:cNvSpPr>
            <p:nvPr/>
          </p:nvSpPr>
          <p:spPr bwMode="auto">
            <a:xfrm>
              <a:off x="2590" y="417"/>
              <a:ext cx="282" cy="343"/>
            </a:xfrm>
            <a:custGeom>
              <a:avLst/>
              <a:gdLst/>
              <a:ahLst/>
              <a:cxnLst>
                <a:cxn ang="0">
                  <a:pos x="686" y="757"/>
                </a:cxn>
                <a:cxn ang="0">
                  <a:pos x="610" y="832"/>
                </a:cxn>
                <a:cxn ang="0">
                  <a:pos x="544" y="792"/>
                </a:cxn>
                <a:cxn ang="0">
                  <a:pos x="399" y="494"/>
                </a:cxn>
                <a:cxn ang="0">
                  <a:pos x="151" y="494"/>
                </a:cxn>
                <a:cxn ang="0">
                  <a:pos x="151" y="757"/>
                </a:cxn>
                <a:cxn ang="0">
                  <a:pos x="76" y="832"/>
                </a:cxn>
                <a:cxn ang="0">
                  <a:pos x="0" y="757"/>
                </a:cxn>
                <a:cxn ang="0">
                  <a:pos x="0" y="75"/>
                </a:cxn>
                <a:cxn ang="0">
                  <a:pos x="76" y="0"/>
                </a:cxn>
                <a:cxn ang="0">
                  <a:pos x="393" y="0"/>
                </a:cxn>
                <a:cxn ang="0">
                  <a:pos x="686" y="247"/>
                </a:cxn>
                <a:cxn ang="0">
                  <a:pos x="550" y="467"/>
                </a:cxn>
                <a:cxn ang="0">
                  <a:pos x="677" y="725"/>
                </a:cxn>
                <a:cxn ang="0">
                  <a:pos x="686" y="757"/>
                </a:cxn>
                <a:cxn ang="0">
                  <a:pos x="414" y="138"/>
                </a:cxn>
                <a:cxn ang="0">
                  <a:pos x="151" y="138"/>
                </a:cxn>
                <a:cxn ang="0">
                  <a:pos x="151" y="364"/>
                </a:cxn>
                <a:cxn ang="0">
                  <a:pos x="414" y="364"/>
                </a:cxn>
                <a:cxn ang="0">
                  <a:pos x="534" y="248"/>
                </a:cxn>
                <a:cxn ang="0">
                  <a:pos x="414" y="138"/>
                </a:cxn>
              </a:cxnLst>
              <a:rect l="0" t="0" r="r" b="b"/>
              <a:pathLst>
                <a:path w="686" h="832">
                  <a:moveTo>
                    <a:pt x="686" y="757"/>
                  </a:moveTo>
                  <a:cubicBezTo>
                    <a:pt x="686" y="795"/>
                    <a:pt x="656" y="832"/>
                    <a:pt x="610" y="832"/>
                  </a:cubicBezTo>
                  <a:cubicBezTo>
                    <a:pt x="577" y="832"/>
                    <a:pt x="556" y="817"/>
                    <a:pt x="544" y="792"/>
                  </a:cubicBezTo>
                  <a:cubicBezTo>
                    <a:pt x="399" y="494"/>
                    <a:pt x="399" y="494"/>
                    <a:pt x="399" y="494"/>
                  </a:cubicBezTo>
                  <a:cubicBezTo>
                    <a:pt x="151" y="494"/>
                    <a:pt x="151" y="494"/>
                    <a:pt x="151" y="494"/>
                  </a:cubicBezTo>
                  <a:cubicBezTo>
                    <a:pt x="151" y="757"/>
                    <a:pt x="151" y="757"/>
                    <a:pt x="151" y="757"/>
                  </a:cubicBezTo>
                  <a:cubicBezTo>
                    <a:pt x="151" y="799"/>
                    <a:pt x="118" y="832"/>
                    <a:pt x="76" y="832"/>
                  </a:cubicBezTo>
                  <a:cubicBezTo>
                    <a:pt x="34" y="832"/>
                    <a:pt x="0" y="799"/>
                    <a:pt x="0" y="75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6" y="0"/>
                  </a:cubicBezTo>
                  <a:cubicBezTo>
                    <a:pt x="393" y="0"/>
                    <a:pt x="393" y="0"/>
                    <a:pt x="393" y="0"/>
                  </a:cubicBezTo>
                  <a:cubicBezTo>
                    <a:pt x="598" y="0"/>
                    <a:pt x="686" y="101"/>
                    <a:pt x="686" y="247"/>
                  </a:cubicBezTo>
                  <a:cubicBezTo>
                    <a:pt x="686" y="343"/>
                    <a:pt x="644" y="426"/>
                    <a:pt x="550" y="467"/>
                  </a:cubicBezTo>
                  <a:cubicBezTo>
                    <a:pt x="677" y="725"/>
                    <a:pt x="677" y="725"/>
                    <a:pt x="677" y="725"/>
                  </a:cubicBezTo>
                  <a:cubicBezTo>
                    <a:pt x="682" y="735"/>
                    <a:pt x="686" y="746"/>
                    <a:pt x="686" y="757"/>
                  </a:cubicBezTo>
                  <a:moveTo>
                    <a:pt x="414" y="138"/>
                  </a:moveTo>
                  <a:cubicBezTo>
                    <a:pt x="151" y="138"/>
                    <a:pt x="151" y="138"/>
                    <a:pt x="151" y="138"/>
                  </a:cubicBezTo>
                  <a:cubicBezTo>
                    <a:pt x="151" y="364"/>
                    <a:pt x="151" y="364"/>
                    <a:pt x="151" y="364"/>
                  </a:cubicBezTo>
                  <a:cubicBezTo>
                    <a:pt x="414" y="364"/>
                    <a:pt x="414" y="364"/>
                    <a:pt x="414" y="364"/>
                  </a:cubicBezTo>
                  <a:cubicBezTo>
                    <a:pt x="497" y="364"/>
                    <a:pt x="534" y="304"/>
                    <a:pt x="534" y="248"/>
                  </a:cubicBezTo>
                  <a:cubicBezTo>
                    <a:pt x="534" y="194"/>
                    <a:pt x="497" y="138"/>
                    <a:pt x="414" y="1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auto">
            <a:xfrm>
              <a:off x="2941" y="417"/>
              <a:ext cx="251" cy="339"/>
            </a:xfrm>
            <a:custGeom>
              <a:avLst/>
              <a:gdLst/>
              <a:ahLst/>
              <a:cxnLst>
                <a:cxn ang="0">
                  <a:pos x="540" y="822"/>
                </a:cxn>
                <a:cxn ang="0">
                  <a:pos x="77" y="822"/>
                </a:cxn>
                <a:cxn ang="0">
                  <a:pos x="0" y="747"/>
                </a:cxn>
                <a:cxn ang="0">
                  <a:pos x="0" y="75"/>
                </a:cxn>
                <a:cxn ang="0">
                  <a:pos x="77" y="0"/>
                </a:cxn>
                <a:cxn ang="0">
                  <a:pos x="521" y="0"/>
                </a:cxn>
                <a:cxn ang="0">
                  <a:pos x="593" y="69"/>
                </a:cxn>
                <a:cxn ang="0">
                  <a:pos x="521" y="140"/>
                </a:cxn>
                <a:cxn ang="0">
                  <a:pos x="151" y="140"/>
                </a:cxn>
                <a:cxn ang="0">
                  <a:pos x="151" y="336"/>
                </a:cxn>
                <a:cxn ang="0">
                  <a:pos x="355" y="336"/>
                </a:cxn>
                <a:cxn ang="0">
                  <a:pos x="425" y="406"/>
                </a:cxn>
                <a:cxn ang="0">
                  <a:pos x="355" y="475"/>
                </a:cxn>
                <a:cxn ang="0">
                  <a:pos x="151" y="475"/>
                </a:cxn>
                <a:cxn ang="0">
                  <a:pos x="151" y="683"/>
                </a:cxn>
                <a:cxn ang="0">
                  <a:pos x="540" y="683"/>
                </a:cxn>
                <a:cxn ang="0">
                  <a:pos x="612" y="753"/>
                </a:cxn>
                <a:cxn ang="0">
                  <a:pos x="540" y="822"/>
                </a:cxn>
              </a:cxnLst>
              <a:rect l="0" t="0" r="r" b="b"/>
              <a:pathLst>
                <a:path w="612" h="822">
                  <a:moveTo>
                    <a:pt x="540" y="822"/>
                  </a:moveTo>
                  <a:cubicBezTo>
                    <a:pt x="77" y="822"/>
                    <a:pt x="77" y="822"/>
                    <a:pt x="77" y="822"/>
                  </a:cubicBezTo>
                  <a:cubicBezTo>
                    <a:pt x="35" y="822"/>
                    <a:pt x="0" y="789"/>
                    <a:pt x="0" y="74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5" y="0"/>
                    <a:pt x="77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61" y="0"/>
                    <a:pt x="593" y="30"/>
                    <a:pt x="593" y="69"/>
                  </a:cubicBezTo>
                  <a:cubicBezTo>
                    <a:pt x="593" y="109"/>
                    <a:pt x="561" y="140"/>
                    <a:pt x="521" y="140"/>
                  </a:cubicBezTo>
                  <a:cubicBezTo>
                    <a:pt x="151" y="140"/>
                    <a:pt x="151" y="140"/>
                    <a:pt x="151" y="140"/>
                  </a:cubicBezTo>
                  <a:cubicBezTo>
                    <a:pt x="151" y="336"/>
                    <a:pt x="151" y="336"/>
                    <a:pt x="151" y="336"/>
                  </a:cubicBezTo>
                  <a:cubicBezTo>
                    <a:pt x="355" y="336"/>
                    <a:pt x="355" y="336"/>
                    <a:pt x="355" y="336"/>
                  </a:cubicBezTo>
                  <a:cubicBezTo>
                    <a:pt x="393" y="336"/>
                    <a:pt x="425" y="367"/>
                    <a:pt x="425" y="406"/>
                  </a:cubicBezTo>
                  <a:cubicBezTo>
                    <a:pt x="425" y="446"/>
                    <a:pt x="393" y="475"/>
                    <a:pt x="355" y="475"/>
                  </a:cubicBezTo>
                  <a:cubicBezTo>
                    <a:pt x="151" y="475"/>
                    <a:pt x="151" y="475"/>
                    <a:pt x="151" y="475"/>
                  </a:cubicBezTo>
                  <a:cubicBezTo>
                    <a:pt x="151" y="683"/>
                    <a:pt x="151" y="683"/>
                    <a:pt x="151" y="683"/>
                  </a:cubicBezTo>
                  <a:cubicBezTo>
                    <a:pt x="540" y="683"/>
                    <a:pt x="540" y="683"/>
                    <a:pt x="540" y="683"/>
                  </a:cubicBezTo>
                  <a:cubicBezTo>
                    <a:pt x="579" y="683"/>
                    <a:pt x="612" y="714"/>
                    <a:pt x="612" y="753"/>
                  </a:cubicBezTo>
                  <a:cubicBezTo>
                    <a:pt x="612" y="793"/>
                    <a:pt x="579" y="822"/>
                    <a:pt x="540" y="8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3243" y="411"/>
              <a:ext cx="266" cy="351"/>
            </a:xfrm>
            <a:custGeom>
              <a:avLst/>
              <a:gdLst/>
              <a:ahLst/>
              <a:cxnLst>
                <a:cxn ang="0">
                  <a:pos x="327" y="852"/>
                </a:cxn>
                <a:cxn ang="0">
                  <a:pos x="42" y="766"/>
                </a:cxn>
                <a:cxn ang="0">
                  <a:pos x="0" y="694"/>
                </a:cxn>
                <a:cxn ang="0">
                  <a:pos x="63" y="630"/>
                </a:cxn>
                <a:cxn ang="0">
                  <a:pos x="101" y="641"/>
                </a:cxn>
                <a:cxn ang="0">
                  <a:pos x="330" y="720"/>
                </a:cxn>
                <a:cxn ang="0">
                  <a:pos x="495" y="616"/>
                </a:cxn>
                <a:cxn ang="0">
                  <a:pos x="299" y="486"/>
                </a:cxn>
                <a:cxn ang="0">
                  <a:pos x="9" y="231"/>
                </a:cxn>
                <a:cxn ang="0">
                  <a:pos x="335" y="0"/>
                </a:cxn>
                <a:cxn ang="0">
                  <a:pos x="493" y="23"/>
                </a:cxn>
                <a:cxn ang="0">
                  <a:pos x="621" y="124"/>
                </a:cxn>
                <a:cxn ang="0">
                  <a:pos x="559" y="192"/>
                </a:cxn>
                <a:cxn ang="0">
                  <a:pos x="530" y="186"/>
                </a:cxn>
                <a:cxn ang="0">
                  <a:pos x="336" y="134"/>
                </a:cxn>
                <a:cxn ang="0">
                  <a:pos x="159" y="228"/>
                </a:cxn>
                <a:cxn ang="0">
                  <a:pos x="357" y="352"/>
                </a:cxn>
                <a:cxn ang="0">
                  <a:pos x="646" y="608"/>
                </a:cxn>
                <a:cxn ang="0">
                  <a:pos x="327" y="852"/>
                </a:cxn>
              </a:cxnLst>
              <a:rect l="0" t="0" r="r" b="b"/>
              <a:pathLst>
                <a:path w="646" h="852">
                  <a:moveTo>
                    <a:pt x="327" y="852"/>
                  </a:moveTo>
                  <a:cubicBezTo>
                    <a:pt x="227" y="852"/>
                    <a:pt x="114" y="821"/>
                    <a:pt x="42" y="766"/>
                  </a:cubicBezTo>
                  <a:cubicBezTo>
                    <a:pt x="17" y="746"/>
                    <a:pt x="0" y="721"/>
                    <a:pt x="0" y="694"/>
                  </a:cubicBezTo>
                  <a:cubicBezTo>
                    <a:pt x="0" y="656"/>
                    <a:pt x="25" y="630"/>
                    <a:pt x="63" y="630"/>
                  </a:cubicBezTo>
                  <a:cubicBezTo>
                    <a:pt x="77" y="630"/>
                    <a:pt x="89" y="634"/>
                    <a:pt x="101" y="641"/>
                  </a:cubicBezTo>
                  <a:cubicBezTo>
                    <a:pt x="168" y="683"/>
                    <a:pt x="214" y="720"/>
                    <a:pt x="330" y="720"/>
                  </a:cubicBezTo>
                  <a:cubicBezTo>
                    <a:pt x="448" y="720"/>
                    <a:pt x="495" y="672"/>
                    <a:pt x="495" y="616"/>
                  </a:cubicBezTo>
                  <a:cubicBezTo>
                    <a:pt x="495" y="556"/>
                    <a:pt x="447" y="525"/>
                    <a:pt x="299" y="486"/>
                  </a:cubicBezTo>
                  <a:cubicBezTo>
                    <a:pt x="75" y="426"/>
                    <a:pt x="9" y="355"/>
                    <a:pt x="9" y="231"/>
                  </a:cubicBezTo>
                  <a:cubicBezTo>
                    <a:pt x="9" y="81"/>
                    <a:pt x="138" y="0"/>
                    <a:pt x="335" y="0"/>
                  </a:cubicBezTo>
                  <a:cubicBezTo>
                    <a:pt x="379" y="0"/>
                    <a:pt x="440" y="8"/>
                    <a:pt x="493" y="23"/>
                  </a:cubicBezTo>
                  <a:cubicBezTo>
                    <a:pt x="549" y="39"/>
                    <a:pt x="621" y="74"/>
                    <a:pt x="621" y="124"/>
                  </a:cubicBezTo>
                  <a:cubicBezTo>
                    <a:pt x="621" y="157"/>
                    <a:pt x="601" y="192"/>
                    <a:pt x="559" y="192"/>
                  </a:cubicBezTo>
                  <a:cubicBezTo>
                    <a:pt x="549" y="192"/>
                    <a:pt x="540" y="190"/>
                    <a:pt x="530" y="186"/>
                  </a:cubicBezTo>
                  <a:cubicBezTo>
                    <a:pt x="473" y="160"/>
                    <a:pt x="414" y="134"/>
                    <a:pt x="336" y="134"/>
                  </a:cubicBezTo>
                  <a:cubicBezTo>
                    <a:pt x="226" y="134"/>
                    <a:pt x="159" y="163"/>
                    <a:pt x="159" y="228"/>
                  </a:cubicBezTo>
                  <a:cubicBezTo>
                    <a:pt x="159" y="288"/>
                    <a:pt x="209" y="309"/>
                    <a:pt x="357" y="352"/>
                  </a:cubicBezTo>
                  <a:cubicBezTo>
                    <a:pt x="526" y="402"/>
                    <a:pt x="646" y="450"/>
                    <a:pt x="646" y="608"/>
                  </a:cubicBezTo>
                  <a:cubicBezTo>
                    <a:pt x="646" y="751"/>
                    <a:pt x="537" y="852"/>
                    <a:pt x="327" y="85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5" name="Freeform 14"/>
            <p:cNvSpPr>
              <a:spLocks/>
            </p:cNvSpPr>
            <p:nvPr/>
          </p:nvSpPr>
          <p:spPr bwMode="auto">
            <a:xfrm>
              <a:off x="3575" y="413"/>
              <a:ext cx="62" cy="347"/>
            </a:xfrm>
            <a:custGeom>
              <a:avLst/>
              <a:gdLst/>
              <a:ahLst/>
              <a:cxnLst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766"/>
                </a:cxn>
                <a:cxn ang="0">
                  <a:pos x="77" y="842"/>
                </a:cxn>
              </a:cxnLst>
              <a:rect l="0" t="0" r="r" b="b"/>
              <a:pathLst>
                <a:path w="151" h="842">
                  <a:moveTo>
                    <a:pt x="77" y="842"/>
                  </a:move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6" name="Freeform 15"/>
            <p:cNvSpPr>
              <a:spLocks/>
            </p:cNvSpPr>
            <p:nvPr/>
          </p:nvSpPr>
          <p:spPr bwMode="auto">
            <a:xfrm>
              <a:off x="3700" y="411"/>
              <a:ext cx="320" cy="351"/>
            </a:xfrm>
            <a:custGeom>
              <a:avLst/>
              <a:gdLst/>
              <a:ahLst/>
              <a:cxnLst>
                <a:cxn ang="0">
                  <a:pos x="760" y="704"/>
                </a:cxn>
                <a:cxn ang="0">
                  <a:pos x="423" y="852"/>
                </a:cxn>
                <a:cxn ang="0">
                  <a:pos x="0" y="426"/>
                </a:cxn>
                <a:cxn ang="0">
                  <a:pos x="420" y="0"/>
                </a:cxn>
                <a:cxn ang="0">
                  <a:pos x="695" y="105"/>
                </a:cxn>
                <a:cxn ang="0">
                  <a:pos x="719" y="156"/>
                </a:cxn>
                <a:cxn ang="0">
                  <a:pos x="651" y="225"/>
                </a:cxn>
                <a:cxn ang="0">
                  <a:pos x="602" y="208"/>
                </a:cxn>
                <a:cxn ang="0">
                  <a:pos x="420" y="140"/>
                </a:cxn>
                <a:cxn ang="0">
                  <a:pos x="152" y="426"/>
                </a:cxn>
                <a:cxn ang="0">
                  <a:pos x="423" y="720"/>
                </a:cxn>
                <a:cxn ang="0">
                  <a:pos x="629" y="646"/>
                </a:cxn>
                <a:cxn ang="0">
                  <a:pos x="629" y="519"/>
                </a:cxn>
                <a:cxn ang="0">
                  <a:pos x="468" y="519"/>
                </a:cxn>
                <a:cxn ang="0">
                  <a:pos x="399" y="451"/>
                </a:cxn>
                <a:cxn ang="0">
                  <a:pos x="468" y="383"/>
                </a:cxn>
                <a:cxn ang="0">
                  <a:pos x="700" y="383"/>
                </a:cxn>
                <a:cxn ang="0">
                  <a:pos x="777" y="460"/>
                </a:cxn>
                <a:cxn ang="0">
                  <a:pos x="777" y="656"/>
                </a:cxn>
                <a:cxn ang="0">
                  <a:pos x="760" y="704"/>
                </a:cxn>
              </a:cxnLst>
              <a:rect l="0" t="0" r="r" b="b"/>
              <a:pathLst>
                <a:path w="777" h="852">
                  <a:moveTo>
                    <a:pt x="760" y="704"/>
                  </a:moveTo>
                  <a:cubicBezTo>
                    <a:pt x="679" y="804"/>
                    <a:pt x="546" y="852"/>
                    <a:pt x="423" y="852"/>
                  </a:cubicBezTo>
                  <a:cubicBezTo>
                    <a:pt x="160" y="852"/>
                    <a:pt x="0" y="660"/>
                    <a:pt x="0" y="426"/>
                  </a:cubicBezTo>
                  <a:cubicBezTo>
                    <a:pt x="0" y="177"/>
                    <a:pt x="181" y="0"/>
                    <a:pt x="420" y="0"/>
                  </a:cubicBezTo>
                  <a:cubicBezTo>
                    <a:pt x="516" y="0"/>
                    <a:pt x="625" y="32"/>
                    <a:pt x="695" y="105"/>
                  </a:cubicBezTo>
                  <a:cubicBezTo>
                    <a:pt x="710" y="120"/>
                    <a:pt x="719" y="136"/>
                    <a:pt x="719" y="156"/>
                  </a:cubicBezTo>
                  <a:cubicBezTo>
                    <a:pt x="719" y="193"/>
                    <a:pt x="693" y="225"/>
                    <a:pt x="651" y="225"/>
                  </a:cubicBezTo>
                  <a:cubicBezTo>
                    <a:pt x="634" y="225"/>
                    <a:pt x="618" y="219"/>
                    <a:pt x="602" y="208"/>
                  </a:cubicBezTo>
                  <a:cubicBezTo>
                    <a:pt x="555" y="172"/>
                    <a:pt x="504" y="140"/>
                    <a:pt x="420" y="140"/>
                  </a:cubicBezTo>
                  <a:cubicBezTo>
                    <a:pt x="258" y="140"/>
                    <a:pt x="152" y="262"/>
                    <a:pt x="152" y="426"/>
                  </a:cubicBezTo>
                  <a:cubicBezTo>
                    <a:pt x="152" y="594"/>
                    <a:pt x="251" y="720"/>
                    <a:pt x="423" y="720"/>
                  </a:cubicBezTo>
                  <a:cubicBezTo>
                    <a:pt x="507" y="720"/>
                    <a:pt x="581" y="691"/>
                    <a:pt x="629" y="646"/>
                  </a:cubicBezTo>
                  <a:cubicBezTo>
                    <a:pt x="629" y="519"/>
                    <a:pt x="629" y="519"/>
                    <a:pt x="629" y="519"/>
                  </a:cubicBezTo>
                  <a:cubicBezTo>
                    <a:pt x="468" y="519"/>
                    <a:pt x="468" y="519"/>
                    <a:pt x="468" y="519"/>
                  </a:cubicBezTo>
                  <a:cubicBezTo>
                    <a:pt x="431" y="519"/>
                    <a:pt x="399" y="489"/>
                    <a:pt x="399" y="451"/>
                  </a:cubicBezTo>
                  <a:cubicBezTo>
                    <a:pt x="399" y="411"/>
                    <a:pt x="431" y="383"/>
                    <a:pt x="468" y="383"/>
                  </a:cubicBezTo>
                  <a:cubicBezTo>
                    <a:pt x="700" y="383"/>
                    <a:pt x="700" y="383"/>
                    <a:pt x="700" y="383"/>
                  </a:cubicBezTo>
                  <a:cubicBezTo>
                    <a:pt x="744" y="383"/>
                    <a:pt x="777" y="418"/>
                    <a:pt x="777" y="460"/>
                  </a:cubicBezTo>
                  <a:cubicBezTo>
                    <a:pt x="777" y="656"/>
                    <a:pt x="777" y="656"/>
                    <a:pt x="777" y="656"/>
                  </a:cubicBezTo>
                  <a:cubicBezTo>
                    <a:pt x="777" y="677"/>
                    <a:pt x="772" y="688"/>
                    <a:pt x="760" y="70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7" name="Freeform 16"/>
            <p:cNvSpPr>
              <a:spLocks/>
            </p:cNvSpPr>
            <p:nvPr/>
          </p:nvSpPr>
          <p:spPr bwMode="auto">
            <a:xfrm>
              <a:off x="4086" y="413"/>
              <a:ext cx="285" cy="347"/>
            </a:xfrm>
            <a:custGeom>
              <a:avLst/>
              <a:gdLst/>
              <a:ahLst/>
              <a:cxnLst>
                <a:cxn ang="0">
                  <a:pos x="617" y="842"/>
                </a:cxn>
                <a:cxn ang="0">
                  <a:pos x="541" y="766"/>
                </a:cxn>
                <a:cxn ang="0">
                  <a:pos x="541" y="479"/>
                </a:cxn>
                <a:cxn ang="0">
                  <a:pos x="151" y="479"/>
                </a:cxn>
                <a:cxn ang="0">
                  <a:pos x="151" y="766"/>
                </a:cxn>
                <a:cxn ang="0">
                  <a:pos x="77" y="842"/>
                </a:cxn>
                <a:cxn ang="0">
                  <a:pos x="0" y="766"/>
                </a:cxn>
                <a:cxn ang="0">
                  <a:pos x="0" y="77"/>
                </a:cxn>
                <a:cxn ang="0">
                  <a:pos x="77" y="0"/>
                </a:cxn>
                <a:cxn ang="0">
                  <a:pos x="151" y="77"/>
                </a:cxn>
                <a:cxn ang="0">
                  <a:pos x="151" y="339"/>
                </a:cxn>
                <a:cxn ang="0">
                  <a:pos x="541" y="339"/>
                </a:cxn>
                <a:cxn ang="0">
                  <a:pos x="541" y="77"/>
                </a:cxn>
                <a:cxn ang="0">
                  <a:pos x="617" y="0"/>
                </a:cxn>
                <a:cxn ang="0">
                  <a:pos x="692" y="77"/>
                </a:cxn>
                <a:cxn ang="0">
                  <a:pos x="692" y="766"/>
                </a:cxn>
                <a:cxn ang="0">
                  <a:pos x="617" y="842"/>
                </a:cxn>
              </a:cxnLst>
              <a:rect l="0" t="0" r="r" b="b"/>
              <a:pathLst>
                <a:path w="692" h="842">
                  <a:moveTo>
                    <a:pt x="617" y="842"/>
                  </a:moveTo>
                  <a:cubicBezTo>
                    <a:pt x="575" y="842"/>
                    <a:pt x="541" y="808"/>
                    <a:pt x="541" y="766"/>
                  </a:cubicBezTo>
                  <a:cubicBezTo>
                    <a:pt x="541" y="479"/>
                    <a:pt x="541" y="479"/>
                    <a:pt x="541" y="479"/>
                  </a:cubicBezTo>
                  <a:cubicBezTo>
                    <a:pt x="151" y="479"/>
                    <a:pt x="151" y="479"/>
                    <a:pt x="151" y="479"/>
                  </a:cubicBezTo>
                  <a:cubicBezTo>
                    <a:pt x="151" y="766"/>
                    <a:pt x="151" y="766"/>
                    <a:pt x="151" y="766"/>
                  </a:cubicBezTo>
                  <a:cubicBezTo>
                    <a:pt x="151" y="808"/>
                    <a:pt x="119" y="842"/>
                    <a:pt x="77" y="842"/>
                  </a:cubicBezTo>
                  <a:cubicBezTo>
                    <a:pt x="35" y="842"/>
                    <a:pt x="0" y="808"/>
                    <a:pt x="0" y="76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5"/>
                    <a:pt x="35" y="0"/>
                    <a:pt x="77" y="0"/>
                  </a:cubicBezTo>
                  <a:cubicBezTo>
                    <a:pt x="119" y="0"/>
                    <a:pt x="151" y="35"/>
                    <a:pt x="151" y="77"/>
                  </a:cubicBezTo>
                  <a:cubicBezTo>
                    <a:pt x="151" y="339"/>
                    <a:pt x="151" y="339"/>
                    <a:pt x="151" y="339"/>
                  </a:cubicBezTo>
                  <a:cubicBezTo>
                    <a:pt x="541" y="339"/>
                    <a:pt x="541" y="339"/>
                    <a:pt x="541" y="339"/>
                  </a:cubicBezTo>
                  <a:cubicBezTo>
                    <a:pt x="541" y="77"/>
                    <a:pt x="541" y="77"/>
                    <a:pt x="541" y="77"/>
                  </a:cubicBezTo>
                  <a:cubicBezTo>
                    <a:pt x="541" y="35"/>
                    <a:pt x="575" y="0"/>
                    <a:pt x="617" y="0"/>
                  </a:cubicBezTo>
                  <a:cubicBezTo>
                    <a:pt x="658" y="0"/>
                    <a:pt x="692" y="35"/>
                    <a:pt x="692" y="77"/>
                  </a:cubicBezTo>
                  <a:cubicBezTo>
                    <a:pt x="692" y="766"/>
                    <a:pt x="692" y="766"/>
                    <a:pt x="692" y="766"/>
                  </a:cubicBezTo>
                  <a:cubicBezTo>
                    <a:pt x="692" y="808"/>
                    <a:pt x="658" y="842"/>
                    <a:pt x="617" y="8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8" name="Freeform 17"/>
            <p:cNvSpPr>
              <a:spLocks/>
            </p:cNvSpPr>
            <p:nvPr/>
          </p:nvSpPr>
          <p:spPr bwMode="auto">
            <a:xfrm>
              <a:off x="4421" y="417"/>
              <a:ext cx="296" cy="343"/>
            </a:xfrm>
            <a:custGeom>
              <a:avLst/>
              <a:gdLst/>
              <a:ahLst/>
              <a:cxnLst>
                <a:cxn ang="0">
                  <a:pos x="646" y="142"/>
                </a:cxn>
                <a:cxn ang="0">
                  <a:pos x="435" y="142"/>
                </a:cxn>
                <a:cxn ang="0">
                  <a:pos x="435" y="756"/>
                </a:cxn>
                <a:cxn ang="0">
                  <a:pos x="358" y="832"/>
                </a:cxn>
                <a:cxn ang="0">
                  <a:pos x="284" y="756"/>
                </a:cxn>
                <a:cxn ang="0">
                  <a:pos x="284" y="142"/>
                </a:cxn>
                <a:cxn ang="0">
                  <a:pos x="72" y="142"/>
                </a:cxn>
                <a:cxn ang="0">
                  <a:pos x="0" y="72"/>
                </a:cxn>
                <a:cxn ang="0">
                  <a:pos x="72" y="0"/>
                </a:cxn>
                <a:cxn ang="0">
                  <a:pos x="646" y="0"/>
                </a:cxn>
                <a:cxn ang="0">
                  <a:pos x="718" y="72"/>
                </a:cxn>
                <a:cxn ang="0">
                  <a:pos x="646" y="142"/>
                </a:cxn>
              </a:cxnLst>
              <a:rect l="0" t="0" r="r" b="b"/>
              <a:pathLst>
                <a:path w="718" h="832">
                  <a:moveTo>
                    <a:pt x="646" y="142"/>
                  </a:moveTo>
                  <a:cubicBezTo>
                    <a:pt x="435" y="142"/>
                    <a:pt x="435" y="142"/>
                    <a:pt x="435" y="142"/>
                  </a:cubicBezTo>
                  <a:cubicBezTo>
                    <a:pt x="435" y="756"/>
                    <a:pt x="435" y="756"/>
                    <a:pt x="435" y="756"/>
                  </a:cubicBezTo>
                  <a:cubicBezTo>
                    <a:pt x="435" y="798"/>
                    <a:pt x="400" y="832"/>
                    <a:pt x="358" y="832"/>
                  </a:cubicBezTo>
                  <a:cubicBezTo>
                    <a:pt x="316" y="832"/>
                    <a:pt x="284" y="798"/>
                    <a:pt x="284" y="756"/>
                  </a:cubicBezTo>
                  <a:cubicBezTo>
                    <a:pt x="284" y="142"/>
                    <a:pt x="284" y="142"/>
                    <a:pt x="284" y="142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32" y="142"/>
                    <a:pt x="0" y="110"/>
                    <a:pt x="0" y="72"/>
                  </a:cubicBezTo>
                  <a:cubicBezTo>
                    <a:pt x="0" y="32"/>
                    <a:pt x="31" y="0"/>
                    <a:pt x="72" y="0"/>
                  </a:cubicBezTo>
                  <a:cubicBezTo>
                    <a:pt x="646" y="0"/>
                    <a:pt x="646" y="0"/>
                    <a:pt x="646" y="0"/>
                  </a:cubicBezTo>
                  <a:cubicBezTo>
                    <a:pt x="685" y="0"/>
                    <a:pt x="718" y="32"/>
                    <a:pt x="718" y="72"/>
                  </a:cubicBezTo>
                  <a:cubicBezTo>
                    <a:pt x="718" y="110"/>
                    <a:pt x="687" y="142"/>
                    <a:pt x="646" y="14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9" name="Freeform 18"/>
            <p:cNvSpPr>
              <a:spLocks/>
            </p:cNvSpPr>
            <p:nvPr/>
          </p:nvSpPr>
          <p:spPr bwMode="auto">
            <a:xfrm>
              <a:off x="1927" y="852"/>
              <a:ext cx="214" cy="327"/>
            </a:xfrm>
            <a:custGeom>
              <a:avLst/>
              <a:gdLst/>
              <a:ahLst/>
              <a:cxnLst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489" y="0"/>
                </a:cxn>
                <a:cxn ang="0">
                  <a:pos x="520" y="32"/>
                </a:cxn>
                <a:cxn ang="0">
                  <a:pos x="489" y="64"/>
                </a:cxn>
                <a:cxn ang="0">
                  <a:pos x="70" y="64"/>
                </a:cxn>
                <a:cxn ang="0">
                  <a:pos x="70" y="348"/>
                </a:cxn>
                <a:cxn ang="0">
                  <a:pos x="313" y="348"/>
                </a:cxn>
                <a:cxn ang="0">
                  <a:pos x="345" y="379"/>
                </a:cxn>
                <a:cxn ang="0">
                  <a:pos x="313" y="411"/>
                </a:cxn>
                <a:cxn ang="0">
                  <a:pos x="70" y="411"/>
                </a:cxn>
                <a:cxn ang="0">
                  <a:pos x="70" y="759"/>
                </a:cxn>
                <a:cxn ang="0">
                  <a:pos x="35" y="794"/>
                </a:cxn>
              </a:cxnLst>
              <a:rect l="0" t="0" r="r" b="b"/>
              <a:pathLst>
                <a:path w="520" h="794">
                  <a:moveTo>
                    <a:pt x="35" y="794"/>
                  </a:move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506" y="0"/>
                    <a:pt x="520" y="14"/>
                    <a:pt x="520" y="32"/>
                  </a:cubicBezTo>
                  <a:cubicBezTo>
                    <a:pt x="520" y="50"/>
                    <a:pt x="506" y="64"/>
                    <a:pt x="489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313" y="348"/>
                    <a:pt x="313" y="348"/>
                    <a:pt x="313" y="348"/>
                  </a:cubicBezTo>
                  <a:cubicBezTo>
                    <a:pt x="331" y="348"/>
                    <a:pt x="345" y="362"/>
                    <a:pt x="345" y="379"/>
                  </a:cubicBezTo>
                  <a:cubicBezTo>
                    <a:pt x="345" y="397"/>
                    <a:pt x="331" y="411"/>
                    <a:pt x="313" y="411"/>
                  </a:cubicBezTo>
                  <a:cubicBezTo>
                    <a:pt x="70" y="411"/>
                    <a:pt x="70" y="411"/>
                    <a:pt x="70" y="411"/>
                  </a:cubicBezTo>
                  <a:cubicBezTo>
                    <a:pt x="70" y="759"/>
                    <a:pt x="70" y="759"/>
                    <a:pt x="70" y="759"/>
                  </a:cubicBezTo>
                  <a:cubicBezTo>
                    <a:pt x="70" y="779"/>
                    <a:pt x="55" y="794"/>
                    <a:pt x="35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0" name="Freeform 19"/>
            <p:cNvSpPr>
              <a:spLocks noEditPoints="1"/>
            </p:cNvSpPr>
            <p:nvPr/>
          </p:nvSpPr>
          <p:spPr bwMode="auto">
            <a:xfrm>
              <a:off x="2131" y="848"/>
              <a:ext cx="300" cy="331"/>
            </a:xfrm>
            <a:custGeom>
              <a:avLst/>
              <a:gdLst/>
              <a:ahLst/>
              <a:cxnLst>
                <a:cxn ang="0">
                  <a:pos x="726" y="755"/>
                </a:cxn>
                <a:cxn ang="0">
                  <a:pos x="730" y="771"/>
                </a:cxn>
                <a:cxn ang="0">
                  <a:pos x="696" y="803"/>
                </a:cxn>
                <a:cxn ang="0">
                  <a:pos x="665" y="781"/>
                </a:cxn>
                <a:cxn ang="0">
                  <a:pos x="568" y="565"/>
                </a:cxn>
                <a:cxn ang="0">
                  <a:pos x="163" y="565"/>
                </a:cxn>
                <a:cxn ang="0">
                  <a:pos x="66" y="781"/>
                </a:cxn>
                <a:cxn ang="0">
                  <a:pos x="35" y="803"/>
                </a:cxn>
                <a:cxn ang="0">
                  <a:pos x="0" y="771"/>
                </a:cxn>
                <a:cxn ang="0">
                  <a:pos x="5" y="755"/>
                </a:cxn>
                <a:cxn ang="0">
                  <a:pos x="332" y="23"/>
                </a:cxn>
                <a:cxn ang="0">
                  <a:pos x="365" y="0"/>
                </a:cxn>
                <a:cxn ang="0">
                  <a:pos x="398" y="23"/>
                </a:cxn>
                <a:cxn ang="0">
                  <a:pos x="726" y="755"/>
                </a:cxn>
                <a:cxn ang="0">
                  <a:pos x="541" y="503"/>
                </a:cxn>
                <a:cxn ang="0">
                  <a:pos x="365" y="99"/>
                </a:cxn>
                <a:cxn ang="0">
                  <a:pos x="190" y="503"/>
                </a:cxn>
                <a:cxn ang="0">
                  <a:pos x="541" y="503"/>
                </a:cxn>
              </a:cxnLst>
              <a:rect l="0" t="0" r="r" b="b"/>
              <a:pathLst>
                <a:path w="730" h="803">
                  <a:moveTo>
                    <a:pt x="726" y="755"/>
                  </a:moveTo>
                  <a:cubicBezTo>
                    <a:pt x="728" y="759"/>
                    <a:pt x="730" y="765"/>
                    <a:pt x="730" y="771"/>
                  </a:cubicBezTo>
                  <a:cubicBezTo>
                    <a:pt x="730" y="789"/>
                    <a:pt x="718" y="803"/>
                    <a:pt x="696" y="803"/>
                  </a:cubicBezTo>
                  <a:cubicBezTo>
                    <a:pt x="679" y="803"/>
                    <a:pt x="669" y="792"/>
                    <a:pt x="665" y="781"/>
                  </a:cubicBezTo>
                  <a:cubicBezTo>
                    <a:pt x="568" y="565"/>
                    <a:pt x="568" y="565"/>
                    <a:pt x="568" y="565"/>
                  </a:cubicBezTo>
                  <a:cubicBezTo>
                    <a:pt x="163" y="565"/>
                    <a:pt x="163" y="565"/>
                    <a:pt x="163" y="565"/>
                  </a:cubicBezTo>
                  <a:cubicBezTo>
                    <a:pt x="66" y="781"/>
                    <a:pt x="66" y="781"/>
                    <a:pt x="66" y="781"/>
                  </a:cubicBezTo>
                  <a:cubicBezTo>
                    <a:pt x="62" y="792"/>
                    <a:pt x="52" y="803"/>
                    <a:pt x="35" y="803"/>
                  </a:cubicBezTo>
                  <a:cubicBezTo>
                    <a:pt x="13" y="803"/>
                    <a:pt x="0" y="789"/>
                    <a:pt x="0" y="771"/>
                  </a:cubicBezTo>
                  <a:cubicBezTo>
                    <a:pt x="0" y="765"/>
                    <a:pt x="3" y="759"/>
                    <a:pt x="5" y="755"/>
                  </a:cubicBezTo>
                  <a:cubicBezTo>
                    <a:pt x="332" y="23"/>
                    <a:pt x="332" y="23"/>
                    <a:pt x="332" y="23"/>
                  </a:cubicBezTo>
                  <a:cubicBezTo>
                    <a:pt x="340" y="8"/>
                    <a:pt x="349" y="0"/>
                    <a:pt x="365" y="0"/>
                  </a:cubicBezTo>
                  <a:cubicBezTo>
                    <a:pt x="382" y="0"/>
                    <a:pt x="391" y="8"/>
                    <a:pt x="398" y="23"/>
                  </a:cubicBezTo>
                  <a:lnTo>
                    <a:pt x="726" y="755"/>
                  </a:lnTo>
                  <a:close/>
                  <a:moveTo>
                    <a:pt x="541" y="503"/>
                  </a:moveTo>
                  <a:cubicBezTo>
                    <a:pt x="365" y="99"/>
                    <a:pt x="365" y="99"/>
                    <a:pt x="365" y="99"/>
                  </a:cubicBezTo>
                  <a:cubicBezTo>
                    <a:pt x="190" y="503"/>
                    <a:pt x="190" y="503"/>
                    <a:pt x="190" y="503"/>
                  </a:cubicBezTo>
                  <a:lnTo>
                    <a:pt x="541" y="5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2463" y="846"/>
              <a:ext cx="289" cy="335"/>
            </a:xfrm>
            <a:custGeom>
              <a:avLst/>
              <a:gdLst/>
              <a:ahLst/>
              <a:cxnLst>
                <a:cxn ang="0">
                  <a:pos x="694" y="148"/>
                </a:cxn>
                <a:cxn ang="0">
                  <a:pos x="703" y="172"/>
                </a:cxn>
                <a:cxn ang="0">
                  <a:pos x="670" y="204"/>
                </a:cxn>
                <a:cxn ang="0">
                  <a:pos x="646" y="191"/>
                </a:cxn>
                <a:cxn ang="0">
                  <a:pos x="392" y="65"/>
                </a:cxn>
                <a:cxn ang="0">
                  <a:pos x="71" y="406"/>
                </a:cxn>
                <a:cxn ang="0">
                  <a:pos x="392" y="748"/>
                </a:cxn>
                <a:cxn ang="0">
                  <a:pos x="646" y="622"/>
                </a:cxn>
                <a:cxn ang="0">
                  <a:pos x="670" y="609"/>
                </a:cxn>
                <a:cxn ang="0">
                  <a:pos x="703" y="641"/>
                </a:cxn>
                <a:cxn ang="0">
                  <a:pos x="694" y="664"/>
                </a:cxn>
                <a:cxn ang="0">
                  <a:pos x="392" y="813"/>
                </a:cxn>
                <a:cxn ang="0">
                  <a:pos x="0" y="406"/>
                </a:cxn>
                <a:cxn ang="0">
                  <a:pos x="392" y="0"/>
                </a:cxn>
                <a:cxn ang="0">
                  <a:pos x="694" y="148"/>
                </a:cxn>
              </a:cxnLst>
              <a:rect l="0" t="0" r="r" b="b"/>
              <a:pathLst>
                <a:path w="703" h="813">
                  <a:moveTo>
                    <a:pt x="694" y="148"/>
                  </a:moveTo>
                  <a:cubicBezTo>
                    <a:pt x="699" y="156"/>
                    <a:pt x="703" y="163"/>
                    <a:pt x="703" y="172"/>
                  </a:cubicBezTo>
                  <a:cubicBezTo>
                    <a:pt x="703" y="191"/>
                    <a:pt x="689" y="204"/>
                    <a:pt x="670" y="204"/>
                  </a:cubicBezTo>
                  <a:cubicBezTo>
                    <a:pt x="660" y="204"/>
                    <a:pt x="653" y="200"/>
                    <a:pt x="646" y="191"/>
                  </a:cubicBezTo>
                  <a:cubicBezTo>
                    <a:pt x="587" y="117"/>
                    <a:pt x="516" y="65"/>
                    <a:pt x="392" y="65"/>
                  </a:cubicBezTo>
                  <a:cubicBezTo>
                    <a:pt x="189" y="65"/>
                    <a:pt x="71" y="227"/>
                    <a:pt x="71" y="406"/>
                  </a:cubicBezTo>
                  <a:cubicBezTo>
                    <a:pt x="71" y="585"/>
                    <a:pt x="189" y="748"/>
                    <a:pt x="392" y="748"/>
                  </a:cubicBezTo>
                  <a:cubicBezTo>
                    <a:pt x="516" y="748"/>
                    <a:pt x="587" y="696"/>
                    <a:pt x="646" y="622"/>
                  </a:cubicBezTo>
                  <a:cubicBezTo>
                    <a:pt x="653" y="612"/>
                    <a:pt x="660" y="609"/>
                    <a:pt x="670" y="609"/>
                  </a:cubicBezTo>
                  <a:cubicBezTo>
                    <a:pt x="689" y="609"/>
                    <a:pt x="703" y="622"/>
                    <a:pt x="703" y="641"/>
                  </a:cubicBezTo>
                  <a:cubicBezTo>
                    <a:pt x="703" y="650"/>
                    <a:pt x="699" y="657"/>
                    <a:pt x="694" y="664"/>
                  </a:cubicBezTo>
                  <a:cubicBezTo>
                    <a:pt x="630" y="748"/>
                    <a:pt x="532" y="813"/>
                    <a:pt x="392" y="813"/>
                  </a:cubicBezTo>
                  <a:cubicBezTo>
                    <a:pt x="154" y="813"/>
                    <a:pt x="0" y="630"/>
                    <a:pt x="0" y="406"/>
                  </a:cubicBezTo>
                  <a:cubicBezTo>
                    <a:pt x="0" y="183"/>
                    <a:pt x="154" y="0"/>
                    <a:pt x="392" y="0"/>
                  </a:cubicBezTo>
                  <a:cubicBezTo>
                    <a:pt x="532" y="0"/>
                    <a:pt x="630" y="65"/>
                    <a:pt x="694" y="1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2" name="Freeform 21"/>
            <p:cNvSpPr>
              <a:spLocks/>
            </p:cNvSpPr>
            <p:nvPr/>
          </p:nvSpPr>
          <p:spPr bwMode="auto">
            <a:xfrm>
              <a:off x="2795" y="852"/>
              <a:ext cx="265" cy="327"/>
            </a:xfrm>
            <a:custGeom>
              <a:avLst/>
              <a:gdLst/>
              <a:ahLst/>
              <a:cxnLst>
                <a:cxn ang="0">
                  <a:pos x="321" y="794"/>
                </a:cxn>
                <a:cxn ang="0">
                  <a:pos x="286" y="759"/>
                </a:cxn>
                <a:cxn ang="0">
                  <a:pos x="286" y="64"/>
                </a:cxn>
                <a:cxn ang="0">
                  <a:pos x="32" y="64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11" y="0"/>
                </a:cxn>
                <a:cxn ang="0">
                  <a:pos x="643" y="32"/>
                </a:cxn>
                <a:cxn ang="0">
                  <a:pos x="611" y="64"/>
                </a:cxn>
                <a:cxn ang="0">
                  <a:pos x="357" y="64"/>
                </a:cxn>
                <a:cxn ang="0">
                  <a:pos x="357" y="759"/>
                </a:cxn>
                <a:cxn ang="0">
                  <a:pos x="321" y="794"/>
                </a:cxn>
              </a:cxnLst>
              <a:rect l="0" t="0" r="r" b="b"/>
              <a:pathLst>
                <a:path w="643" h="794">
                  <a:moveTo>
                    <a:pt x="321" y="794"/>
                  </a:moveTo>
                  <a:cubicBezTo>
                    <a:pt x="301" y="794"/>
                    <a:pt x="286" y="779"/>
                    <a:pt x="286" y="759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611" y="0"/>
                    <a:pt x="611" y="0"/>
                    <a:pt x="611" y="0"/>
                  </a:cubicBezTo>
                  <a:cubicBezTo>
                    <a:pt x="629" y="0"/>
                    <a:pt x="643" y="14"/>
                    <a:pt x="643" y="32"/>
                  </a:cubicBezTo>
                  <a:cubicBezTo>
                    <a:pt x="643" y="50"/>
                    <a:pt x="629" y="64"/>
                    <a:pt x="611" y="64"/>
                  </a:cubicBezTo>
                  <a:cubicBezTo>
                    <a:pt x="357" y="64"/>
                    <a:pt x="357" y="64"/>
                    <a:pt x="357" y="64"/>
                  </a:cubicBezTo>
                  <a:cubicBezTo>
                    <a:pt x="357" y="759"/>
                    <a:pt x="357" y="759"/>
                    <a:pt x="357" y="759"/>
                  </a:cubicBezTo>
                  <a:cubicBezTo>
                    <a:pt x="357" y="779"/>
                    <a:pt x="341" y="794"/>
                    <a:pt x="321" y="79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3" name="Freeform 22"/>
            <p:cNvSpPr>
              <a:spLocks noEditPoints="1"/>
            </p:cNvSpPr>
            <p:nvPr/>
          </p:nvSpPr>
          <p:spPr bwMode="auto">
            <a:xfrm>
              <a:off x="3081" y="846"/>
              <a:ext cx="325" cy="335"/>
            </a:xfrm>
            <a:custGeom>
              <a:avLst/>
              <a:gdLst/>
              <a:ahLst/>
              <a:cxnLst>
                <a:cxn ang="0">
                  <a:pos x="396" y="813"/>
                </a:cxn>
                <a:cxn ang="0">
                  <a:pos x="0" y="406"/>
                </a:cxn>
                <a:cxn ang="0">
                  <a:pos x="396" y="0"/>
                </a:cxn>
                <a:cxn ang="0">
                  <a:pos x="789" y="406"/>
                </a:cxn>
                <a:cxn ang="0">
                  <a:pos x="396" y="813"/>
                </a:cxn>
                <a:cxn ang="0">
                  <a:pos x="396" y="63"/>
                </a:cxn>
                <a:cxn ang="0">
                  <a:pos x="70" y="406"/>
                </a:cxn>
                <a:cxn ang="0">
                  <a:pos x="396" y="750"/>
                </a:cxn>
                <a:cxn ang="0">
                  <a:pos x="718" y="406"/>
                </a:cxn>
                <a:cxn ang="0">
                  <a:pos x="396" y="63"/>
                </a:cxn>
              </a:cxnLst>
              <a:rect l="0" t="0" r="r" b="b"/>
              <a:pathLst>
                <a:path w="789" h="813">
                  <a:moveTo>
                    <a:pt x="396" y="813"/>
                  </a:moveTo>
                  <a:cubicBezTo>
                    <a:pt x="160" y="813"/>
                    <a:pt x="0" y="625"/>
                    <a:pt x="0" y="406"/>
                  </a:cubicBezTo>
                  <a:cubicBezTo>
                    <a:pt x="0" y="187"/>
                    <a:pt x="160" y="0"/>
                    <a:pt x="396" y="0"/>
                  </a:cubicBezTo>
                  <a:cubicBezTo>
                    <a:pt x="631" y="0"/>
                    <a:pt x="789" y="187"/>
                    <a:pt x="789" y="406"/>
                  </a:cubicBezTo>
                  <a:cubicBezTo>
                    <a:pt x="789" y="625"/>
                    <a:pt x="631" y="813"/>
                    <a:pt x="396" y="813"/>
                  </a:cubicBezTo>
                  <a:moveTo>
                    <a:pt x="396" y="63"/>
                  </a:moveTo>
                  <a:cubicBezTo>
                    <a:pt x="193" y="63"/>
                    <a:pt x="70" y="226"/>
                    <a:pt x="70" y="406"/>
                  </a:cubicBezTo>
                  <a:cubicBezTo>
                    <a:pt x="70" y="587"/>
                    <a:pt x="193" y="750"/>
                    <a:pt x="396" y="750"/>
                  </a:cubicBezTo>
                  <a:cubicBezTo>
                    <a:pt x="598" y="750"/>
                    <a:pt x="718" y="587"/>
                    <a:pt x="718" y="406"/>
                  </a:cubicBezTo>
                  <a:cubicBezTo>
                    <a:pt x="718" y="226"/>
                    <a:pt x="598" y="63"/>
                    <a:pt x="396" y="6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4" name="Freeform 23"/>
            <p:cNvSpPr>
              <a:spLocks noEditPoints="1"/>
            </p:cNvSpPr>
            <p:nvPr/>
          </p:nvSpPr>
          <p:spPr bwMode="auto">
            <a:xfrm>
              <a:off x="3477" y="852"/>
              <a:ext cx="253" cy="327"/>
            </a:xfrm>
            <a:custGeom>
              <a:avLst/>
              <a:gdLst/>
              <a:ahLst/>
              <a:cxnLst>
                <a:cxn ang="0">
                  <a:pos x="437" y="430"/>
                </a:cxn>
                <a:cxn ang="0">
                  <a:pos x="590" y="743"/>
                </a:cxn>
                <a:cxn ang="0">
                  <a:pos x="595" y="760"/>
                </a:cxn>
                <a:cxn ang="0">
                  <a:pos x="560" y="794"/>
                </a:cxn>
                <a:cxn ang="0">
                  <a:pos x="528" y="774"/>
                </a:cxn>
                <a:cxn ang="0">
                  <a:pos x="361" y="436"/>
                </a:cxn>
                <a:cxn ang="0">
                  <a:pos x="71" y="436"/>
                </a:cxn>
                <a:cxn ang="0">
                  <a:pos x="71" y="759"/>
                </a:cxn>
                <a:cxn ang="0">
                  <a:pos x="35" y="794"/>
                </a:cxn>
                <a:cxn ang="0">
                  <a:pos x="0" y="759"/>
                </a:cxn>
                <a:cxn ang="0">
                  <a:pos x="0" y="36"/>
                </a:cxn>
                <a:cxn ang="0">
                  <a:pos x="35" y="0"/>
                </a:cxn>
                <a:cxn ang="0">
                  <a:pos x="373" y="0"/>
                </a:cxn>
                <a:cxn ang="0">
                  <a:pos x="615" y="218"/>
                </a:cxn>
                <a:cxn ang="0">
                  <a:pos x="437" y="430"/>
                </a:cxn>
                <a:cxn ang="0">
                  <a:pos x="387" y="64"/>
                </a:cxn>
                <a:cxn ang="0">
                  <a:pos x="71" y="64"/>
                </a:cxn>
                <a:cxn ang="0">
                  <a:pos x="71" y="372"/>
                </a:cxn>
                <a:cxn ang="0">
                  <a:pos x="387" y="372"/>
                </a:cxn>
                <a:cxn ang="0">
                  <a:pos x="544" y="218"/>
                </a:cxn>
                <a:cxn ang="0">
                  <a:pos x="387" y="64"/>
                </a:cxn>
              </a:cxnLst>
              <a:rect l="0" t="0" r="r" b="b"/>
              <a:pathLst>
                <a:path w="615" h="794">
                  <a:moveTo>
                    <a:pt x="437" y="430"/>
                  </a:moveTo>
                  <a:cubicBezTo>
                    <a:pt x="590" y="743"/>
                    <a:pt x="590" y="743"/>
                    <a:pt x="590" y="743"/>
                  </a:cubicBezTo>
                  <a:cubicBezTo>
                    <a:pt x="592" y="748"/>
                    <a:pt x="595" y="754"/>
                    <a:pt x="595" y="760"/>
                  </a:cubicBezTo>
                  <a:cubicBezTo>
                    <a:pt x="595" y="777"/>
                    <a:pt x="580" y="794"/>
                    <a:pt x="560" y="794"/>
                  </a:cubicBezTo>
                  <a:cubicBezTo>
                    <a:pt x="543" y="794"/>
                    <a:pt x="535" y="787"/>
                    <a:pt x="528" y="774"/>
                  </a:cubicBezTo>
                  <a:cubicBezTo>
                    <a:pt x="361" y="436"/>
                    <a:pt x="361" y="436"/>
                    <a:pt x="361" y="436"/>
                  </a:cubicBezTo>
                  <a:cubicBezTo>
                    <a:pt x="71" y="436"/>
                    <a:pt x="71" y="436"/>
                    <a:pt x="71" y="436"/>
                  </a:cubicBezTo>
                  <a:cubicBezTo>
                    <a:pt x="71" y="759"/>
                    <a:pt x="71" y="759"/>
                    <a:pt x="71" y="759"/>
                  </a:cubicBezTo>
                  <a:cubicBezTo>
                    <a:pt x="71" y="779"/>
                    <a:pt x="56" y="794"/>
                    <a:pt x="35" y="794"/>
                  </a:cubicBezTo>
                  <a:cubicBezTo>
                    <a:pt x="15" y="794"/>
                    <a:pt x="0" y="779"/>
                    <a:pt x="0" y="75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529" y="0"/>
                    <a:pt x="615" y="93"/>
                    <a:pt x="615" y="218"/>
                  </a:cubicBezTo>
                  <a:cubicBezTo>
                    <a:pt x="615" y="325"/>
                    <a:pt x="552" y="409"/>
                    <a:pt x="437" y="430"/>
                  </a:cubicBezTo>
                  <a:moveTo>
                    <a:pt x="387" y="64"/>
                  </a:moveTo>
                  <a:cubicBezTo>
                    <a:pt x="71" y="64"/>
                    <a:pt x="71" y="64"/>
                    <a:pt x="71" y="64"/>
                  </a:cubicBezTo>
                  <a:cubicBezTo>
                    <a:pt x="71" y="372"/>
                    <a:pt x="71" y="372"/>
                    <a:pt x="71" y="372"/>
                  </a:cubicBezTo>
                  <a:cubicBezTo>
                    <a:pt x="387" y="372"/>
                    <a:pt x="387" y="372"/>
                    <a:pt x="387" y="372"/>
                  </a:cubicBezTo>
                  <a:cubicBezTo>
                    <a:pt x="485" y="372"/>
                    <a:pt x="544" y="308"/>
                    <a:pt x="544" y="218"/>
                  </a:cubicBezTo>
                  <a:cubicBezTo>
                    <a:pt x="544" y="129"/>
                    <a:pt x="485" y="64"/>
                    <a:pt x="387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5" name="Freeform 24"/>
            <p:cNvSpPr>
              <a:spLocks/>
            </p:cNvSpPr>
            <p:nvPr/>
          </p:nvSpPr>
          <p:spPr bwMode="auto">
            <a:xfrm>
              <a:off x="3785" y="848"/>
              <a:ext cx="262" cy="331"/>
            </a:xfrm>
            <a:custGeom>
              <a:avLst/>
              <a:gdLst/>
              <a:ahLst/>
              <a:cxnLst>
                <a:cxn ang="0">
                  <a:pos x="354" y="450"/>
                </a:cxn>
                <a:cxn ang="0">
                  <a:pos x="354" y="768"/>
                </a:cxn>
                <a:cxn ang="0">
                  <a:pos x="319" y="803"/>
                </a:cxn>
                <a:cxn ang="0">
                  <a:pos x="284" y="768"/>
                </a:cxn>
                <a:cxn ang="0">
                  <a:pos x="284" y="450"/>
                </a:cxn>
                <a:cxn ang="0">
                  <a:pos x="7" y="52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2" y="16"/>
                </a:cxn>
                <a:cxn ang="0">
                  <a:pos x="319" y="384"/>
                </a:cxn>
                <a:cxn ang="0">
                  <a:pos x="576" y="16"/>
                </a:cxn>
                <a:cxn ang="0">
                  <a:pos x="606" y="0"/>
                </a:cxn>
                <a:cxn ang="0">
                  <a:pos x="638" y="32"/>
                </a:cxn>
                <a:cxn ang="0">
                  <a:pos x="631" y="52"/>
                </a:cxn>
                <a:cxn ang="0">
                  <a:pos x="354" y="450"/>
                </a:cxn>
              </a:cxnLst>
              <a:rect l="0" t="0" r="r" b="b"/>
              <a:pathLst>
                <a:path w="638" h="803">
                  <a:moveTo>
                    <a:pt x="354" y="450"/>
                  </a:moveTo>
                  <a:cubicBezTo>
                    <a:pt x="354" y="768"/>
                    <a:pt x="354" y="768"/>
                    <a:pt x="354" y="768"/>
                  </a:cubicBezTo>
                  <a:cubicBezTo>
                    <a:pt x="354" y="788"/>
                    <a:pt x="339" y="803"/>
                    <a:pt x="319" y="803"/>
                  </a:cubicBezTo>
                  <a:cubicBezTo>
                    <a:pt x="299" y="803"/>
                    <a:pt x="284" y="788"/>
                    <a:pt x="284" y="768"/>
                  </a:cubicBezTo>
                  <a:cubicBezTo>
                    <a:pt x="284" y="450"/>
                    <a:pt x="284" y="450"/>
                    <a:pt x="284" y="450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2" y="45"/>
                    <a:pt x="0" y="38"/>
                    <a:pt x="0" y="32"/>
                  </a:cubicBezTo>
                  <a:cubicBezTo>
                    <a:pt x="0" y="12"/>
                    <a:pt x="14" y="0"/>
                    <a:pt x="32" y="0"/>
                  </a:cubicBezTo>
                  <a:cubicBezTo>
                    <a:pt x="43" y="0"/>
                    <a:pt x="54" y="5"/>
                    <a:pt x="62" y="16"/>
                  </a:cubicBezTo>
                  <a:cubicBezTo>
                    <a:pt x="319" y="384"/>
                    <a:pt x="319" y="384"/>
                    <a:pt x="319" y="384"/>
                  </a:cubicBezTo>
                  <a:cubicBezTo>
                    <a:pt x="576" y="16"/>
                    <a:pt x="576" y="16"/>
                    <a:pt x="576" y="16"/>
                  </a:cubicBezTo>
                  <a:cubicBezTo>
                    <a:pt x="584" y="5"/>
                    <a:pt x="594" y="0"/>
                    <a:pt x="606" y="0"/>
                  </a:cubicBezTo>
                  <a:cubicBezTo>
                    <a:pt x="624" y="0"/>
                    <a:pt x="638" y="12"/>
                    <a:pt x="638" y="32"/>
                  </a:cubicBezTo>
                  <a:cubicBezTo>
                    <a:pt x="638" y="38"/>
                    <a:pt x="636" y="45"/>
                    <a:pt x="631" y="52"/>
                  </a:cubicBezTo>
                  <a:lnTo>
                    <a:pt x="354" y="4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3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-3175" y="5301208"/>
            <a:ext cx="9144000" cy="1556792"/>
          </a:xfrm>
          <a:custGeom>
            <a:avLst/>
            <a:gdLst>
              <a:gd name="connsiteX0" fmla="*/ 0 w 8642350"/>
              <a:gd name="connsiteY0" fmla="*/ 0 h 430887"/>
              <a:gd name="connsiteX1" fmla="*/ 8642350 w 8642350"/>
              <a:gd name="connsiteY1" fmla="*/ 0 h 430887"/>
              <a:gd name="connsiteX2" fmla="*/ 8642350 w 8642350"/>
              <a:gd name="connsiteY2" fmla="*/ 430887 h 430887"/>
              <a:gd name="connsiteX3" fmla="*/ 0 w 8642350"/>
              <a:gd name="connsiteY3" fmla="*/ 430887 h 430887"/>
              <a:gd name="connsiteX4" fmla="*/ 0 w 8642350"/>
              <a:gd name="connsiteY4" fmla="*/ 0 h 430887"/>
              <a:gd name="connsiteX0" fmla="*/ 0 w 8642350"/>
              <a:gd name="connsiteY0" fmla="*/ 361922 h 792809"/>
              <a:gd name="connsiteX1" fmla="*/ 4321175 w 8642350"/>
              <a:gd name="connsiteY1" fmla="*/ 0 h 792809"/>
              <a:gd name="connsiteX2" fmla="*/ 8642350 w 8642350"/>
              <a:gd name="connsiteY2" fmla="*/ 361922 h 792809"/>
              <a:gd name="connsiteX3" fmla="*/ 8642350 w 8642350"/>
              <a:gd name="connsiteY3" fmla="*/ 792809 h 792809"/>
              <a:gd name="connsiteX4" fmla="*/ 0 w 8642350"/>
              <a:gd name="connsiteY4" fmla="*/ 792809 h 792809"/>
              <a:gd name="connsiteX5" fmla="*/ 0 w 8642350"/>
              <a:gd name="connsiteY5" fmla="*/ 361922 h 792809"/>
              <a:gd name="connsiteX0" fmla="*/ 0 w 8890000"/>
              <a:gd name="connsiteY0" fmla="*/ 683667 h 1114554"/>
              <a:gd name="connsiteX1" fmla="*/ 4321175 w 8890000"/>
              <a:gd name="connsiteY1" fmla="*/ 321745 h 1114554"/>
              <a:gd name="connsiteX2" fmla="*/ 8890000 w 8890000"/>
              <a:gd name="connsiteY2" fmla="*/ 0 h 1114554"/>
              <a:gd name="connsiteX3" fmla="*/ 8642350 w 8890000"/>
              <a:gd name="connsiteY3" fmla="*/ 1114554 h 1114554"/>
              <a:gd name="connsiteX4" fmla="*/ 0 w 8890000"/>
              <a:gd name="connsiteY4" fmla="*/ 1114554 h 1114554"/>
              <a:gd name="connsiteX5" fmla="*/ 0 w 8890000"/>
              <a:gd name="connsiteY5" fmla="*/ 683667 h 1114554"/>
              <a:gd name="connsiteX0" fmla="*/ 0 w 8890000"/>
              <a:gd name="connsiteY0" fmla="*/ 683667 h 1556792"/>
              <a:gd name="connsiteX1" fmla="*/ 4321175 w 8890000"/>
              <a:gd name="connsiteY1" fmla="*/ 321745 h 1556792"/>
              <a:gd name="connsiteX2" fmla="*/ 8890000 w 8890000"/>
              <a:gd name="connsiteY2" fmla="*/ 0 h 1556792"/>
              <a:gd name="connsiteX3" fmla="*/ 8890000 w 8890000"/>
              <a:gd name="connsiteY3" fmla="*/ 1556792 h 1556792"/>
              <a:gd name="connsiteX4" fmla="*/ 0 w 8890000"/>
              <a:gd name="connsiteY4" fmla="*/ 1114554 h 1556792"/>
              <a:gd name="connsiteX5" fmla="*/ 0 w 8890000"/>
              <a:gd name="connsiteY5" fmla="*/ 683667 h 1556792"/>
              <a:gd name="connsiteX0" fmla="*/ 0 w 9144000"/>
              <a:gd name="connsiteY0" fmla="*/ 0 h 1556792"/>
              <a:gd name="connsiteX1" fmla="*/ 4575175 w 9144000"/>
              <a:gd name="connsiteY1" fmla="*/ 321745 h 1556792"/>
              <a:gd name="connsiteX2" fmla="*/ 9144000 w 9144000"/>
              <a:gd name="connsiteY2" fmla="*/ 0 h 1556792"/>
              <a:gd name="connsiteX3" fmla="*/ 9144000 w 9144000"/>
              <a:gd name="connsiteY3" fmla="*/ 1556792 h 1556792"/>
              <a:gd name="connsiteX4" fmla="*/ 254000 w 9144000"/>
              <a:gd name="connsiteY4" fmla="*/ 1114554 h 1556792"/>
              <a:gd name="connsiteX5" fmla="*/ 0 w 9144000"/>
              <a:gd name="connsiteY5" fmla="*/ 0 h 1556792"/>
              <a:gd name="connsiteX0" fmla="*/ 0 w 9144000"/>
              <a:gd name="connsiteY0" fmla="*/ 0 h 1556792"/>
              <a:gd name="connsiteX1" fmla="*/ 4575175 w 9144000"/>
              <a:gd name="connsiteY1" fmla="*/ 321745 h 1556792"/>
              <a:gd name="connsiteX2" fmla="*/ 9144000 w 9144000"/>
              <a:gd name="connsiteY2" fmla="*/ 0 h 1556792"/>
              <a:gd name="connsiteX3" fmla="*/ 9144000 w 9144000"/>
              <a:gd name="connsiteY3" fmla="*/ 1556792 h 1556792"/>
              <a:gd name="connsiteX4" fmla="*/ 0 w 9144000"/>
              <a:gd name="connsiteY4" fmla="*/ 1556792 h 1556792"/>
              <a:gd name="connsiteX5" fmla="*/ 0 w 9144000"/>
              <a:gd name="connsiteY5" fmla="*/ 0 h 155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556792">
                <a:moveTo>
                  <a:pt x="0" y="0"/>
                </a:moveTo>
                <a:lnTo>
                  <a:pt x="4575175" y="321745"/>
                </a:lnTo>
                <a:lnTo>
                  <a:pt x="9144000" y="0"/>
                </a:lnTo>
                <a:lnTo>
                  <a:pt x="9144000" y="1556792"/>
                </a:lnTo>
                <a:lnTo>
                  <a:pt x="0" y="15567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360000" tIns="648000" rIns="360000" bIns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8E"/>
              </a:buClr>
              <a:buSzPct val="100000"/>
              <a:buFontTx/>
              <a:buNone/>
              <a:tabLst/>
              <a:defRPr lang="en-GB" sz="1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8E"/>
              </a:buClr>
              <a:buSzPct val="100000"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more information please contact: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8E"/>
              </a:buClr>
              <a:buSzPct val="100000"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(email address)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5BDB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1117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 marL="982663" indent="-266700"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First level content</a:t>
            </a:r>
          </a:p>
          <a:p>
            <a:pPr lvl="1"/>
            <a:r>
              <a:rPr lang="en-GB" dirty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030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1117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First level content</a:t>
            </a:r>
          </a:p>
          <a:p>
            <a:pPr lvl="1"/>
            <a:r>
              <a:rPr lang="en-GB" dirty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1117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tabLst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First level content</a:t>
            </a:r>
          </a:p>
          <a:p>
            <a:pPr lvl="1"/>
            <a:r>
              <a:rPr lang="en-GB" dirty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0826" y="873126"/>
            <a:ext cx="8642348" cy="51117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6700" indent="-266700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Tx/>
              <a:buBlip>
                <a:blip r:embed="rId2"/>
              </a:buBlip>
              <a:defRPr sz="16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49263" indent="-182563">
              <a:lnSpc>
                <a:spcPct val="90000"/>
              </a:lnSpc>
              <a:spcBef>
                <a:spcPts val="600"/>
              </a:spcBef>
              <a:buClrTx/>
              <a:buFont typeface="Wingdings" pitchFamily="2" charset="2"/>
              <a:buChar char="§"/>
              <a:tabLst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dirty="0"/>
              <a:t>First level content</a:t>
            </a:r>
          </a:p>
          <a:p>
            <a:pPr lvl="1"/>
            <a:r>
              <a:rPr lang="en-GB" dirty="0"/>
              <a:t>Second level 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FFFFFF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6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7" y="260350"/>
            <a:ext cx="8642348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 dirty="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0825" y="260350"/>
            <a:ext cx="8642349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Insert slide title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881" y="6338849"/>
            <a:ext cx="309700" cy="19492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ts val="800"/>
              </a:lnSpc>
            </a:pPr>
            <a:fld id="{0E0A9B4E-19F2-4E81-81C4-98D63547DE75}" type="slidenum">
              <a:rPr lang="en-GB" sz="800" smtClean="0">
                <a:solidFill>
                  <a:srgbClr val="35BDB2"/>
                </a:solidFill>
                <a:cs typeface="Arial" pitchFamily="34" charset="0"/>
              </a:rPr>
              <a:pPr algn="r">
                <a:lnSpc>
                  <a:spcPts val="800"/>
                </a:lnSpc>
              </a:pPr>
              <a:t>‹#›</a:t>
            </a:fld>
            <a:endParaRPr lang="en-GB" sz="800">
              <a:solidFill>
                <a:srgbClr val="35BDB2"/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330221" y="6547429"/>
            <a:ext cx="619558" cy="1589"/>
          </a:xfrm>
          <a:prstGeom prst="line">
            <a:avLst/>
          </a:prstGeom>
          <a:ln w="190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6338849"/>
            <a:ext cx="7929834" cy="1949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457200" rtl="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source/photo credit here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50826" y="6236525"/>
            <a:ext cx="433388" cy="361125"/>
            <a:chOff x="-796" y="1752"/>
            <a:chExt cx="2267" cy="1889"/>
          </a:xfrm>
          <a:solidFill>
            <a:schemeClr val="bg2"/>
          </a:solidFill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-360" y="1752"/>
              <a:ext cx="1831" cy="1889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1454" y="1511"/>
                </a:cxn>
                <a:cxn ang="0">
                  <a:pos x="0" y="1511"/>
                </a:cxn>
                <a:cxn ang="0">
                  <a:pos x="0" y="1889"/>
                </a:cxn>
                <a:cxn ang="0">
                  <a:pos x="1831" y="1889"/>
                </a:cxn>
                <a:cxn ang="0">
                  <a:pos x="1831" y="0"/>
                </a:cxn>
                <a:cxn ang="0">
                  <a:pos x="1454" y="0"/>
                </a:cxn>
              </a:cxnLst>
              <a:rect l="0" t="0" r="r" b="b"/>
              <a:pathLst>
                <a:path w="1831" h="1889">
                  <a:moveTo>
                    <a:pt x="1454" y="0"/>
                  </a:moveTo>
                  <a:lnTo>
                    <a:pt x="1454" y="1511"/>
                  </a:lnTo>
                  <a:lnTo>
                    <a:pt x="0" y="1511"/>
                  </a:lnTo>
                  <a:lnTo>
                    <a:pt x="0" y="1889"/>
                  </a:lnTo>
                  <a:lnTo>
                    <a:pt x="1831" y="1889"/>
                  </a:lnTo>
                  <a:lnTo>
                    <a:pt x="1831" y="0"/>
                  </a:lnTo>
                  <a:lnTo>
                    <a:pt x="14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-796" y="1752"/>
              <a:ext cx="1832" cy="1889"/>
            </a:xfrm>
            <a:custGeom>
              <a:avLst/>
              <a:gdLst/>
              <a:ahLst/>
              <a:cxnLst>
                <a:cxn ang="0">
                  <a:pos x="1832" y="378"/>
                </a:cxn>
                <a:cxn ang="0">
                  <a:pos x="1832" y="0"/>
                </a:cxn>
                <a:cxn ang="0">
                  <a:pos x="0" y="0"/>
                </a:cxn>
                <a:cxn ang="0">
                  <a:pos x="0" y="1889"/>
                </a:cxn>
                <a:cxn ang="0">
                  <a:pos x="378" y="1889"/>
                </a:cxn>
                <a:cxn ang="0">
                  <a:pos x="378" y="378"/>
                </a:cxn>
                <a:cxn ang="0">
                  <a:pos x="1832" y="378"/>
                </a:cxn>
              </a:cxnLst>
              <a:rect l="0" t="0" r="r" b="b"/>
              <a:pathLst>
                <a:path w="1832" h="1889">
                  <a:moveTo>
                    <a:pt x="1832" y="378"/>
                  </a:moveTo>
                  <a:lnTo>
                    <a:pt x="1832" y="0"/>
                  </a:lnTo>
                  <a:lnTo>
                    <a:pt x="0" y="0"/>
                  </a:lnTo>
                  <a:lnTo>
                    <a:pt x="0" y="1889"/>
                  </a:lnTo>
                  <a:lnTo>
                    <a:pt x="378" y="1889"/>
                  </a:lnTo>
                  <a:lnTo>
                    <a:pt x="378" y="378"/>
                  </a:lnTo>
                  <a:lnTo>
                    <a:pt x="1832" y="3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>
              <a:off x="-40" y="2508"/>
              <a:ext cx="756" cy="37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  <p:sldLayoutId id="2147483762" r:id="rId21"/>
    <p:sldLayoutId id="2147483763" r:id="rId22"/>
    <p:sldLayoutId id="2147483764" r:id="rId23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46088" indent="-446088" algn="l" defTabSz="457200" rtl="0" eaLnBrk="1" latinLnBrk="0" hangingPunct="1">
        <a:spcBef>
          <a:spcPct val="20000"/>
        </a:spcBef>
        <a:buFontTx/>
        <a:buNone/>
        <a:defRPr lang="en-GB" sz="2800" kern="1200" dirty="0" smtClean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17550" indent="-303213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08038" indent="-300038" algn="l" defTabSz="457200" rtl="0" eaLnBrk="1" latinLnBrk="0" hangingPunct="1">
        <a:spcBef>
          <a:spcPct val="20000"/>
        </a:spcBef>
        <a:buClrTx/>
        <a:buFont typeface="Wingdings 3" pitchFamily="18" charset="2"/>
        <a:buChar char=""/>
        <a:defRPr sz="24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6.xml.rels>&#65279;<?xml version="1.0"?><Relationships xmlns="http://schemas.openxmlformats.org/package/2006/relationships"><Relationship Id="Re0" Target="../slideLayouts/slideLayout21.xml" Type="http://schemas.openxmlformats.org/officeDocument/2006/relationships/slideLayout" /><Relationship Id="rId3" Target="../charts/chart10.xml" Type="http://schemas.openxmlformats.org/officeDocument/2006/relationships/chart" /><Relationship Id="rId2" Target="../notesSlides/notesSlide16.xml" Type="http://schemas.openxmlformats.org/officeDocument/2006/relationships/notesSlide" /></Relationships>

</file>

<file path=ppt/slides/slide16.xml><?xml version="1.0" encoding="utf-8"?>
<p:sld xmlns:p14="http://schemas.microsoft.com/office/powerpoint/2010/main" xmlns:c="http://schemas.openxmlformats.org/drawingml/2006/chart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Source: Foresight Factory │ Base:  618-3487 online respondents per country aged 16-64[Indonesia 16-54],  2019 May</a:t>
            </a:r>
          </a:p>
        </p:txBody>
      </p:sp>
      <p:sp>
        <p:nvSpPr>
          <p:cNvPr id="8" name="title_element"/>
          <p:cNvSpPr>
            <a:spLocks noGrp="1"/>
          </p:cNvSpPr>
          <p:nvPr>
            <p:ph type="title"/>
          </p:nvPr>
        </p:nvSpPr>
        <p:spPr>
          <a:xfrm>
            <a:off x="250825" y="260349"/>
            <a:ext cx="7850188" cy="443198"/>
          </a:xfrm>
        </p:spPr>
        <p:txBody>
          <a:bodyPr/>
          <a:lstStyle/>
          <a:p>
            <a:r>
              <a:rPr lang="en-GB" dirty="0"/>
              <a:t>Frequency of having a staycation</a:t>
            </a:r>
          </a:p>
        </p:txBody>
      </p:sp>
      <p:sp>
        <p:nvSpPr>
          <p:cNvPr id="11" name="subtitle_element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"Which of these best describes how often you do each of the following activities?" Have a holiday in own country | % selecting at least twice a year</a:t>
            </a:r>
          </a:p>
        </p:txBody>
      </p:sp>
      <p:sp>
        <p:nvSpPr>
          <p:cNvPr id="10" name="Right Triangle 9"/>
          <p:cNvSpPr/>
          <p:nvPr/>
        </p:nvSpPr>
        <p:spPr>
          <a:xfrm rot="10800000">
            <a:off x="7812868" y="0"/>
            <a:ext cx="1331132" cy="1331132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/>
          <p:cNvGrpSpPr/>
          <p:nvPr/>
        </p:nvGrpSpPr>
        <p:grpSpPr>
          <a:xfrm>
            <a:off x="8100999" y="0"/>
            <a:ext cx="1043001" cy="1044000"/>
            <a:chOff x="8095369" y="5630"/>
            <a:chExt cx="1043001" cy="1044000"/>
          </a:xfrm>
        </p:grpSpPr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8095369" y="5630"/>
              <a:ext cx="1043001" cy="1044000"/>
            </a:xfrm>
            <a:custGeom>
              <a:avLst/>
              <a:gdLst/>
              <a:ahLst/>
              <a:cxnLst>
                <a:cxn ang="0">
                  <a:pos x="1048" y="1049"/>
                </a:cxn>
                <a:cxn ang="0">
                  <a:pos x="0" y="0"/>
                </a:cxn>
                <a:cxn ang="0">
                  <a:pos x="1048" y="0"/>
                </a:cxn>
                <a:cxn ang="0">
                  <a:pos x="1048" y="1049"/>
                </a:cxn>
              </a:cxnLst>
              <a:rect l="0" t="0" r="r" b="b"/>
              <a:pathLst>
                <a:path w="1048" h="1049">
                  <a:moveTo>
                    <a:pt x="1048" y="1049"/>
                  </a:moveTo>
                  <a:lnTo>
                    <a:pt x="0" y="0"/>
                  </a:lnTo>
                  <a:lnTo>
                    <a:pt x="1048" y="0"/>
                  </a:lnTo>
                  <a:lnTo>
                    <a:pt x="1048" y="10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19" name="Group 33"/>
            <p:cNvGrpSpPr>
              <a:grpSpLocks noChangeAspect="1"/>
            </p:cNvGrpSpPr>
            <p:nvPr/>
          </p:nvGrpSpPr>
          <p:grpSpPr bwMode="auto">
            <a:xfrm>
              <a:off x="8538948" y="75398"/>
              <a:ext cx="543184" cy="540000"/>
              <a:chOff x="1684" y="973"/>
              <a:chExt cx="2388" cy="2374"/>
            </a:xfrm>
            <a:solidFill>
              <a:schemeClr val="bg2"/>
            </a:solidFill>
          </p:grpSpPr>
          <p:sp>
            <p:nvSpPr>
              <p:cNvPr id="20" name="Freeform 34"/>
              <p:cNvSpPr>
                <a:spLocks/>
              </p:cNvSpPr>
              <p:nvPr/>
            </p:nvSpPr>
            <p:spPr bwMode="auto">
              <a:xfrm>
                <a:off x="2175" y="973"/>
                <a:ext cx="347" cy="248"/>
              </a:xfrm>
              <a:custGeom>
                <a:avLst/>
                <a:gdLst/>
                <a:ahLst/>
                <a:cxnLst>
                  <a:cxn ang="0">
                    <a:pos x="0" y="206"/>
                  </a:cxn>
                  <a:cxn ang="0">
                    <a:pos x="205" y="0"/>
                  </a:cxn>
                  <a:cxn ang="0">
                    <a:pos x="347" y="142"/>
                  </a:cxn>
                  <a:cxn ang="0">
                    <a:pos x="312" y="175"/>
                  </a:cxn>
                  <a:cxn ang="0">
                    <a:pos x="213" y="76"/>
                  </a:cxn>
                  <a:cxn ang="0">
                    <a:pos x="165" y="125"/>
                  </a:cxn>
                  <a:cxn ang="0">
                    <a:pos x="250" y="210"/>
                  </a:cxn>
                  <a:cxn ang="0">
                    <a:pos x="215" y="246"/>
                  </a:cxn>
                  <a:cxn ang="0">
                    <a:pos x="130" y="161"/>
                  </a:cxn>
                  <a:cxn ang="0">
                    <a:pos x="42" y="248"/>
                  </a:cxn>
                  <a:cxn ang="0">
                    <a:pos x="0" y="206"/>
                  </a:cxn>
                </a:cxnLst>
                <a:rect l="0" t="0" r="r" b="b"/>
                <a:pathLst>
                  <a:path w="347" h="248">
                    <a:moveTo>
                      <a:pt x="0" y="206"/>
                    </a:moveTo>
                    <a:lnTo>
                      <a:pt x="205" y="0"/>
                    </a:lnTo>
                    <a:lnTo>
                      <a:pt x="347" y="142"/>
                    </a:lnTo>
                    <a:lnTo>
                      <a:pt x="312" y="175"/>
                    </a:lnTo>
                    <a:lnTo>
                      <a:pt x="213" y="76"/>
                    </a:lnTo>
                    <a:lnTo>
                      <a:pt x="165" y="125"/>
                    </a:lnTo>
                    <a:lnTo>
                      <a:pt x="250" y="210"/>
                    </a:lnTo>
                    <a:lnTo>
                      <a:pt x="215" y="246"/>
                    </a:lnTo>
                    <a:lnTo>
                      <a:pt x="130" y="161"/>
                    </a:lnTo>
                    <a:lnTo>
                      <a:pt x="42" y="248"/>
                    </a:lnTo>
                    <a:lnTo>
                      <a:pt x="0" y="20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Freeform 35"/>
              <p:cNvSpPr>
                <a:spLocks noEditPoints="1"/>
              </p:cNvSpPr>
              <p:nvPr/>
            </p:nvSpPr>
            <p:spPr bwMode="auto">
              <a:xfrm>
                <a:off x="2392" y="1190"/>
                <a:ext cx="305" cy="303"/>
              </a:xfrm>
              <a:custGeom>
                <a:avLst/>
                <a:gdLst/>
                <a:ahLst/>
                <a:cxnLst>
                  <a:cxn ang="0">
                    <a:pos x="22" y="22"/>
                  </a:cxn>
                  <a:cxn ang="0">
                    <a:pos x="48" y="4"/>
                  </a:cxn>
                  <a:cxn ang="0">
                    <a:pos x="68" y="0"/>
                  </a:cxn>
                  <a:cxn ang="0">
                    <a:pos x="87" y="4"/>
                  </a:cxn>
                  <a:cxn ang="0">
                    <a:pos x="109" y="19"/>
                  </a:cxn>
                  <a:cxn ang="0">
                    <a:pos x="128" y="62"/>
                  </a:cxn>
                  <a:cxn ang="0">
                    <a:pos x="107" y="106"/>
                  </a:cxn>
                  <a:cxn ang="0">
                    <a:pos x="62" y="128"/>
                  </a:cxn>
                  <a:cxn ang="0">
                    <a:pos x="20" y="109"/>
                  </a:cxn>
                  <a:cxn ang="0">
                    <a:pos x="1" y="66"/>
                  </a:cxn>
                  <a:cxn ang="0">
                    <a:pos x="22" y="22"/>
                  </a:cxn>
                  <a:cxn ang="0">
                    <a:pos x="40" y="40"/>
                  </a:cxn>
                  <a:cxn ang="0">
                    <a:pos x="25" y="69"/>
                  </a:cxn>
                  <a:cxn ang="0">
                    <a:pos x="35" y="94"/>
                  </a:cxn>
                  <a:cxn ang="0">
                    <a:pos x="59" y="104"/>
                  </a:cxn>
                  <a:cxn ang="0">
                    <a:pos x="89" y="88"/>
                  </a:cxn>
                  <a:cxn ang="0">
                    <a:pos x="105" y="59"/>
                  </a:cxn>
                  <a:cxn ang="0">
                    <a:pos x="95" y="34"/>
                  </a:cxn>
                  <a:cxn ang="0">
                    <a:pos x="70" y="24"/>
                  </a:cxn>
                  <a:cxn ang="0">
                    <a:pos x="40" y="40"/>
                  </a:cxn>
                </a:cxnLst>
                <a:rect l="0" t="0" r="r" b="b"/>
                <a:pathLst>
                  <a:path w="129" h="128">
                    <a:moveTo>
                      <a:pt x="22" y="22"/>
                    </a:moveTo>
                    <a:cubicBezTo>
                      <a:pt x="31" y="13"/>
                      <a:pt x="39" y="7"/>
                      <a:pt x="48" y="4"/>
                    </a:cubicBezTo>
                    <a:cubicBezTo>
                      <a:pt x="54" y="2"/>
                      <a:pt x="61" y="0"/>
                      <a:pt x="68" y="0"/>
                    </a:cubicBezTo>
                    <a:cubicBezTo>
                      <a:pt x="75" y="0"/>
                      <a:pt x="81" y="1"/>
                      <a:pt x="87" y="4"/>
                    </a:cubicBezTo>
                    <a:cubicBezTo>
                      <a:pt x="95" y="7"/>
                      <a:pt x="102" y="12"/>
                      <a:pt x="109" y="19"/>
                    </a:cubicBezTo>
                    <a:cubicBezTo>
                      <a:pt x="122" y="32"/>
                      <a:pt x="129" y="46"/>
                      <a:pt x="128" y="62"/>
                    </a:cubicBezTo>
                    <a:cubicBezTo>
                      <a:pt x="128" y="77"/>
                      <a:pt x="121" y="92"/>
                      <a:pt x="107" y="106"/>
                    </a:cubicBezTo>
                    <a:cubicBezTo>
                      <a:pt x="93" y="120"/>
                      <a:pt x="78" y="128"/>
                      <a:pt x="62" y="128"/>
                    </a:cubicBezTo>
                    <a:cubicBezTo>
                      <a:pt x="47" y="128"/>
                      <a:pt x="32" y="122"/>
                      <a:pt x="20" y="109"/>
                    </a:cubicBezTo>
                    <a:cubicBezTo>
                      <a:pt x="7" y="96"/>
                      <a:pt x="0" y="82"/>
                      <a:pt x="1" y="66"/>
                    </a:cubicBezTo>
                    <a:cubicBezTo>
                      <a:pt x="1" y="51"/>
                      <a:pt x="8" y="36"/>
                      <a:pt x="22" y="22"/>
                    </a:cubicBezTo>
                    <a:close/>
                    <a:moveTo>
                      <a:pt x="40" y="40"/>
                    </a:moveTo>
                    <a:cubicBezTo>
                      <a:pt x="31" y="50"/>
                      <a:pt x="25" y="59"/>
                      <a:pt x="25" y="69"/>
                    </a:cubicBezTo>
                    <a:cubicBezTo>
                      <a:pt x="24" y="79"/>
                      <a:pt x="28" y="87"/>
                      <a:pt x="35" y="94"/>
                    </a:cubicBezTo>
                    <a:cubicBezTo>
                      <a:pt x="42" y="101"/>
                      <a:pt x="50" y="104"/>
                      <a:pt x="59" y="104"/>
                    </a:cubicBezTo>
                    <a:cubicBezTo>
                      <a:pt x="69" y="103"/>
                      <a:pt x="79" y="98"/>
                      <a:pt x="89" y="88"/>
                    </a:cubicBezTo>
                    <a:cubicBezTo>
                      <a:pt x="99" y="78"/>
                      <a:pt x="104" y="68"/>
                      <a:pt x="105" y="59"/>
                    </a:cubicBezTo>
                    <a:cubicBezTo>
                      <a:pt x="105" y="50"/>
                      <a:pt x="102" y="41"/>
                      <a:pt x="95" y="34"/>
                    </a:cubicBezTo>
                    <a:cubicBezTo>
                      <a:pt x="87" y="27"/>
                      <a:pt x="79" y="23"/>
                      <a:pt x="70" y="24"/>
                    </a:cubicBezTo>
                    <a:cubicBezTo>
                      <a:pt x="60" y="25"/>
                      <a:pt x="50" y="30"/>
                      <a:pt x="40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Freeform 36"/>
              <p:cNvSpPr>
                <a:spLocks noEditPoints="1"/>
              </p:cNvSpPr>
              <p:nvPr/>
            </p:nvSpPr>
            <p:spPr bwMode="auto">
              <a:xfrm>
                <a:off x="2581" y="1379"/>
                <a:ext cx="343" cy="390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87" y="0"/>
                  </a:cxn>
                  <a:cxn ang="0">
                    <a:pos x="124" y="37"/>
                  </a:cxn>
                  <a:cxn ang="0">
                    <a:pos x="142" y="59"/>
                  </a:cxn>
                  <a:cxn ang="0">
                    <a:pos x="144" y="78"/>
                  </a:cxn>
                  <a:cxn ang="0">
                    <a:pos x="134" y="95"/>
                  </a:cxn>
                  <a:cxn ang="0">
                    <a:pos x="112" y="106"/>
                  </a:cxn>
                  <a:cxn ang="0">
                    <a:pos x="87" y="96"/>
                  </a:cxn>
                  <a:cxn ang="0">
                    <a:pos x="89" y="113"/>
                  </a:cxn>
                  <a:cxn ang="0">
                    <a:pos x="85" y="137"/>
                  </a:cxn>
                  <a:cxn ang="0">
                    <a:pos x="78" y="165"/>
                  </a:cxn>
                  <a:cxn ang="0">
                    <a:pos x="57" y="144"/>
                  </a:cxn>
                  <a:cxn ang="0">
                    <a:pos x="64" y="112"/>
                  </a:cxn>
                  <a:cxn ang="0">
                    <a:pos x="67" y="90"/>
                  </a:cxn>
                  <a:cxn ang="0">
                    <a:pos x="65" y="81"/>
                  </a:cxn>
                  <a:cxn ang="0">
                    <a:pos x="58" y="71"/>
                  </a:cxn>
                  <a:cxn ang="0">
                    <a:pos x="54" y="68"/>
                  </a:cxn>
                  <a:cxn ang="0">
                    <a:pos x="18" y="104"/>
                  </a:cxn>
                  <a:cxn ang="0">
                    <a:pos x="0" y="87"/>
                  </a:cxn>
                  <a:cxn ang="0">
                    <a:pos x="68" y="54"/>
                  </a:cxn>
                  <a:cxn ang="0">
                    <a:pos x="81" y="67"/>
                  </a:cxn>
                  <a:cxn ang="0">
                    <a:pos x="98" y="82"/>
                  </a:cxn>
                  <a:cxn ang="0">
                    <a:pos x="106" y="83"/>
                  </a:cxn>
                  <a:cxn ang="0">
                    <a:pos x="115" y="78"/>
                  </a:cxn>
                  <a:cxn ang="0">
                    <a:pos x="119" y="69"/>
                  </a:cxn>
                  <a:cxn ang="0">
                    <a:pos x="116" y="59"/>
                  </a:cxn>
                  <a:cxn ang="0">
                    <a:pos x="104" y="46"/>
                  </a:cxn>
                  <a:cxn ang="0">
                    <a:pos x="90" y="32"/>
                  </a:cxn>
                  <a:cxn ang="0">
                    <a:pos x="68" y="54"/>
                  </a:cxn>
                </a:cxnLst>
                <a:rect l="0" t="0" r="r" b="b"/>
                <a:pathLst>
                  <a:path w="145" h="165">
                    <a:moveTo>
                      <a:pt x="0" y="87"/>
                    </a:moveTo>
                    <a:cubicBezTo>
                      <a:pt x="87" y="0"/>
                      <a:pt x="87" y="0"/>
                      <a:pt x="87" y="0"/>
                    </a:cubicBezTo>
                    <a:cubicBezTo>
                      <a:pt x="124" y="37"/>
                      <a:pt x="124" y="37"/>
                      <a:pt x="124" y="37"/>
                    </a:cubicBezTo>
                    <a:cubicBezTo>
                      <a:pt x="133" y="46"/>
                      <a:pt x="139" y="53"/>
                      <a:pt x="142" y="59"/>
                    </a:cubicBezTo>
                    <a:cubicBezTo>
                      <a:pt x="145" y="65"/>
                      <a:pt x="145" y="71"/>
                      <a:pt x="144" y="78"/>
                    </a:cubicBezTo>
                    <a:cubicBezTo>
                      <a:pt x="142" y="84"/>
                      <a:pt x="139" y="90"/>
                      <a:pt x="134" y="95"/>
                    </a:cubicBezTo>
                    <a:cubicBezTo>
                      <a:pt x="127" y="102"/>
                      <a:pt x="120" y="105"/>
                      <a:pt x="112" y="106"/>
                    </a:cubicBezTo>
                    <a:cubicBezTo>
                      <a:pt x="104" y="106"/>
                      <a:pt x="95" y="103"/>
                      <a:pt x="87" y="96"/>
                    </a:cubicBezTo>
                    <a:cubicBezTo>
                      <a:pt x="88" y="102"/>
                      <a:pt x="89" y="108"/>
                      <a:pt x="89" y="113"/>
                    </a:cubicBezTo>
                    <a:cubicBezTo>
                      <a:pt x="89" y="118"/>
                      <a:pt x="87" y="126"/>
                      <a:pt x="85" y="137"/>
                    </a:cubicBezTo>
                    <a:cubicBezTo>
                      <a:pt x="78" y="165"/>
                      <a:pt x="78" y="165"/>
                      <a:pt x="78" y="165"/>
                    </a:cubicBezTo>
                    <a:cubicBezTo>
                      <a:pt x="57" y="144"/>
                      <a:pt x="57" y="144"/>
                      <a:pt x="57" y="144"/>
                    </a:cubicBezTo>
                    <a:cubicBezTo>
                      <a:pt x="64" y="112"/>
                      <a:pt x="64" y="112"/>
                      <a:pt x="64" y="112"/>
                    </a:cubicBezTo>
                    <a:cubicBezTo>
                      <a:pt x="66" y="101"/>
                      <a:pt x="67" y="94"/>
                      <a:pt x="67" y="90"/>
                    </a:cubicBezTo>
                    <a:cubicBezTo>
                      <a:pt x="67" y="87"/>
                      <a:pt x="67" y="84"/>
                      <a:pt x="65" y="81"/>
                    </a:cubicBezTo>
                    <a:cubicBezTo>
                      <a:pt x="64" y="79"/>
                      <a:pt x="62" y="75"/>
                      <a:pt x="58" y="7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18" y="104"/>
                      <a:pt x="18" y="104"/>
                      <a:pt x="18" y="104"/>
                    </a:cubicBezTo>
                    <a:lnTo>
                      <a:pt x="0" y="87"/>
                    </a:lnTo>
                    <a:close/>
                    <a:moveTo>
                      <a:pt x="68" y="54"/>
                    </a:moveTo>
                    <a:cubicBezTo>
                      <a:pt x="81" y="67"/>
                      <a:pt x="81" y="67"/>
                      <a:pt x="81" y="67"/>
                    </a:cubicBezTo>
                    <a:cubicBezTo>
                      <a:pt x="89" y="75"/>
                      <a:pt x="95" y="80"/>
                      <a:pt x="98" y="82"/>
                    </a:cubicBezTo>
                    <a:cubicBezTo>
                      <a:pt x="101" y="83"/>
                      <a:pt x="103" y="84"/>
                      <a:pt x="106" y="83"/>
                    </a:cubicBezTo>
                    <a:cubicBezTo>
                      <a:pt x="109" y="82"/>
                      <a:pt x="112" y="81"/>
                      <a:pt x="115" y="78"/>
                    </a:cubicBezTo>
                    <a:cubicBezTo>
                      <a:pt x="118" y="75"/>
                      <a:pt x="119" y="72"/>
                      <a:pt x="119" y="69"/>
                    </a:cubicBezTo>
                    <a:cubicBezTo>
                      <a:pt x="120" y="65"/>
                      <a:pt x="119" y="62"/>
                      <a:pt x="116" y="59"/>
                    </a:cubicBezTo>
                    <a:cubicBezTo>
                      <a:pt x="115" y="57"/>
                      <a:pt x="111" y="53"/>
                      <a:pt x="104" y="46"/>
                    </a:cubicBezTo>
                    <a:cubicBezTo>
                      <a:pt x="90" y="32"/>
                      <a:pt x="90" y="32"/>
                      <a:pt x="90" y="32"/>
                    </a:cubicBezTo>
                    <a:lnTo>
                      <a:pt x="68" y="5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Freeform 37"/>
              <p:cNvSpPr>
                <a:spLocks/>
              </p:cNvSpPr>
              <p:nvPr/>
            </p:nvSpPr>
            <p:spPr bwMode="auto">
              <a:xfrm>
                <a:off x="2796" y="1592"/>
                <a:ext cx="359" cy="364"/>
              </a:xfrm>
              <a:custGeom>
                <a:avLst/>
                <a:gdLst/>
                <a:ahLst/>
                <a:cxnLst>
                  <a:cxn ang="0">
                    <a:pos x="0" y="205"/>
                  </a:cxn>
                  <a:cxn ang="0">
                    <a:pos x="206" y="0"/>
                  </a:cxn>
                  <a:cxn ang="0">
                    <a:pos x="359" y="154"/>
                  </a:cxn>
                  <a:cxn ang="0">
                    <a:pos x="324" y="189"/>
                  </a:cxn>
                  <a:cxn ang="0">
                    <a:pos x="213" y="78"/>
                  </a:cxn>
                  <a:cxn ang="0">
                    <a:pos x="165" y="123"/>
                  </a:cxn>
                  <a:cxn ang="0">
                    <a:pos x="269" y="227"/>
                  </a:cxn>
                  <a:cxn ang="0">
                    <a:pos x="236" y="260"/>
                  </a:cxn>
                  <a:cxn ang="0">
                    <a:pos x="132" y="158"/>
                  </a:cxn>
                  <a:cxn ang="0">
                    <a:pos x="76" y="213"/>
                  </a:cxn>
                  <a:cxn ang="0">
                    <a:pos x="191" y="328"/>
                  </a:cxn>
                  <a:cxn ang="0">
                    <a:pos x="156" y="364"/>
                  </a:cxn>
                  <a:cxn ang="0">
                    <a:pos x="0" y="205"/>
                  </a:cxn>
                </a:cxnLst>
                <a:rect l="0" t="0" r="r" b="b"/>
                <a:pathLst>
                  <a:path w="359" h="364">
                    <a:moveTo>
                      <a:pt x="0" y="205"/>
                    </a:moveTo>
                    <a:lnTo>
                      <a:pt x="206" y="0"/>
                    </a:lnTo>
                    <a:lnTo>
                      <a:pt x="359" y="154"/>
                    </a:lnTo>
                    <a:lnTo>
                      <a:pt x="324" y="189"/>
                    </a:lnTo>
                    <a:lnTo>
                      <a:pt x="213" y="78"/>
                    </a:lnTo>
                    <a:lnTo>
                      <a:pt x="165" y="123"/>
                    </a:lnTo>
                    <a:lnTo>
                      <a:pt x="269" y="227"/>
                    </a:lnTo>
                    <a:lnTo>
                      <a:pt x="236" y="260"/>
                    </a:lnTo>
                    <a:lnTo>
                      <a:pt x="132" y="158"/>
                    </a:lnTo>
                    <a:lnTo>
                      <a:pt x="76" y="213"/>
                    </a:lnTo>
                    <a:lnTo>
                      <a:pt x="191" y="328"/>
                    </a:lnTo>
                    <a:lnTo>
                      <a:pt x="156" y="364"/>
                    </a:lnTo>
                    <a:lnTo>
                      <a:pt x="0" y="20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Freeform 38"/>
              <p:cNvSpPr>
                <a:spLocks/>
              </p:cNvSpPr>
              <p:nvPr/>
            </p:nvSpPr>
            <p:spPr bwMode="auto">
              <a:xfrm>
                <a:off x="3018" y="1814"/>
                <a:ext cx="298" cy="302"/>
              </a:xfrm>
              <a:custGeom>
                <a:avLst/>
                <a:gdLst/>
                <a:ahLst/>
                <a:cxnLst>
                  <a:cxn ang="0">
                    <a:pos x="12" y="43"/>
                  </a:cxn>
                  <a:cxn ang="0">
                    <a:pos x="31" y="59"/>
                  </a:cxn>
                  <a:cxn ang="0">
                    <a:pos x="25" y="78"/>
                  </a:cxn>
                  <a:cxn ang="0">
                    <a:pos x="33" y="94"/>
                  </a:cxn>
                  <a:cxn ang="0">
                    <a:pos x="50" y="104"/>
                  </a:cxn>
                  <a:cxn ang="0">
                    <a:pos x="62" y="99"/>
                  </a:cxn>
                  <a:cxn ang="0">
                    <a:pos x="66" y="92"/>
                  </a:cxn>
                  <a:cxn ang="0">
                    <a:pos x="63" y="82"/>
                  </a:cxn>
                  <a:cxn ang="0">
                    <a:pos x="53" y="64"/>
                  </a:cxn>
                  <a:cxn ang="0">
                    <a:pos x="42" y="36"/>
                  </a:cxn>
                  <a:cxn ang="0">
                    <a:pos x="51" y="10"/>
                  </a:cxn>
                  <a:cxn ang="0">
                    <a:pos x="68" y="2"/>
                  </a:cxn>
                  <a:cxn ang="0">
                    <a:pos x="87" y="4"/>
                  </a:cxn>
                  <a:cxn ang="0">
                    <a:pos x="107" y="18"/>
                  </a:cxn>
                  <a:cxn ang="0">
                    <a:pos x="125" y="50"/>
                  </a:cxn>
                  <a:cxn ang="0">
                    <a:pos x="114" y="78"/>
                  </a:cxn>
                  <a:cxn ang="0">
                    <a:pos x="96" y="61"/>
                  </a:cxn>
                  <a:cxn ang="0">
                    <a:pos x="101" y="46"/>
                  </a:cxn>
                  <a:cxn ang="0">
                    <a:pos x="93" y="32"/>
                  </a:cxn>
                  <a:cxn ang="0">
                    <a:pos x="78" y="23"/>
                  </a:cxn>
                  <a:cxn ang="0">
                    <a:pos x="69" y="26"/>
                  </a:cxn>
                  <a:cxn ang="0">
                    <a:pos x="67" y="34"/>
                  </a:cxn>
                  <a:cxn ang="0">
                    <a:pos x="77" y="56"/>
                  </a:cxn>
                  <a:cxn ang="0">
                    <a:pos x="90" y="81"/>
                  </a:cxn>
                  <a:cxn ang="0">
                    <a:pos x="90" y="100"/>
                  </a:cxn>
                  <a:cxn ang="0">
                    <a:pos x="80" y="117"/>
                  </a:cxn>
                  <a:cxn ang="0">
                    <a:pos x="62" y="127"/>
                  </a:cxn>
                  <a:cxn ang="0">
                    <a:pos x="40" y="125"/>
                  </a:cxn>
                  <a:cxn ang="0">
                    <a:pos x="18" y="109"/>
                  </a:cxn>
                  <a:cxn ang="0">
                    <a:pos x="1" y="76"/>
                  </a:cxn>
                  <a:cxn ang="0">
                    <a:pos x="12" y="43"/>
                  </a:cxn>
                </a:cxnLst>
                <a:rect l="0" t="0" r="r" b="b"/>
                <a:pathLst>
                  <a:path w="126" h="128">
                    <a:moveTo>
                      <a:pt x="12" y="43"/>
                    </a:moveTo>
                    <a:cubicBezTo>
                      <a:pt x="31" y="59"/>
                      <a:pt x="31" y="59"/>
                      <a:pt x="31" y="59"/>
                    </a:cubicBezTo>
                    <a:cubicBezTo>
                      <a:pt x="26" y="65"/>
                      <a:pt x="24" y="72"/>
                      <a:pt x="25" y="78"/>
                    </a:cubicBezTo>
                    <a:cubicBezTo>
                      <a:pt x="25" y="83"/>
                      <a:pt x="28" y="89"/>
                      <a:pt x="33" y="94"/>
                    </a:cubicBezTo>
                    <a:cubicBezTo>
                      <a:pt x="39" y="100"/>
                      <a:pt x="44" y="103"/>
                      <a:pt x="50" y="104"/>
                    </a:cubicBezTo>
                    <a:cubicBezTo>
                      <a:pt x="55" y="104"/>
                      <a:pt x="59" y="103"/>
                      <a:pt x="62" y="99"/>
                    </a:cubicBezTo>
                    <a:cubicBezTo>
                      <a:pt x="64" y="97"/>
                      <a:pt x="66" y="95"/>
                      <a:pt x="66" y="92"/>
                    </a:cubicBezTo>
                    <a:cubicBezTo>
                      <a:pt x="66" y="90"/>
                      <a:pt x="65" y="86"/>
                      <a:pt x="63" y="82"/>
                    </a:cubicBezTo>
                    <a:cubicBezTo>
                      <a:pt x="62" y="79"/>
                      <a:pt x="59" y="74"/>
                      <a:pt x="53" y="64"/>
                    </a:cubicBezTo>
                    <a:cubicBezTo>
                      <a:pt x="46" y="53"/>
                      <a:pt x="42" y="43"/>
                      <a:pt x="42" y="36"/>
                    </a:cubicBezTo>
                    <a:cubicBezTo>
                      <a:pt x="41" y="26"/>
                      <a:pt x="44" y="17"/>
                      <a:pt x="51" y="10"/>
                    </a:cubicBezTo>
                    <a:cubicBezTo>
                      <a:pt x="56" y="6"/>
                      <a:pt x="61" y="3"/>
                      <a:pt x="68" y="2"/>
                    </a:cubicBezTo>
                    <a:cubicBezTo>
                      <a:pt x="74" y="0"/>
                      <a:pt x="80" y="1"/>
                      <a:pt x="87" y="4"/>
                    </a:cubicBezTo>
                    <a:cubicBezTo>
                      <a:pt x="94" y="6"/>
                      <a:pt x="101" y="11"/>
                      <a:pt x="107" y="18"/>
                    </a:cubicBezTo>
                    <a:cubicBezTo>
                      <a:pt x="118" y="29"/>
                      <a:pt x="124" y="39"/>
                      <a:pt x="125" y="50"/>
                    </a:cubicBezTo>
                    <a:cubicBezTo>
                      <a:pt x="126" y="60"/>
                      <a:pt x="122" y="69"/>
                      <a:pt x="114" y="78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100" y="56"/>
                      <a:pt x="101" y="51"/>
                      <a:pt x="101" y="46"/>
                    </a:cubicBezTo>
                    <a:cubicBezTo>
                      <a:pt x="100" y="42"/>
                      <a:pt x="98" y="37"/>
                      <a:pt x="93" y="32"/>
                    </a:cubicBezTo>
                    <a:cubicBezTo>
                      <a:pt x="88" y="27"/>
                      <a:pt x="83" y="24"/>
                      <a:pt x="78" y="23"/>
                    </a:cubicBezTo>
                    <a:cubicBezTo>
                      <a:pt x="74" y="23"/>
                      <a:pt x="72" y="24"/>
                      <a:pt x="69" y="26"/>
                    </a:cubicBezTo>
                    <a:cubicBezTo>
                      <a:pt x="67" y="28"/>
                      <a:pt x="66" y="31"/>
                      <a:pt x="67" y="34"/>
                    </a:cubicBezTo>
                    <a:cubicBezTo>
                      <a:pt x="67" y="38"/>
                      <a:pt x="70" y="45"/>
                      <a:pt x="77" y="56"/>
                    </a:cubicBezTo>
                    <a:cubicBezTo>
                      <a:pt x="84" y="66"/>
                      <a:pt x="88" y="75"/>
                      <a:pt x="90" y="81"/>
                    </a:cubicBezTo>
                    <a:cubicBezTo>
                      <a:pt x="92" y="87"/>
                      <a:pt x="92" y="94"/>
                      <a:pt x="90" y="100"/>
                    </a:cubicBezTo>
                    <a:cubicBezTo>
                      <a:pt x="89" y="106"/>
                      <a:pt x="86" y="111"/>
                      <a:pt x="80" y="117"/>
                    </a:cubicBezTo>
                    <a:cubicBezTo>
                      <a:pt x="75" y="122"/>
                      <a:pt x="69" y="125"/>
                      <a:pt x="62" y="127"/>
                    </a:cubicBezTo>
                    <a:cubicBezTo>
                      <a:pt x="55" y="128"/>
                      <a:pt x="48" y="128"/>
                      <a:pt x="40" y="125"/>
                    </a:cubicBezTo>
                    <a:cubicBezTo>
                      <a:pt x="33" y="122"/>
                      <a:pt x="26" y="117"/>
                      <a:pt x="18" y="109"/>
                    </a:cubicBezTo>
                    <a:cubicBezTo>
                      <a:pt x="7" y="98"/>
                      <a:pt x="1" y="87"/>
                      <a:pt x="1" y="76"/>
                    </a:cubicBezTo>
                    <a:cubicBezTo>
                      <a:pt x="0" y="65"/>
                      <a:pt x="4" y="54"/>
                      <a:pt x="12" y="4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39"/>
              <p:cNvSpPr>
                <a:spLocks/>
              </p:cNvSpPr>
              <p:nvPr/>
            </p:nvSpPr>
            <p:spPr bwMode="auto">
              <a:xfrm>
                <a:off x="3188" y="1984"/>
                <a:ext cx="246" cy="248"/>
              </a:xfrm>
              <a:custGeom>
                <a:avLst/>
                <a:gdLst/>
                <a:ahLst/>
                <a:cxnLst>
                  <a:cxn ang="0">
                    <a:pos x="0" y="206"/>
                  </a:cxn>
                  <a:cxn ang="0">
                    <a:pos x="206" y="0"/>
                  </a:cxn>
                  <a:cxn ang="0">
                    <a:pos x="246" y="43"/>
                  </a:cxn>
                  <a:cxn ang="0">
                    <a:pos x="40" y="248"/>
                  </a:cxn>
                  <a:cxn ang="0">
                    <a:pos x="0" y="206"/>
                  </a:cxn>
                </a:cxnLst>
                <a:rect l="0" t="0" r="r" b="b"/>
                <a:pathLst>
                  <a:path w="246" h="248">
                    <a:moveTo>
                      <a:pt x="0" y="206"/>
                    </a:moveTo>
                    <a:lnTo>
                      <a:pt x="206" y="0"/>
                    </a:lnTo>
                    <a:lnTo>
                      <a:pt x="246" y="43"/>
                    </a:lnTo>
                    <a:lnTo>
                      <a:pt x="40" y="248"/>
                    </a:lnTo>
                    <a:lnTo>
                      <a:pt x="0" y="20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Freeform 40"/>
              <p:cNvSpPr>
                <a:spLocks/>
              </p:cNvSpPr>
              <p:nvPr/>
            </p:nvSpPr>
            <p:spPr bwMode="auto">
              <a:xfrm>
                <a:off x="3318" y="2116"/>
                <a:ext cx="310" cy="319"/>
              </a:xfrm>
              <a:custGeom>
                <a:avLst/>
                <a:gdLst/>
                <a:ahLst/>
                <a:cxnLst>
                  <a:cxn ang="0">
                    <a:pos x="54" y="77"/>
                  </a:cxn>
                  <a:cxn ang="0">
                    <a:pos x="69" y="62"/>
                  </a:cxn>
                  <a:cxn ang="0">
                    <a:pos x="107" y="100"/>
                  </a:cxn>
                  <a:cxn ang="0">
                    <a:pos x="72" y="135"/>
                  </a:cxn>
                  <a:cxn ang="0">
                    <a:pos x="47" y="128"/>
                  </a:cxn>
                  <a:cxn ang="0">
                    <a:pos x="22" y="111"/>
                  </a:cxn>
                  <a:cxn ang="0">
                    <a:pos x="3" y="82"/>
                  </a:cxn>
                  <a:cxn ang="0">
                    <a:pos x="5" y="50"/>
                  </a:cxn>
                  <a:cxn ang="0">
                    <a:pos x="23" y="22"/>
                  </a:cxn>
                  <a:cxn ang="0">
                    <a:pos x="53" y="3"/>
                  </a:cxn>
                  <a:cxn ang="0">
                    <a:pos x="85" y="4"/>
                  </a:cxn>
                  <a:cxn ang="0">
                    <a:pos x="111" y="20"/>
                  </a:cxn>
                  <a:cxn ang="0">
                    <a:pos x="129" y="52"/>
                  </a:cxn>
                  <a:cxn ang="0">
                    <a:pos x="122" y="83"/>
                  </a:cxn>
                  <a:cxn ang="0">
                    <a:pos x="101" y="69"/>
                  </a:cxn>
                  <a:cxn ang="0">
                    <a:pos x="105" y="52"/>
                  </a:cxn>
                  <a:cxn ang="0">
                    <a:pos x="96" y="35"/>
                  </a:cxn>
                  <a:cxn ang="0">
                    <a:pos x="70" y="24"/>
                  </a:cxn>
                  <a:cxn ang="0">
                    <a:pos x="41" y="39"/>
                  </a:cxn>
                  <a:cxn ang="0">
                    <a:pos x="25" y="69"/>
                  </a:cxn>
                  <a:cxn ang="0">
                    <a:pos x="35" y="95"/>
                  </a:cxn>
                  <a:cxn ang="0">
                    <a:pos x="49" y="104"/>
                  </a:cxn>
                  <a:cxn ang="0">
                    <a:pos x="63" y="108"/>
                  </a:cxn>
                  <a:cxn ang="0">
                    <a:pos x="75" y="97"/>
                  </a:cxn>
                  <a:cxn ang="0">
                    <a:pos x="54" y="77"/>
                  </a:cxn>
                </a:cxnLst>
                <a:rect l="0" t="0" r="r" b="b"/>
                <a:pathLst>
                  <a:path w="131" h="135">
                    <a:moveTo>
                      <a:pt x="54" y="77"/>
                    </a:moveTo>
                    <a:cubicBezTo>
                      <a:pt x="69" y="62"/>
                      <a:pt x="69" y="62"/>
                      <a:pt x="69" y="62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72" y="135"/>
                      <a:pt x="72" y="135"/>
                      <a:pt x="72" y="135"/>
                    </a:cubicBezTo>
                    <a:cubicBezTo>
                      <a:pt x="65" y="135"/>
                      <a:pt x="57" y="133"/>
                      <a:pt x="47" y="128"/>
                    </a:cubicBezTo>
                    <a:cubicBezTo>
                      <a:pt x="37" y="124"/>
                      <a:pt x="29" y="118"/>
                      <a:pt x="22" y="111"/>
                    </a:cubicBezTo>
                    <a:cubicBezTo>
                      <a:pt x="12" y="102"/>
                      <a:pt x="6" y="92"/>
                      <a:pt x="3" y="82"/>
                    </a:cubicBezTo>
                    <a:cubicBezTo>
                      <a:pt x="0" y="71"/>
                      <a:pt x="1" y="60"/>
                      <a:pt x="5" y="50"/>
                    </a:cubicBezTo>
                    <a:cubicBezTo>
                      <a:pt x="8" y="39"/>
                      <a:pt x="14" y="30"/>
                      <a:pt x="23" y="22"/>
                    </a:cubicBezTo>
                    <a:cubicBezTo>
                      <a:pt x="32" y="12"/>
                      <a:pt x="42" y="6"/>
                      <a:pt x="53" y="3"/>
                    </a:cubicBezTo>
                    <a:cubicBezTo>
                      <a:pt x="63" y="0"/>
                      <a:pt x="74" y="0"/>
                      <a:pt x="85" y="4"/>
                    </a:cubicBezTo>
                    <a:cubicBezTo>
                      <a:pt x="94" y="6"/>
                      <a:pt x="102" y="12"/>
                      <a:pt x="111" y="20"/>
                    </a:cubicBezTo>
                    <a:cubicBezTo>
                      <a:pt x="121" y="31"/>
                      <a:pt x="128" y="42"/>
                      <a:pt x="129" y="52"/>
                    </a:cubicBezTo>
                    <a:cubicBezTo>
                      <a:pt x="131" y="63"/>
                      <a:pt x="128" y="73"/>
                      <a:pt x="122" y="83"/>
                    </a:cubicBezTo>
                    <a:cubicBezTo>
                      <a:pt x="101" y="69"/>
                      <a:pt x="101" y="69"/>
                      <a:pt x="101" y="69"/>
                    </a:cubicBezTo>
                    <a:cubicBezTo>
                      <a:pt x="104" y="63"/>
                      <a:pt x="106" y="57"/>
                      <a:pt x="105" y="52"/>
                    </a:cubicBezTo>
                    <a:cubicBezTo>
                      <a:pt x="104" y="46"/>
                      <a:pt x="101" y="40"/>
                      <a:pt x="96" y="35"/>
                    </a:cubicBezTo>
                    <a:cubicBezTo>
                      <a:pt x="88" y="27"/>
                      <a:pt x="79" y="24"/>
                      <a:pt x="70" y="24"/>
                    </a:cubicBezTo>
                    <a:cubicBezTo>
                      <a:pt x="61" y="24"/>
                      <a:pt x="51" y="29"/>
                      <a:pt x="41" y="39"/>
                    </a:cubicBezTo>
                    <a:cubicBezTo>
                      <a:pt x="31" y="49"/>
                      <a:pt x="26" y="59"/>
                      <a:pt x="25" y="69"/>
                    </a:cubicBezTo>
                    <a:cubicBezTo>
                      <a:pt x="25" y="79"/>
                      <a:pt x="28" y="88"/>
                      <a:pt x="35" y="95"/>
                    </a:cubicBezTo>
                    <a:cubicBezTo>
                      <a:pt x="39" y="99"/>
                      <a:pt x="44" y="102"/>
                      <a:pt x="49" y="104"/>
                    </a:cubicBezTo>
                    <a:cubicBezTo>
                      <a:pt x="54" y="106"/>
                      <a:pt x="59" y="108"/>
                      <a:pt x="63" y="108"/>
                    </a:cubicBezTo>
                    <a:cubicBezTo>
                      <a:pt x="75" y="97"/>
                      <a:pt x="75" y="97"/>
                      <a:pt x="75" y="97"/>
                    </a:cubicBezTo>
                    <a:lnTo>
                      <a:pt x="54" y="7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Freeform 41"/>
              <p:cNvSpPr>
                <a:spLocks/>
              </p:cNvSpPr>
              <p:nvPr/>
            </p:nvSpPr>
            <p:spPr bwMode="auto">
              <a:xfrm>
                <a:off x="3505" y="2303"/>
                <a:ext cx="370" cy="371"/>
              </a:xfrm>
              <a:custGeom>
                <a:avLst/>
                <a:gdLst/>
                <a:ahLst/>
                <a:cxnLst>
                  <a:cxn ang="0">
                    <a:pos x="0" y="205"/>
                  </a:cxn>
                  <a:cxn ang="0">
                    <a:pos x="208" y="0"/>
                  </a:cxn>
                  <a:cxn ang="0">
                    <a:pos x="248" y="42"/>
                  </a:cxn>
                  <a:cxn ang="0">
                    <a:pos x="167" y="123"/>
                  </a:cxn>
                  <a:cxn ang="0">
                    <a:pos x="248" y="203"/>
                  </a:cxn>
                  <a:cxn ang="0">
                    <a:pos x="330" y="123"/>
                  </a:cxn>
                  <a:cxn ang="0">
                    <a:pos x="370" y="165"/>
                  </a:cxn>
                  <a:cxn ang="0">
                    <a:pos x="165" y="371"/>
                  </a:cxn>
                  <a:cxn ang="0">
                    <a:pos x="123" y="328"/>
                  </a:cxn>
                  <a:cxn ang="0">
                    <a:pos x="215" y="239"/>
                  </a:cxn>
                  <a:cxn ang="0">
                    <a:pos x="132" y="158"/>
                  </a:cxn>
                  <a:cxn ang="0">
                    <a:pos x="42" y="248"/>
                  </a:cxn>
                  <a:cxn ang="0">
                    <a:pos x="0" y="205"/>
                  </a:cxn>
                </a:cxnLst>
                <a:rect l="0" t="0" r="r" b="b"/>
                <a:pathLst>
                  <a:path w="370" h="371">
                    <a:moveTo>
                      <a:pt x="0" y="205"/>
                    </a:moveTo>
                    <a:lnTo>
                      <a:pt x="208" y="0"/>
                    </a:lnTo>
                    <a:lnTo>
                      <a:pt x="248" y="42"/>
                    </a:lnTo>
                    <a:lnTo>
                      <a:pt x="167" y="123"/>
                    </a:lnTo>
                    <a:lnTo>
                      <a:pt x="248" y="203"/>
                    </a:lnTo>
                    <a:lnTo>
                      <a:pt x="330" y="123"/>
                    </a:lnTo>
                    <a:lnTo>
                      <a:pt x="370" y="165"/>
                    </a:lnTo>
                    <a:lnTo>
                      <a:pt x="165" y="371"/>
                    </a:lnTo>
                    <a:lnTo>
                      <a:pt x="123" y="328"/>
                    </a:lnTo>
                    <a:lnTo>
                      <a:pt x="215" y="239"/>
                    </a:lnTo>
                    <a:lnTo>
                      <a:pt x="132" y="158"/>
                    </a:lnTo>
                    <a:lnTo>
                      <a:pt x="42" y="248"/>
                    </a:lnTo>
                    <a:lnTo>
                      <a:pt x="0" y="20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8" name="Freeform 42"/>
              <p:cNvSpPr>
                <a:spLocks/>
              </p:cNvSpPr>
              <p:nvPr/>
            </p:nvSpPr>
            <p:spPr bwMode="auto">
              <a:xfrm>
                <a:off x="3764" y="2499"/>
                <a:ext cx="308" cy="309"/>
              </a:xfrm>
              <a:custGeom>
                <a:avLst/>
                <a:gdLst/>
                <a:ahLst/>
                <a:cxnLst>
                  <a:cxn ang="0">
                    <a:pos x="0" y="267"/>
                  </a:cxn>
                  <a:cxn ang="0">
                    <a:pos x="171" y="97"/>
                  </a:cxn>
                  <a:cxn ang="0">
                    <a:pos x="109" y="35"/>
                  </a:cxn>
                  <a:cxn ang="0">
                    <a:pos x="145" y="0"/>
                  </a:cxn>
                  <a:cxn ang="0">
                    <a:pos x="308" y="165"/>
                  </a:cxn>
                  <a:cxn ang="0">
                    <a:pos x="274" y="198"/>
                  </a:cxn>
                  <a:cxn ang="0">
                    <a:pos x="213" y="139"/>
                  </a:cxn>
                  <a:cxn ang="0">
                    <a:pos x="41" y="309"/>
                  </a:cxn>
                  <a:cxn ang="0">
                    <a:pos x="0" y="267"/>
                  </a:cxn>
                </a:cxnLst>
                <a:rect l="0" t="0" r="r" b="b"/>
                <a:pathLst>
                  <a:path w="308" h="309">
                    <a:moveTo>
                      <a:pt x="0" y="267"/>
                    </a:moveTo>
                    <a:lnTo>
                      <a:pt x="171" y="97"/>
                    </a:lnTo>
                    <a:lnTo>
                      <a:pt x="109" y="35"/>
                    </a:lnTo>
                    <a:lnTo>
                      <a:pt x="145" y="0"/>
                    </a:lnTo>
                    <a:lnTo>
                      <a:pt x="308" y="165"/>
                    </a:lnTo>
                    <a:lnTo>
                      <a:pt x="274" y="198"/>
                    </a:lnTo>
                    <a:lnTo>
                      <a:pt x="213" y="139"/>
                    </a:lnTo>
                    <a:lnTo>
                      <a:pt x="41" y="309"/>
                    </a:lnTo>
                    <a:lnTo>
                      <a:pt x="0" y="26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9" name="Freeform 43"/>
              <p:cNvSpPr>
                <a:spLocks/>
              </p:cNvSpPr>
              <p:nvPr/>
            </p:nvSpPr>
            <p:spPr bwMode="auto">
              <a:xfrm>
                <a:off x="2092" y="1382"/>
                <a:ext cx="347" cy="248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206" y="0"/>
                  </a:cxn>
                  <a:cxn ang="0">
                    <a:pos x="347" y="141"/>
                  </a:cxn>
                  <a:cxn ang="0">
                    <a:pos x="312" y="177"/>
                  </a:cxn>
                  <a:cxn ang="0">
                    <a:pos x="213" y="78"/>
                  </a:cxn>
                  <a:cxn ang="0">
                    <a:pos x="166" y="125"/>
                  </a:cxn>
                  <a:cxn ang="0">
                    <a:pos x="251" y="212"/>
                  </a:cxn>
                  <a:cxn ang="0">
                    <a:pos x="215" y="248"/>
                  </a:cxn>
                  <a:cxn ang="0">
                    <a:pos x="130" y="160"/>
                  </a:cxn>
                  <a:cxn ang="0">
                    <a:pos x="43" y="248"/>
                  </a:cxn>
                  <a:cxn ang="0">
                    <a:pos x="0" y="208"/>
                  </a:cxn>
                </a:cxnLst>
                <a:rect l="0" t="0" r="r" b="b"/>
                <a:pathLst>
                  <a:path w="347" h="248">
                    <a:moveTo>
                      <a:pt x="0" y="208"/>
                    </a:moveTo>
                    <a:lnTo>
                      <a:pt x="206" y="0"/>
                    </a:lnTo>
                    <a:lnTo>
                      <a:pt x="347" y="141"/>
                    </a:lnTo>
                    <a:lnTo>
                      <a:pt x="312" y="177"/>
                    </a:lnTo>
                    <a:lnTo>
                      <a:pt x="213" y="78"/>
                    </a:lnTo>
                    <a:lnTo>
                      <a:pt x="166" y="125"/>
                    </a:lnTo>
                    <a:lnTo>
                      <a:pt x="251" y="212"/>
                    </a:lnTo>
                    <a:lnTo>
                      <a:pt x="215" y="248"/>
                    </a:lnTo>
                    <a:lnTo>
                      <a:pt x="130" y="160"/>
                    </a:lnTo>
                    <a:lnTo>
                      <a:pt x="43" y="248"/>
                    </a:lnTo>
                    <a:lnTo>
                      <a:pt x="0" y="20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0" name="Freeform 44"/>
              <p:cNvSpPr>
                <a:spLocks noEditPoints="1"/>
              </p:cNvSpPr>
              <p:nvPr/>
            </p:nvSpPr>
            <p:spPr bwMode="auto">
              <a:xfrm>
                <a:off x="2239" y="1609"/>
                <a:ext cx="328" cy="330"/>
              </a:xfrm>
              <a:custGeom>
                <a:avLst/>
                <a:gdLst/>
                <a:ahLst/>
                <a:cxnLst>
                  <a:cxn ang="0">
                    <a:pos x="205" y="330"/>
                  </a:cxn>
                  <a:cxn ang="0">
                    <a:pos x="160" y="285"/>
                  </a:cxn>
                  <a:cxn ang="0">
                    <a:pos x="189" y="222"/>
                  </a:cxn>
                  <a:cxn ang="0">
                    <a:pos x="106" y="139"/>
                  </a:cxn>
                  <a:cxn ang="0">
                    <a:pos x="42" y="170"/>
                  </a:cxn>
                  <a:cxn ang="0">
                    <a:pos x="0" y="125"/>
                  </a:cxn>
                  <a:cxn ang="0">
                    <a:pos x="286" y="0"/>
                  </a:cxn>
                  <a:cxn ang="0">
                    <a:pos x="328" y="42"/>
                  </a:cxn>
                  <a:cxn ang="0">
                    <a:pos x="205" y="330"/>
                  </a:cxn>
                  <a:cxn ang="0">
                    <a:pos x="210" y="172"/>
                  </a:cxn>
                  <a:cxn ang="0">
                    <a:pos x="257" y="68"/>
                  </a:cxn>
                  <a:cxn ang="0">
                    <a:pos x="153" y="118"/>
                  </a:cxn>
                  <a:cxn ang="0">
                    <a:pos x="210" y="172"/>
                  </a:cxn>
                </a:cxnLst>
                <a:rect l="0" t="0" r="r" b="b"/>
                <a:pathLst>
                  <a:path w="328" h="330">
                    <a:moveTo>
                      <a:pt x="205" y="330"/>
                    </a:moveTo>
                    <a:lnTo>
                      <a:pt x="160" y="285"/>
                    </a:lnTo>
                    <a:lnTo>
                      <a:pt x="189" y="222"/>
                    </a:lnTo>
                    <a:lnTo>
                      <a:pt x="106" y="139"/>
                    </a:lnTo>
                    <a:lnTo>
                      <a:pt x="42" y="170"/>
                    </a:lnTo>
                    <a:lnTo>
                      <a:pt x="0" y="125"/>
                    </a:lnTo>
                    <a:lnTo>
                      <a:pt x="286" y="0"/>
                    </a:lnTo>
                    <a:lnTo>
                      <a:pt x="328" y="42"/>
                    </a:lnTo>
                    <a:lnTo>
                      <a:pt x="205" y="330"/>
                    </a:lnTo>
                    <a:close/>
                    <a:moveTo>
                      <a:pt x="210" y="172"/>
                    </a:moveTo>
                    <a:lnTo>
                      <a:pt x="257" y="68"/>
                    </a:lnTo>
                    <a:lnTo>
                      <a:pt x="153" y="118"/>
                    </a:lnTo>
                    <a:lnTo>
                      <a:pt x="210" y="1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1" name="Freeform 45"/>
              <p:cNvSpPr>
                <a:spLocks/>
              </p:cNvSpPr>
              <p:nvPr/>
            </p:nvSpPr>
            <p:spPr bwMode="auto">
              <a:xfrm>
                <a:off x="2508" y="1797"/>
                <a:ext cx="295" cy="296"/>
              </a:xfrm>
              <a:custGeom>
                <a:avLst/>
                <a:gdLst/>
                <a:ahLst/>
                <a:cxnLst>
                  <a:cxn ang="0">
                    <a:pos x="69" y="93"/>
                  </a:cxn>
                  <a:cxn ang="0">
                    <a:pos x="81" y="115"/>
                  </a:cxn>
                  <a:cxn ang="0">
                    <a:pos x="47" y="123"/>
                  </a:cxn>
                  <a:cxn ang="0">
                    <a:pos x="17" y="107"/>
                  </a:cxn>
                  <a:cxn ang="0">
                    <a:pos x="0" y="67"/>
                  </a:cxn>
                  <a:cxn ang="0">
                    <a:pos x="21" y="23"/>
                  </a:cxn>
                  <a:cxn ang="0">
                    <a:pos x="66" y="0"/>
                  </a:cxn>
                  <a:cxn ang="0">
                    <a:pos x="108" y="18"/>
                  </a:cxn>
                  <a:cxn ang="0">
                    <a:pos x="124" y="53"/>
                  </a:cxn>
                  <a:cxn ang="0">
                    <a:pos x="117" y="78"/>
                  </a:cxn>
                  <a:cxn ang="0">
                    <a:pos x="96" y="65"/>
                  </a:cxn>
                  <a:cxn ang="0">
                    <a:pos x="100" y="48"/>
                  </a:cxn>
                  <a:cxn ang="0">
                    <a:pos x="92" y="32"/>
                  </a:cxn>
                  <a:cxn ang="0">
                    <a:pos x="69" y="23"/>
                  </a:cxn>
                  <a:cxn ang="0">
                    <a:pos x="41" y="40"/>
                  </a:cxn>
                  <a:cxn ang="0">
                    <a:pos x="23" y="69"/>
                  </a:cxn>
                  <a:cxn ang="0">
                    <a:pos x="32" y="92"/>
                  </a:cxn>
                  <a:cxn ang="0">
                    <a:pos x="48" y="99"/>
                  </a:cxn>
                  <a:cxn ang="0">
                    <a:pos x="69" y="93"/>
                  </a:cxn>
                </a:cxnLst>
                <a:rect l="0" t="0" r="r" b="b"/>
                <a:pathLst>
                  <a:path w="125" h="125">
                    <a:moveTo>
                      <a:pt x="69" y="93"/>
                    </a:moveTo>
                    <a:cubicBezTo>
                      <a:pt x="81" y="115"/>
                      <a:pt x="81" y="115"/>
                      <a:pt x="81" y="115"/>
                    </a:cubicBezTo>
                    <a:cubicBezTo>
                      <a:pt x="69" y="122"/>
                      <a:pt x="57" y="125"/>
                      <a:pt x="47" y="123"/>
                    </a:cubicBezTo>
                    <a:cubicBezTo>
                      <a:pt x="36" y="122"/>
                      <a:pt x="26" y="116"/>
                      <a:pt x="17" y="107"/>
                    </a:cubicBezTo>
                    <a:cubicBezTo>
                      <a:pt x="5" y="95"/>
                      <a:pt x="0" y="82"/>
                      <a:pt x="0" y="67"/>
                    </a:cubicBezTo>
                    <a:cubicBezTo>
                      <a:pt x="0" y="51"/>
                      <a:pt x="8" y="37"/>
                      <a:pt x="21" y="23"/>
                    </a:cubicBezTo>
                    <a:cubicBezTo>
                      <a:pt x="36" y="8"/>
                      <a:pt x="51" y="1"/>
                      <a:pt x="66" y="0"/>
                    </a:cubicBezTo>
                    <a:cubicBezTo>
                      <a:pt x="82" y="0"/>
                      <a:pt x="96" y="6"/>
                      <a:pt x="108" y="18"/>
                    </a:cubicBezTo>
                    <a:cubicBezTo>
                      <a:pt x="118" y="29"/>
                      <a:pt x="124" y="40"/>
                      <a:pt x="124" y="53"/>
                    </a:cubicBezTo>
                    <a:cubicBezTo>
                      <a:pt x="125" y="61"/>
                      <a:pt x="122" y="69"/>
                      <a:pt x="117" y="78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9" y="59"/>
                      <a:pt x="101" y="54"/>
                      <a:pt x="100" y="48"/>
                    </a:cubicBezTo>
                    <a:cubicBezTo>
                      <a:pt x="99" y="42"/>
                      <a:pt x="97" y="37"/>
                      <a:pt x="92" y="32"/>
                    </a:cubicBezTo>
                    <a:cubicBezTo>
                      <a:pt x="85" y="26"/>
                      <a:pt x="78" y="23"/>
                      <a:pt x="69" y="23"/>
                    </a:cubicBezTo>
                    <a:cubicBezTo>
                      <a:pt x="61" y="24"/>
                      <a:pt x="51" y="29"/>
                      <a:pt x="41" y="40"/>
                    </a:cubicBezTo>
                    <a:cubicBezTo>
                      <a:pt x="30" y="51"/>
                      <a:pt x="24" y="61"/>
                      <a:pt x="23" y="69"/>
                    </a:cubicBezTo>
                    <a:cubicBezTo>
                      <a:pt x="22" y="78"/>
                      <a:pt x="25" y="85"/>
                      <a:pt x="32" y="92"/>
                    </a:cubicBezTo>
                    <a:cubicBezTo>
                      <a:pt x="36" y="96"/>
                      <a:pt x="42" y="99"/>
                      <a:pt x="48" y="99"/>
                    </a:cubicBezTo>
                    <a:cubicBezTo>
                      <a:pt x="54" y="100"/>
                      <a:pt x="61" y="97"/>
                      <a:pt x="69" y="9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46"/>
              <p:cNvSpPr>
                <a:spLocks/>
              </p:cNvSpPr>
              <p:nvPr/>
            </p:nvSpPr>
            <p:spPr bwMode="auto">
              <a:xfrm>
                <a:off x="2723" y="1951"/>
                <a:ext cx="307" cy="309"/>
              </a:xfrm>
              <a:custGeom>
                <a:avLst/>
                <a:gdLst/>
                <a:ahLst/>
                <a:cxnLst>
                  <a:cxn ang="0">
                    <a:pos x="0" y="267"/>
                  </a:cxn>
                  <a:cxn ang="0">
                    <a:pos x="170" y="97"/>
                  </a:cxn>
                  <a:cxn ang="0">
                    <a:pos x="109" y="35"/>
                  </a:cxn>
                  <a:cxn ang="0">
                    <a:pos x="144" y="0"/>
                  </a:cxn>
                  <a:cxn ang="0">
                    <a:pos x="307" y="163"/>
                  </a:cxn>
                  <a:cxn ang="0">
                    <a:pos x="274" y="198"/>
                  </a:cxn>
                  <a:cxn ang="0">
                    <a:pos x="212" y="137"/>
                  </a:cxn>
                  <a:cxn ang="0">
                    <a:pos x="42" y="309"/>
                  </a:cxn>
                  <a:cxn ang="0">
                    <a:pos x="0" y="267"/>
                  </a:cxn>
                </a:cxnLst>
                <a:rect l="0" t="0" r="r" b="b"/>
                <a:pathLst>
                  <a:path w="307" h="309">
                    <a:moveTo>
                      <a:pt x="0" y="267"/>
                    </a:moveTo>
                    <a:lnTo>
                      <a:pt x="170" y="97"/>
                    </a:lnTo>
                    <a:lnTo>
                      <a:pt x="109" y="35"/>
                    </a:lnTo>
                    <a:lnTo>
                      <a:pt x="144" y="0"/>
                    </a:lnTo>
                    <a:lnTo>
                      <a:pt x="307" y="163"/>
                    </a:lnTo>
                    <a:lnTo>
                      <a:pt x="274" y="198"/>
                    </a:lnTo>
                    <a:lnTo>
                      <a:pt x="212" y="137"/>
                    </a:lnTo>
                    <a:lnTo>
                      <a:pt x="42" y="309"/>
                    </a:lnTo>
                    <a:lnTo>
                      <a:pt x="0" y="26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47"/>
              <p:cNvSpPr>
                <a:spLocks noEditPoints="1"/>
              </p:cNvSpPr>
              <p:nvPr/>
            </p:nvSpPr>
            <p:spPr bwMode="auto">
              <a:xfrm>
                <a:off x="2895" y="2187"/>
                <a:ext cx="305" cy="303"/>
              </a:xfrm>
              <a:custGeom>
                <a:avLst/>
                <a:gdLst/>
                <a:ahLst/>
                <a:cxnLst>
                  <a:cxn ang="0">
                    <a:pos x="22" y="22"/>
                  </a:cxn>
                  <a:cxn ang="0">
                    <a:pos x="48" y="4"/>
                  </a:cxn>
                  <a:cxn ang="0">
                    <a:pos x="68" y="0"/>
                  </a:cxn>
                  <a:cxn ang="0">
                    <a:pos x="87" y="3"/>
                  </a:cxn>
                  <a:cxn ang="0">
                    <a:pos x="110" y="19"/>
                  </a:cxn>
                  <a:cxn ang="0">
                    <a:pos x="128" y="61"/>
                  </a:cxn>
                  <a:cxn ang="0">
                    <a:pos x="107" y="106"/>
                  </a:cxn>
                  <a:cxn ang="0">
                    <a:pos x="62" y="128"/>
                  </a:cxn>
                  <a:cxn ang="0">
                    <a:pos x="20" y="109"/>
                  </a:cxn>
                  <a:cxn ang="0">
                    <a:pos x="1" y="66"/>
                  </a:cxn>
                  <a:cxn ang="0">
                    <a:pos x="22" y="22"/>
                  </a:cxn>
                  <a:cxn ang="0">
                    <a:pos x="41" y="40"/>
                  </a:cxn>
                  <a:cxn ang="0">
                    <a:pos x="25" y="69"/>
                  </a:cxn>
                  <a:cxn ang="0">
                    <a:pos x="35" y="94"/>
                  </a:cxn>
                  <a:cxn ang="0">
                    <a:pos x="59" y="104"/>
                  </a:cxn>
                  <a:cxn ang="0">
                    <a:pos x="89" y="88"/>
                  </a:cxn>
                  <a:cxn ang="0">
                    <a:pos x="105" y="59"/>
                  </a:cxn>
                  <a:cxn ang="0">
                    <a:pos x="95" y="34"/>
                  </a:cxn>
                  <a:cxn ang="0">
                    <a:pos x="70" y="24"/>
                  </a:cxn>
                  <a:cxn ang="0">
                    <a:pos x="41" y="40"/>
                  </a:cxn>
                </a:cxnLst>
                <a:rect l="0" t="0" r="r" b="b"/>
                <a:pathLst>
                  <a:path w="129" h="128">
                    <a:moveTo>
                      <a:pt x="22" y="22"/>
                    </a:moveTo>
                    <a:cubicBezTo>
                      <a:pt x="31" y="13"/>
                      <a:pt x="39" y="7"/>
                      <a:pt x="48" y="4"/>
                    </a:cubicBezTo>
                    <a:cubicBezTo>
                      <a:pt x="55" y="1"/>
                      <a:pt x="61" y="0"/>
                      <a:pt x="68" y="0"/>
                    </a:cubicBezTo>
                    <a:cubicBezTo>
                      <a:pt x="75" y="0"/>
                      <a:pt x="82" y="1"/>
                      <a:pt x="87" y="3"/>
                    </a:cubicBezTo>
                    <a:cubicBezTo>
                      <a:pt x="95" y="6"/>
                      <a:pt x="102" y="12"/>
                      <a:pt x="110" y="19"/>
                    </a:cubicBezTo>
                    <a:cubicBezTo>
                      <a:pt x="122" y="31"/>
                      <a:pt x="129" y="46"/>
                      <a:pt x="128" y="61"/>
                    </a:cubicBezTo>
                    <a:cubicBezTo>
                      <a:pt x="128" y="77"/>
                      <a:pt x="121" y="92"/>
                      <a:pt x="107" y="106"/>
                    </a:cubicBezTo>
                    <a:cubicBezTo>
                      <a:pt x="93" y="120"/>
                      <a:pt x="78" y="127"/>
                      <a:pt x="62" y="128"/>
                    </a:cubicBezTo>
                    <a:cubicBezTo>
                      <a:pt x="47" y="128"/>
                      <a:pt x="32" y="122"/>
                      <a:pt x="20" y="109"/>
                    </a:cubicBezTo>
                    <a:cubicBezTo>
                      <a:pt x="7" y="96"/>
                      <a:pt x="0" y="82"/>
                      <a:pt x="1" y="66"/>
                    </a:cubicBezTo>
                    <a:cubicBezTo>
                      <a:pt x="1" y="51"/>
                      <a:pt x="8" y="36"/>
                      <a:pt x="22" y="22"/>
                    </a:cubicBezTo>
                    <a:close/>
                    <a:moveTo>
                      <a:pt x="41" y="40"/>
                    </a:moveTo>
                    <a:cubicBezTo>
                      <a:pt x="31" y="49"/>
                      <a:pt x="25" y="59"/>
                      <a:pt x="25" y="69"/>
                    </a:cubicBezTo>
                    <a:cubicBezTo>
                      <a:pt x="24" y="79"/>
                      <a:pt x="28" y="87"/>
                      <a:pt x="35" y="94"/>
                    </a:cubicBezTo>
                    <a:cubicBezTo>
                      <a:pt x="42" y="101"/>
                      <a:pt x="50" y="104"/>
                      <a:pt x="59" y="104"/>
                    </a:cubicBezTo>
                    <a:cubicBezTo>
                      <a:pt x="69" y="103"/>
                      <a:pt x="79" y="98"/>
                      <a:pt x="89" y="88"/>
                    </a:cubicBezTo>
                    <a:cubicBezTo>
                      <a:pt x="99" y="78"/>
                      <a:pt x="104" y="68"/>
                      <a:pt x="105" y="59"/>
                    </a:cubicBezTo>
                    <a:cubicBezTo>
                      <a:pt x="105" y="49"/>
                      <a:pt x="102" y="41"/>
                      <a:pt x="95" y="34"/>
                    </a:cubicBezTo>
                    <a:cubicBezTo>
                      <a:pt x="87" y="27"/>
                      <a:pt x="79" y="23"/>
                      <a:pt x="70" y="24"/>
                    </a:cubicBezTo>
                    <a:cubicBezTo>
                      <a:pt x="60" y="24"/>
                      <a:pt x="51" y="30"/>
                      <a:pt x="41" y="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48"/>
              <p:cNvSpPr>
                <a:spLocks noEditPoints="1"/>
              </p:cNvSpPr>
              <p:nvPr/>
            </p:nvSpPr>
            <p:spPr bwMode="auto">
              <a:xfrm>
                <a:off x="3084" y="2374"/>
                <a:ext cx="343" cy="392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87" y="0"/>
                  </a:cxn>
                  <a:cxn ang="0">
                    <a:pos x="124" y="37"/>
                  </a:cxn>
                  <a:cxn ang="0">
                    <a:pos x="142" y="60"/>
                  </a:cxn>
                  <a:cxn ang="0">
                    <a:pos x="144" y="78"/>
                  </a:cxn>
                  <a:cxn ang="0">
                    <a:pos x="134" y="96"/>
                  </a:cxn>
                  <a:cxn ang="0">
                    <a:pos x="112" y="106"/>
                  </a:cxn>
                  <a:cxn ang="0">
                    <a:pos x="87" y="97"/>
                  </a:cxn>
                  <a:cxn ang="0">
                    <a:pos x="89" y="114"/>
                  </a:cxn>
                  <a:cxn ang="0">
                    <a:pos x="85" y="138"/>
                  </a:cxn>
                  <a:cxn ang="0">
                    <a:pos x="78" y="166"/>
                  </a:cxn>
                  <a:cxn ang="0">
                    <a:pos x="57" y="145"/>
                  </a:cxn>
                  <a:cxn ang="0">
                    <a:pos x="64" y="113"/>
                  </a:cxn>
                  <a:cxn ang="0">
                    <a:pos x="67" y="91"/>
                  </a:cxn>
                  <a:cxn ang="0">
                    <a:pos x="65" y="82"/>
                  </a:cxn>
                  <a:cxn ang="0">
                    <a:pos x="58" y="72"/>
                  </a:cxn>
                  <a:cxn ang="0">
                    <a:pos x="54" y="69"/>
                  </a:cxn>
                  <a:cxn ang="0">
                    <a:pos x="18" y="105"/>
                  </a:cxn>
                  <a:cxn ang="0">
                    <a:pos x="0" y="87"/>
                  </a:cxn>
                  <a:cxn ang="0">
                    <a:pos x="68" y="55"/>
                  </a:cxn>
                  <a:cxn ang="0">
                    <a:pos x="81" y="68"/>
                  </a:cxn>
                  <a:cxn ang="0">
                    <a:pos x="98" y="82"/>
                  </a:cxn>
                  <a:cxn ang="0">
                    <a:pos x="106" y="84"/>
                  </a:cxn>
                  <a:cxn ang="0">
                    <a:pos x="115" y="79"/>
                  </a:cxn>
                  <a:cxn ang="0">
                    <a:pos x="120" y="69"/>
                  </a:cxn>
                  <a:cxn ang="0">
                    <a:pos x="116" y="59"/>
                  </a:cxn>
                  <a:cxn ang="0">
                    <a:pos x="104" y="46"/>
                  </a:cxn>
                  <a:cxn ang="0">
                    <a:pos x="90" y="33"/>
                  </a:cxn>
                  <a:cxn ang="0">
                    <a:pos x="68" y="55"/>
                  </a:cxn>
                </a:cxnLst>
                <a:rect l="0" t="0" r="r" b="b"/>
                <a:pathLst>
                  <a:path w="145" h="166">
                    <a:moveTo>
                      <a:pt x="0" y="87"/>
                    </a:moveTo>
                    <a:cubicBezTo>
                      <a:pt x="87" y="0"/>
                      <a:pt x="87" y="0"/>
                      <a:pt x="87" y="0"/>
                    </a:cubicBezTo>
                    <a:cubicBezTo>
                      <a:pt x="124" y="37"/>
                      <a:pt x="124" y="37"/>
                      <a:pt x="124" y="37"/>
                    </a:cubicBezTo>
                    <a:cubicBezTo>
                      <a:pt x="134" y="47"/>
                      <a:pt x="140" y="54"/>
                      <a:pt x="142" y="60"/>
                    </a:cubicBezTo>
                    <a:cubicBezTo>
                      <a:pt x="145" y="66"/>
                      <a:pt x="145" y="72"/>
                      <a:pt x="144" y="78"/>
                    </a:cubicBezTo>
                    <a:cubicBezTo>
                      <a:pt x="142" y="85"/>
                      <a:pt x="139" y="91"/>
                      <a:pt x="134" y="96"/>
                    </a:cubicBezTo>
                    <a:cubicBezTo>
                      <a:pt x="127" y="102"/>
                      <a:pt x="120" y="106"/>
                      <a:pt x="112" y="106"/>
                    </a:cubicBezTo>
                    <a:cubicBezTo>
                      <a:pt x="104" y="107"/>
                      <a:pt x="96" y="104"/>
                      <a:pt x="87" y="97"/>
                    </a:cubicBezTo>
                    <a:cubicBezTo>
                      <a:pt x="88" y="103"/>
                      <a:pt x="89" y="109"/>
                      <a:pt x="89" y="114"/>
                    </a:cubicBezTo>
                    <a:cubicBezTo>
                      <a:pt x="89" y="119"/>
                      <a:pt x="87" y="127"/>
                      <a:pt x="85" y="138"/>
                    </a:cubicBezTo>
                    <a:cubicBezTo>
                      <a:pt x="78" y="166"/>
                      <a:pt x="78" y="166"/>
                      <a:pt x="78" y="166"/>
                    </a:cubicBezTo>
                    <a:cubicBezTo>
                      <a:pt x="57" y="145"/>
                      <a:pt x="57" y="145"/>
                      <a:pt x="57" y="145"/>
                    </a:cubicBezTo>
                    <a:cubicBezTo>
                      <a:pt x="64" y="113"/>
                      <a:pt x="64" y="113"/>
                      <a:pt x="64" y="113"/>
                    </a:cubicBezTo>
                    <a:cubicBezTo>
                      <a:pt x="66" y="102"/>
                      <a:pt x="67" y="94"/>
                      <a:pt x="67" y="91"/>
                    </a:cubicBezTo>
                    <a:cubicBezTo>
                      <a:pt x="67" y="87"/>
                      <a:pt x="67" y="85"/>
                      <a:pt x="65" y="82"/>
                    </a:cubicBezTo>
                    <a:cubicBezTo>
                      <a:pt x="64" y="79"/>
                      <a:pt x="62" y="76"/>
                      <a:pt x="58" y="72"/>
                    </a:cubicBezTo>
                    <a:cubicBezTo>
                      <a:pt x="54" y="69"/>
                      <a:pt x="54" y="69"/>
                      <a:pt x="54" y="69"/>
                    </a:cubicBezTo>
                    <a:cubicBezTo>
                      <a:pt x="18" y="105"/>
                      <a:pt x="18" y="105"/>
                      <a:pt x="18" y="105"/>
                    </a:cubicBezTo>
                    <a:lnTo>
                      <a:pt x="0" y="87"/>
                    </a:lnTo>
                    <a:close/>
                    <a:moveTo>
                      <a:pt x="68" y="55"/>
                    </a:moveTo>
                    <a:cubicBezTo>
                      <a:pt x="81" y="68"/>
                      <a:pt x="81" y="68"/>
                      <a:pt x="81" y="68"/>
                    </a:cubicBezTo>
                    <a:cubicBezTo>
                      <a:pt x="89" y="76"/>
                      <a:pt x="95" y="81"/>
                      <a:pt x="98" y="82"/>
                    </a:cubicBezTo>
                    <a:cubicBezTo>
                      <a:pt x="101" y="84"/>
                      <a:pt x="104" y="84"/>
                      <a:pt x="106" y="84"/>
                    </a:cubicBezTo>
                    <a:cubicBezTo>
                      <a:pt x="109" y="83"/>
                      <a:pt x="112" y="82"/>
                      <a:pt x="115" y="79"/>
                    </a:cubicBezTo>
                    <a:cubicBezTo>
                      <a:pt x="118" y="76"/>
                      <a:pt x="119" y="73"/>
                      <a:pt x="120" y="69"/>
                    </a:cubicBezTo>
                    <a:cubicBezTo>
                      <a:pt x="120" y="66"/>
                      <a:pt x="119" y="63"/>
                      <a:pt x="116" y="59"/>
                    </a:cubicBezTo>
                    <a:cubicBezTo>
                      <a:pt x="115" y="58"/>
                      <a:pt x="111" y="53"/>
                      <a:pt x="104" y="46"/>
                    </a:cubicBezTo>
                    <a:cubicBezTo>
                      <a:pt x="90" y="33"/>
                      <a:pt x="90" y="33"/>
                      <a:pt x="90" y="33"/>
                    </a:cubicBezTo>
                    <a:lnTo>
                      <a:pt x="68" y="5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49"/>
              <p:cNvSpPr>
                <a:spLocks/>
              </p:cNvSpPr>
              <p:nvPr/>
            </p:nvSpPr>
            <p:spPr bwMode="auto">
              <a:xfrm>
                <a:off x="3346" y="2560"/>
                <a:ext cx="322" cy="322"/>
              </a:xfrm>
              <a:custGeom>
                <a:avLst/>
                <a:gdLst/>
                <a:ahLst/>
                <a:cxnLst>
                  <a:cxn ang="0">
                    <a:pos x="0" y="282"/>
                  </a:cxn>
                  <a:cxn ang="0">
                    <a:pos x="85" y="194"/>
                  </a:cxn>
                  <a:cxn ang="0">
                    <a:pos x="130" y="0"/>
                  </a:cxn>
                  <a:cxn ang="0">
                    <a:pos x="178" y="48"/>
                  </a:cxn>
                  <a:cxn ang="0">
                    <a:pos x="145" y="178"/>
                  </a:cxn>
                  <a:cxn ang="0">
                    <a:pos x="274" y="145"/>
                  </a:cxn>
                  <a:cxn ang="0">
                    <a:pos x="322" y="192"/>
                  </a:cxn>
                  <a:cxn ang="0">
                    <a:pos x="128" y="237"/>
                  </a:cxn>
                  <a:cxn ang="0">
                    <a:pos x="41" y="322"/>
                  </a:cxn>
                  <a:cxn ang="0">
                    <a:pos x="0" y="282"/>
                  </a:cxn>
                </a:cxnLst>
                <a:rect l="0" t="0" r="r" b="b"/>
                <a:pathLst>
                  <a:path w="322" h="322">
                    <a:moveTo>
                      <a:pt x="0" y="282"/>
                    </a:moveTo>
                    <a:lnTo>
                      <a:pt x="85" y="194"/>
                    </a:lnTo>
                    <a:lnTo>
                      <a:pt x="130" y="0"/>
                    </a:lnTo>
                    <a:lnTo>
                      <a:pt x="178" y="48"/>
                    </a:lnTo>
                    <a:lnTo>
                      <a:pt x="145" y="178"/>
                    </a:lnTo>
                    <a:lnTo>
                      <a:pt x="274" y="145"/>
                    </a:lnTo>
                    <a:lnTo>
                      <a:pt x="322" y="192"/>
                    </a:lnTo>
                    <a:lnTo>
                      <a:pt x="128" y="237"/>
                    </a:lnTo>
                    <a:lnTo>
                      <a:pt x="41" y="322"/>
                    </a:lnTo>
                    <a:lnTo>
                      <a:pt x="0" y="2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" name="Freeform 50"/>
              <p:cNvSpPr>
                <a:spLocks noEditPoints="1"/>
              </p:cNvSpPr>
              <p:nvPr/>
            </p:nvSpPr>
            <p:spPr bwMode="auto">
              <a:xfrm>
                <a:off x="1684" y="1495"/>
                <a:ext cx="290" cy="333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75" y="0"/>
                  </a:cxn>
                  <a:cxn ang="0">
                    <a:pos x="108" y="33"/>
                  </a:cxn>
                  <a:cxn ang="0">
                    <a:pos x="121" y="50"/>
                  </a:cxn>
                  <a:cxn ang="0">
                    <a:pos x="122" y="66"/>
                  </a:cxn>
                  <a:cxn ang="0">
                    <a:pos x="114" y="80"/>
                  </a:cxn>
                  <a:cxn ang="0">
                    <a:pos x="95" y="89"/>
                  </a:cxn>
                  <a:cxn ang="0">
                    <a:pos x="73" y="80"/>
                  </a:cxn>
                  <a:cxn ang="0">
                    <a:pos x="75" y="89"/>
                  </a:cxn>
                  <a:cxn ang="0">
                    <a:pos x="73" y="107"/>
                  </a:cxn>
                  <a:cxn ang="0">
                    <a:pos x="66" y="141"/>
                  </a:cxn>
                  <a:cxn ang="0">
                    <a:pos x="53" y="128"/>
                  </a:cxn>
                  <a:cxn ang="0">
                    <a:pos x="59" y="103"/>
                  </a:cxn>
                  <a:cxn ang="0">
                    <a:pos x="62" y="85"/>
                  </a:cxn>
                  <a:cxn ang="0">
                    <a:pos x="62" y="75"/>
                  </a:cxn>
                  <a:cxn ang="0">
                    <a:pos x="60" y="69"/>
                  </a:cxn>
                  <a:cxn ang="0">
                    <a:pos x="54" y="63"/>
                  </a:cxn>
                  <a:cxn ang="0">
                    <a:pos x="43" y="52"/>
                  </a:cxn>
                  <a:cxn ang="0">
                    <a:pos x="10" y="85"/>
                  </a:cxn>
                  <a:cxn ang="0">
                    <a:pos x="0" y="75"/>
                  </a:cxn>
                  <a:cxn ang="0">
                    <a:pos x="51" y="43"/>
                  </a:cxn>
                  <a:cxn ang="0">
                    <a:pos x="73" y="64"/>
                  </a:cxn>
                  <a:cxn ang="0">
                    <a:pos x="85" y="73"/>
                  </a:cxn>
                  <a:cxn ang="0">
                    <a:pos x="95" y="75"/>
                  </a:cxn>
                  <a:cxn ang="0">
                    <a:pos x="104" y="70"/>
                  </a:cxn>
                  <a:cxn ang="0">
                    <a:pos x="109" y="58"/>
                  </a:cxn>
                  <a:cxn ang="0">
                    <a:pos x="100" y="42"/>
                  </a:cxn>
                  <a:cxn ang="0">
                    <a:pos x="76" y="18"/>
                  </a:cxn>
                  <a:cxn ang="0">
                    <a:pos x="51" y="43"/>
                  </a:cxn>
                </a:cxnLst>
                <a:rect l="0" t="0" r="r" b="b"/>
                <a:pathLst>
                  <a:path w="123" h="141">
                    <a:moveTo>
                      <a:pt x="0" y="75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108" y="33"/>
                      <a:pt x="108" y="33"/>
                      <a:pt x="108" y="33"/>
                    </a:cubicBezTo>
                    <a:cubicBezTo>
                      <a:pt x="114" y="40"/>
                      <a:pt x="119" y="46"/>
                      <a:pt x="121" y="50"/>
                    </a:cubicBezTo>
                    <a:cubicBezTo>
                      <a:pt x="123" y="55"/>
                      <a:pt x="123" y="60"/>
                      <a:pt x="122" y="66"/>
                    </a:cubicBezTo>
                    <a:cubicBezTo>
                      <a:pt x="121" y="71"/>
                      <a:pt x="118" y="76"/>
                      <a:pt x="114" y="80"/>
                    </a:cubicBezTo>
                    <a:cubicBezTo>
                      <a:pt x="109" y="86"/>
                      <a:pt x="102" y="88"/>
                      <a:pt x="95" y="89"/>
                    </a:cubicBezTo>
                    <a:cubicBezTo>
                      <a:pt x="88" y="89"/>
                      <a:pt x="81" y="86"/>
                      <a:pt x="73" y="80"/>
                    </a:cubicBezTo>
                    <a:cubicBezTo>
                      <a:pt x="74" y="83"/>
                      <a:pt x="75" y="87"/>
                      <a:pt x="75" y="89"/>
                    </a:cubicBezTo>
                    <a:cubicBezTo>
                      <a:pt x="75" y="95"/>
                      <a:pt x="74" y="101"/>
                      <a:pt x="73" y="107"/>
                    </a:cubicBezTo>
                    <a:cubicBezTo>
                      <a:pt x="66" y="141"/>
                      <a:pt x="66" y="141"/>
                      <a:pt x="66" y="141"/>
                    </a:cubicBezTo>
                    <a:cubicBezTo>
                      <a:pt x="53" y="128"/>
                      <a:pt x="53" y="128"/>
                      <a:pt x="53" y="128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61" y="95"/>
                      <a:pt x="62" y="90"/>
                      <a:pt x="62" y="85"/>
                    </a:cubicBezTo>
                    <a:cubicBezTo>
                      <a:pt x="63" y="81"/>
                      <a:pt x="63" y="78"/>
                      <a:pt x="62" y="75"/>
                    </a:cubicBezTo>
                    <a:cubicBezTo>
                      <a:pt x="62" y="73"/>
                      <a:pt x="61" y="71"/>
                      <a:pt x="60" y="69"/>
                    </a:cubicBezTo>
                    <a:cubicBezTo>
                      <a:pt x="59" y="68"/>
                      <a:pt x="57" y="66"/>
                      <a:pt x="54" y="63"/>
                    </a:cubicBezTo>
                    <a:cubicBezTo>
                      <a:pt x="43" y="52"/>
                      <a:pt x="43" y="52"/>
                      <a:pt x="43" y="52"/>
                    </a:cubicBezTo>
                    <a:cubicBezTo>
                      <a:pt x="10" y="85"/>
                      <a:pt x="10" y="85"/>
                      <a:pt x="10" y="85"/>
                    </a:cubicBezTo>
                    <a:lnTo>
                      <a:pt x="0" y="75"/>
                    </a:lnTo>
                    <a:close/>
                    <a:moveTo>
                      <a:pt x="51" y="43"/>
                    </a:moveTo>
                    <a:cubicBezTo>
                      <a:pt x="73" y="64"/>
                      <a:pt x="73" y="64"/>
                      <a:pt x="73" y="64"/>
                    </a:cubicBezTo>
                    <a:cubicBezTo>
                      <a:pt x="77" y="69"/>
                      <a:pt x="81" y="72"/>
                      <a:pt x="85" y="73"/>
                    </a:cubicBezTo>
                    <a:cubicBezTo>
                      <a:pt x="88" y="75"/>
                      <a:pt x="92" y="75"/>
                      <a:pt x="95" y="75"/>
                    </a:cubicBezTo>
                    <a:cubicBezTo>
                      <a:pt x="98" y="74"/>
                      <a:pt x="101" y="72"/>
                      <a:pt x="104" y="70"/>
                    </a:cubicBezTo>
                    <a:cubicBezTo>
                      <a:pt x="107" y="67"/>
                      <a:pt x="109" y="62"/>
                      <a:pt x="109" y="58"/>
                    </a:cubicBezTo>
                    <a:cubicBezTo>
                      <a:pt x="108" y="53"/>
                      <a:pt x="105" y="47"/>
                      <a:pt x="100" y="42"/>
                    </a:cubicBezTo>
                    <a:cubicBezTo>
                      <a:pt x="76" y="18"/>
                      <a:pt x="76" y="18"/>
                      <a:pt x="76" y="18"/>
                    </a:cubicBezTo>
                    <a:lnTo>
                      <a:pt x="51" y="4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Freeform 51"/>
              <p:cNvSpPr>
                <a:spLocks/>
              </p:cNvSpPr>
              <p:nvPr/>
            </p:nvSpPr>
            <p:spPr bwMode="auto">
              <a:xfrm>
                <a:off x="1910" y="1724"/>
                <a:ext cx="305" cy="307"/>
              </a:xfrm>
              <a:custGeom>
                <a:avLst/>
                <a:gdLst/>
                <a:ahLst/>
                <a:cxnLst>
                  <a:cxn ang="0">
                    <a:pos x="0" y="175"/>
                  </a:cxn>
                  <a:cxn ang="0">
                    <a:pos x="178" y="0"/>
                  </a:cxn>
                  <a:cxn ang="0">
                    <a:pos x="305" y="128"/>
                  </a:cxn>
                  <a:cxn ang="0">
                    <a:pos x="284" y="147"/>
                  </a:cxn>
                  <a:cxn ang="0">
                    <a:pos x="180" y="43"/>
                  </a:cxn>
                  <a:cxn ang="0">
                    <a:pos x="126" y="97"/>
                  </a:cxn>
                  <a:cxn ang="0">
                    <a:pos x="225" y="194"/>
                  </a:cxn>
                  <a:cxn ang="0">
                    <a:pos x="204" y="215"/>
                  </a:cxn>
                  <a:cxn ang="0">
                    <a:pos x="104" y="118"/>
                  </a:cxn>
                  <a:cxn ang="0">
                    <a:pos x="45" y="177"/>
                  </a:cxn>
                  <a:cxn ang="0">
                    <a:pos x="154" y="286"/>
                  </a:cxn>
                  <a:cxn ang="0">
                    <a:pos x="133" y="307"/>
                  </a:cxn>
                  <a:cxn ang="0">
                    <a:pos x="0" y="175"/>
                  </a:cxn>
                </a:cxnLst>
                <a:rect l="0" t="0" r="r" b="b"/>
                <a:pathLst>
                  <a:path w="305" h="307">
                    <a:moveTo>
                      <a:pt x="0" y="175"/>
                    </a:moveTo>
                    <a:lnTo>
                      <a:pt x="178" y="0"/>
                    </a:lnTo>
                    <a:lnTo>
                      <a:pt x="305" y="128"/>
                    </a:lnTo>
                    <a:lnTo>
                      <a:pt x="284" y="147"/>
                    </a:lnTo>
                    <a:lnTo>
                      <a:pt x="180" y="43"/>
                    </a:lnTo>
                    <a:lnTo>
                      <a:pt x="126" y="97"/>
                    </a:lnTo>
                    <a:lnTo>
                      <a:pt x="225" y="194"/>
                    </a:lnTo>
                    <a:lnTo>
                      <a:pt x="204" y="215"/>
                    </a:lnTo>
                    <a:lnTo>
                      <a:pt x="104" y="118"/>
                    </a:lnTo>
                    <a:lnTo>
                      <a:pt x="45" y="177"/>
                    </a:lnTo>
                    <a:lnTo>
                      <a:pt x="154" y="286"/>
                    </a:lnTo>
                    <a:lnTo>
                      <a:pt x="133" y="307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Freeform 52"/>
              <p:cNvSpPr>
                <a:spLocks/>
              </p:cNvSpPr>
              <p:nvPr/>
            </p:nvSpPr>
            <p:spPr bwMode="auto">
              <a:xfrm>
                <a:off x="2142" y="1956"/>
                <a:ext cx="253" cy="257"/>
              </a:xfrm>
              <a:custGeom>
                <a:avLst/>
                <a:gdLst/>
                <a:ahLst/>
                <a:cxnLst>
                  <a:cxn ang="0">
                    <a:pos x="11" y="37"/>
                  </a:cxn>
                  <a:cxn ang="0">
                    <a:pos x="21" y="46"/>
                  </a:cxn>
                  <a:cxn ang="0">
                    <a:pos x="15" y="58"/>
                  </a:cxn>
                  <a:cxn ang="0">
                    <a:pos x="17" y="71"/>
                  </a:cxn>
                  <a:cxn ang="0">
                    <a:pos x="26" y="85"/>
                  </a:cxn>
                  <a:cxn ang="0">
                    <a:pos x="38" y="93"/>
                  </a:cxn>
                  <a:cxn ang="0">
                    <a:pos x="49" y="95"/>
                  </a:cxn>
                  <a:cxn ang="0">
                    <a:pos x="57" y="91"/>
                  </a:cxn>
                  <a:cxn ang="0">
                    <a:pos x="61" y="83"/>
                  </a:cxn>
                  <a:cxn ang="0">
                    <a:pos x="59" y="71"/>
                  </a:cxn>
                  <a:cxn ang="0">
                    <a:pos x="50" y="55"/>
                  </a:cxn>
                  <a:cxn ang="0">
                    <a:pos x="40" y="35"/>
                  </a:cxn>
                  <a:cxn ang="0">
                    <a:pos x="39" y="21"/>
                  </a:cxn>
                  <a:cxn ang="0">
                    <a:pos x="45" y="9"/>
                  </a:cxn>
                  <a:cxn ang="0">
                    <a:pos x="59" y="1"/>
                  </a:cxn>
                  <a:cxn ang="0">
                    <a:pos x="76" y="3"/>
                  </a:cxn>
                  <a:cxn ang="0">
                    <a:pos x="92" y="14"/>
                  </a:cxn>
                  <a:cxn ang="0">
                    <a:pos x="104" y="32"/>
                  </a:cxn>
                  <a:cxn ang="0">
                    <a:pos x="106" y="49"/>
                  </a:cxn>
                  <a:cxn ang="0">
                    <a:pos x="98" y="65"/>
                  </a:cxn>
                  <a:cxn ang="0">
                    <a:pos x="88" y="56"/>
                  </a:cxn>
                  <a:cxn ang="0">
                    <a:pos x="93" y="40"/>
                  </a:cxn>
                  <a:cxn ang="0">
                    <a:pos x="84" y="23"/>
                  </a:cxn>
                  <a:cxn ang="0">
                    <a:pos x="68" y="14"/>
                  </a:cxn>
                  <a:cxn ang="0">
                    <a:pos x="56" y="17"/>
                  </a:cxn>
                  <a:cxn ang="0">
                    <a:pos x="52" y="27"/>
                  </a:cxn>
                  <a:cxn ang="0">
                    <a:pos x="61" y="47"/>
                  </a:cxn>
                  <a:cxn ang="0">
                    <a:pos x="73" y="69"/>
                  </a:cxn>
                  <a:cxn ang="0">
                    <a:pos x="75" y="86"/>
                  </a:cxn>
                  <a:cxn ang="0">
                    <a:pos x="68" y="100"/>
                  </a:cxn>
                  <a:cxn ang="0">
                    <a:pos x="53" y="107"/>
                  </a:cxn>
                  <a:cxn ang="0">
                    <a:pos x="35" y="106"/>
                  </a:cxn>
                  <a:cxn ang="0">
                    <a:pos x="18" y="94"/>
                  </a:cxn>
                  <a:cxn ang="0">
                    <a:pos x="4" y="74"/>
                  </a:cxn>
                  <a:cxn ang="0">
                    <a:pos x="2" y="55"/>
                  </a:cxn>
                  <a:cxn ang="0">
                    <a:pos x="11" y="37"/>
                  </a:cxn>
                </a:cxnLst>
                <a:rect l="0" t="0" r="r" b="b"/>
                <a:pathLst>
                  <a:path w="107" h="109">
                    <a:moveTo>
                      <a:pt x="11" y="37"/>
                    </a:moveTo>
                    <a:cubicBezTo>
                      <a:pt x="21" y="46"/>
                      <a:pt x="21" y="46"/>
                      <a:pt x="21" y="46"/>
                    </a:cubicBezTo>
                    <a:cubicBezTo>
                      <a:pt x="18" y="50"/>
                      <a:pt x="16" y="54"/>
                      <a:pt x="15" y="58"/>
                    </a:cubicBezTo>
                    <a:cubicBezTo>
                      <a:pt x="14" y="62"/>
                      <a:pt x="15" y="66"/>
                      <a:pt x="17" y="71"/>
                    </a:cubicBezTo>
                    <a:cubicBezTo>
                      <a:pt x="19" y="76"/>
                      <a:pt x="22" y="81"/>
                      <a:pt x="26" y="85"/>
                    </a:cubicBezTo>
                    <a:cubicBezTo>
                      <a:pt x="30" y="89"/>
                      <a:pt x="34" y="91"/>
                      <a:pt x="38" y="93"/>
                    </a:cubicBezTo>
                    <a:cubicBezTo>
                      <a:pt x="42" y="95"/>
                      <a:pt x="46" y="96"/>
                      <a:pt x="49" y="95"/>
                    </a:cubicBezTo>
                    <a:cubicBezTo>
                      <a:pt x="52" y="95"/>
                      <a:pt x="55" y="93"/>
                      <a:pt x="57" y="91"/>
                    </a:cubicBezTo>
                    <a:cubicBezTo>
                      <a:pt x="60" y="88"/>
                      <a:pt x="61" y="86"/>
                      <a:pt x="61" y="83"/>
                    </a:cubicBezTo>
                    <a:cubicBezTo>
                      <a:pt x="62" y="80"/>
                      <a:pt x="61" y="76"/>
                      <a:pt x="59" y="71"/>
                    </a:cubicBezTo>
                    <a:cubicBezTo>
                      <a:pt x="58" y="69"/>
                      <a:pt x="55" y="63"/>
                      <a:pt x="50" y="55"/>
                    </a:cubicBezTo>
                    <a:cubicBezTo>
                      <a:pt x="44" y="46"/>
                      <a:pt x="41" y="40"/>
                      <a:pt x="40" y="35"/>
                    </a:cubicBezTo>
                    <a:cubicBezTo>
                      <a:pt x="38" y="30"/>
                      <a:pt x="38" y="25"/>
                      <a:pt x="39" y="21"/>
                    </a:cubicBezTo>
                    <a:cubicBezTo>
                      <a:pt x="40" y="16"/>
                      <a:pt x="42" y="12"/>
                      <a:pt x="45" y="9"/>
                    </a:cubicBezTo>
                    <a:cubicBezTo>
                      <a:pt x="49" y="5"/>
                      <a:pt x="54" y="2"/>
                      <a:pt x="59" y="1"/>
                    </a:cubicBezTo>
                    <a:cubicBezTo>
                      <a:pt x="65" y="0"/>
                      <a:pt x="70" y="1"/>
                      <a:pt x="76" y="3"/>
                    </a:cubicBezTo>
                    <a:cubicBezTo>
                      <a:pt x="82" y="6"/>
                      <a:pt x="87" y="9"/>
                      <a:pt x="92" y="14"/>
                    </a:cubicBezTo>
                    <a:cubicBezTo>
                      <a:pt x="98" y="20"/>
                      <a:pt x="102" y="26"/>
                      <a:pt x="104" y="32"/>
                    </a:cubicBezTo>
                    <a:cubicBezTo>
                      <a:pt x="107" y="38"/>
                      <a:pt x="107" y="44"/>
                      <a:pt x="106" y="49"/>
                    </a:cubicBezTo>
                    <a:cubicBezTo>
                      <a:pt x="105" y="55"/>
                      <a:pt x="102" y="60"/>
                      <a:pt x="98" y="65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92" y="51"/>
                      <a:pt x="94" y="45"/>
                      <a:pt x="93" y="40"/>
                    </a:cubicBezTo>
                    <a:cubicBezTo>
                      <a:pt x="93" y="35"/>
                      <a:pt x="90" y="29"/>
                      <a:pt x="84" y="23"/>
                    </a:cubicBezTo>
                    <a:cubicBezTo>
                      <a:pt x="78" y="17"/>
                      <a:pt x="73" y="14"/>
                      <a:pt x="68" y="14"/>
                    </a:cubicBezTo>
                    <a:cubicBezTo>
                      <a:pt x="63" y="13"/>
                      <a:pt x="59" y="14"/>
                      <a:pt x="56" y="17"/>
                    </a:cubicBezTo>
                    <a:cubicBezTo>
                      <a:pt x="53" y="20"/>
                      <a:pt x="52" y="23"/>
                      <a:pt x="52" y="27"/>
                    </a:cubicBezTo>
                    <a:cubicBezTo>
                      <a:pt x="52" y="31"/>
                      <a:pt x="55" y="37"/>
                      <a:pt x="61" y="47"/>
                    </a:cubicBezTo>
                    <a:cubicBezTo>
                      <a:pt x="68" y="57"/>
                      <a:pt x="72" y="64"/>
                      <a:pt x="73" y="69"/>
                    </a:cubicBezTo>
                    <a:cubicBezTo>
                      <a:pt x="76" y="75"/>
                      <a:pt x="76" y="81"/>
                      <a:pt x="75" y="86"/>
                    </a:cubicBezTo>
                    <a:cubicBezTo>
                      <a:pt x="74" y="91"/>
                      <a:pt x="72" y="95"/>
                      <a:pt x="68" y="100"/>
                    </a:cubicBezTo>
                    <a:cubicBezTo>
                      <a:pt x="64" y="103"/>
                      <a:pt x="59" y="106"/>
                      <a:pt x="53" y="107"/>
                    </a:cubicBezTo>
                    <a:cubicBezTo>
                      <a:pt x="47" y="109"/>
                      <a:pt x="41" y="108"/>
                      <a:pt x="35" y="106"/>
                    </a:cubicBezTo>
                    <a:cubicBezTo>
                      <a:pt x="29" y="103"/>
                      <a:pt x="23" y="100"/>
                      <a:pt x="18" y="94"/>
                    </a:cubicBezTo>
                    <a:cubicBezTo>
                      <a:pt x="11" y="88"/>
                      <a:pt x="6" y="81"/>
                      <a:pt x="4" y="74"/>
                    </a:cubicBezTo>
                    <a:cubicBezTo>
                      <a:pt x="1" y="68"/>
                      <a:pt x="0" y="61"/>
                      <a:pt x="2" y="55"/>
                    </a:cubicBezTo>
                    <a:cubicBezTo>
                      <a:pt x="3" y="48"/>
                      <a:pt x="6" y="42"/>
                      <a:pt x="11" y="37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Freeform 53"/>
              <p:cNvSpPr>
                <a:spLocks/>
              </p:cNvSpPr>
              <p:nvPr/>
            </p:nvSpPr>
            <p:spPr bwMode="auto">
              <a:xfrm>
                <a:off x="2333" y="2147"/>
                <a:ext cx="305" cy="307"/>
              </a:xfrm>
              <a:custGeom>
                <a:avLst/>
                <a:gdLst/>
                <a:ahLst/>
                <a:cxnLst>
                  <a:cxn ang="0">
                    <a:pos x="0" y="175"/>
                  </a:cxn>
                  <a:cxn ang="0">
                    <a:pos x="177" y="0"/>
                  </a:cxn>
                  <a:cxn ang="0">
                    <a:pos x="305" y="128"/>
                  </a:cxn>
                  <a:cxn ang="0">
                    <a:pos x="284" y="147"/>
                  </a:cxn>
                  <a:cxn ang="0">
                    <a:pos x="180" y="43"/>
                  </a:cxn>
                  <a:cxn ang="0">
                    <a:pos x="125" y="97"/>
                  </a:cxn>
                  <a:cxn ang="0">
                    <a:pos x="222" y="194"/>
                  </a:cxn>
                  <a:cxn ang="0">
                    <a:pos x="203" y="215"/>
                  </a:cxn>
                  <a:cxn ang="0">
                    <a:pos x="104" y="118"/>
                  </a:cxn>
                  <a:cxn ang="0">
                    <a:pos x="45" y="177"/>
                  </a:cxn>
                  <a:cxn ang="0">
                    <a:pos x="154" y="286"/>
                  </a:cxn>
                  <a:cxn ang="0">
                    <a:pos x="132" y="307"/>
                  </a:cxn>
                  <a:cxn ang="0">
                    <a:pos x="0" y="175"/>
                  </a:cxn>
                </a:cxnLst>
                <a:rect l="0" t="0" r="r" b="b"/>
                <a:pathLst>
                  <a:path w="305" h="307">
                    <a:moveTo>
                      <a:pt x="0" y="175"/>
                    </a:moveTo>
                    <a:lnTo>
                      <a:pt x="177" y="0"/>
                    </a:lnTo>
                    <a:lnTo>
                      <a:pt x="305" y="128"/>
                    </a:lnTo>
                    <a:lnTo>
                      <a:pt x="284" y="147"/>
                    </a:lnTo>
                    <a:lnTo>
                      <a:pt x="180" y="43"/>
                    </a:lnTo>
                    <a:lnTo>
                      <a:pt x="125" y="97"/>
                    </a:lnTo>
                    <a:lnTo>
                      <a:pt x="222" y="194"/>
                    </a:lnTo>
                    <a:lnTo>
                      <a:pt x="203" y="215"/>
                    </a:lnTo>
                    <a:lnTo>
                      <a:pt x="104" y="118"/>
                    </a:lnTo>
                    <a:lnTo>
                      <a:pt x="45" y="177"/>
                    </a:lnTo>
                    <a:lnTo>
                      <a:pt x="154" y="286"/>
                    </a:lnTo>
                    <a:lnTo>
                      <a:pt x="132" y="307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0" name="Freeform 54"/>
              <p:cNvSpPr>
                <a:spLocks noEditPoints="1"/>
              </p:cNvSpPr>
              <p:nvPr/>
            </p:nvSpPr>
            <p:spPr bwMode="auto">
              <a:xfrm>
                <a:off x="2532" y="2412"/>
                <a:ext cx="269" cy="274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104" y="0"/>
                  </a:cxn>
                  <a:cxn ang="0">
                    <a:pos x="114" y="11"/>
                  </a:cxn>
                  <a:cxn ang="0">
                    <a:pos x="70" y="116"/>
                  </a:cxn>
                  <a:cxn ang="0">
                    <a:pos x="59" y="105"/>
                  </a:cxn>
                  <a:cxn ang="0">
                    <a:pos x="73" y="74"/>
                  </a:cxn>
                  <a:cxn ang="0">
                    <a:pos x="42" y="42"/>
                  </a:cxn>
                  <a:cxn ang="0">
                    <a:pos x="11" y="57"/>
                  </a:cxn>
                  <a:cxn ang="0">
                    <a:pos x="0" y="46"/>
                  </a:cxn>
                  <a:cxn ang="0">
                    <a:pos x="53" y="37"/>
                  </a:cxn>
                  <a:cxn ang="0">
                    <a:pos x="78" y="63"/>
                  </a:cxn>
                  <a:cxn ang="0">
                    <a:pos x="91" y="34"/>
                  </a:cxn>
                  <a:cxn ang="0">
                    <a:pos x="101" y="13"/>
                  </a:cxn>
                  <a:cxn ang="0">
                    <a:pos x="83" y="23"/>
                  </a:cxn>
                  <a:cxn ang="0">
                    <a:pos x="53" y="37"/>
                  </a:cxn>
                </a:cxnLst>
                <a:rect l="0" t="0" r="r" b="b"/>
                <a:pathLst>
                  <a:path w="114" h="116">
                    <a:moveTo>
                      <a:pt x="0" y="46"/>
                    </a:moveTo>
                    <a:cubicBezTo>
                      <a:pt x="104" y="0"/>
                      <a:pt x="104" y="0"/>
                      <a:pt x="104" y="0"/>
                    </a:cubicBezTo>
                    <a:cubicBezTo>
                      <a:pt x="114" y="11"/>
                      <a:pt x="114" y="11"/>
                      <a:pt x="114" y="11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59" y="105"/>
                      <a:pt x="59" y="105"/>
                      <a:pt x="59" y="105"/>
                    </a:cubicBezTo>
                    <a:cubicBezTo>
                      <a:pt x="73" y="74"/>
                      <a:pt x="73" y="74"/>
                      <a:pt x="73" y="74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11" y="57"/>
                      <a:pt x="11" y="57"/>
                      <a:pt x="11" y="57"/>
                    </a:cubicBezTo>
                    <a:lnTo>
                      <a:pt x="0" y="46"/>
                    </a:lnTo>
                    <a:close/>
                    <a:moveTo>
                      <a:pt x="53" y="37"/>
                    </a:moveTo>
                    <a:cubicBezTo>
                      <a:pt x="78" y="63"/>
                      <a:pt x="78" y="63"/>
                      <a:pt x="78" y="63"/>
                    </a:cubicBezTo>
                    <a:cubicBezTo>
                      <a:pt x="91" y="34"/>
                      <a:pt x="91" y="34"/>
                      <a:pt x="91" y="34"/>
                    </a:cubicBezTo>
                    <a:cubicBezTo>
                      <a:pt x="95" y="25"/>
                      <a:pt x="98" y="18"/>
                      <a:pt x="101" y="13"/>
                    </a:cubicBezTo>
                    <a:cubicBezTo>
                      <a:pt x="95" y="17"/>
                      <a:pt x="89" y="20"/>
                      <a:pt x="83" y="23"/>
                    </a:cubicBezTo>
                    <a:lnTo>
                      <a:pt x="53" y="3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Freeform 55"/>
              <p:cNvSpPr>
                <a:spLocks noEditPoints="1"/>
              </p:cNvSpPr>
              <p:nvPr/>
            </p:nvSpPr>
            <p:spPr bwMode="auto">
              <a:xfrm>
                <a:off x="2768" y="2579"/>
                <a:ext cx="293" cy="333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75" y="0"/>
                  </a:cxn>
                  <a:cxn ang="0">
                    <a:pos x="108" y="33"/>
                  </a:cxn>
                  <a:cxn ang="0">
                    <a:pos x="121" y="51"/>
                  </a:cxn>
                  <a:cxn ang="0">
                    <a:pos x="122" y="66"/>
                  </a:cxn>
                  <a:cxn ang="0">
                    <a:pos x="114" y="80"/>
                  </a:cxn>
                  <a:cxn ang="0">
                    <a:pos x="95" y="89"/>
                  </a:cxn>
                  <a:cxn ang="0">
                    <a:pos x="73" y="80"/>
                  </a:cxn>
                  <a:cxn ang="0">
                    <a:pos x="75" y="89"/>
                  </a:cxn>
                  <a:cxn ang="0">
                    <a:pos x="73" y="108"/>
                  </a:cxn>
                  <a:cxn ang="0">
                    <a:pos x="66" y="141"/>
                  </a:cxn>
                  <a:cxn ang="0">
                    <a:pos x="53" y="128"/>
                  </a:cxn>
                  <a:cxn ang="0">
                    <a:pos x="59" y="103"/>
                  </a:cxn>
                  <a:cxn ang="0">
                    <a:pos x="62" y="86"/>
                  </a:cxn>
                  <a:cxn ang="0">
                    <a:pos x="62" y="76"/>
                  </a:cxn>
                  <a:cxn ang="0">
                    <a:pos x="60" y="69"/>
                  </a:cxn>
                  <a:cxn ang="0">
                    <a:pos x="55" y="63"/>
                  </a:cxn>
                  <a:cxn ang="0">
                    <a:pos x="43" y="52"/>
                  </a:cxn>
                  <a:cxn ang="0">
                    <a:pos x="10" y="85"/>
                  </a:cxn>
                  <a:cxn ang="0">
                    <a:pos x="0" y="75"/>
                  </a:cxn>
                  <a:cxn ang="0">
                    <a:pos x="52" y="43"/>
                  </a:cxn>
                  <a:cxn ang="0">
                    <a:pos x="73" y="64"/>
                  </a:cxn>
                  <a:cxn ang="0">
                    <a:pos x="85" y="74"/>
                  </a:cxn>
                  <a:cxn ang="0">
                    <a:pos x="95" y="75"/>
                  </a:cxn>
                  <a:cxn ang="0">
                    <a:pos x="104" y="70"/>
                  </a:cxn>
                  <a:cxn ang="0">
                    <a:pos x="109" y="58"/>
                  </a:cxn>
                  <a:cxn ang="0">
                    <a:pos x="100" y="42"/>
                  </a:cxn>
                  <a:cxn ang="0">
                    <a:pos x="76" y="18"/>
                  </a:cxn>
                  <a:cxn ang="0">
                    <a:pos x="52" y="43"/>
                  </a:cxn>
                </a:cxnLst>
                <a:rect l="0" t="0" r="r" b="b"/>
                <a:pathLst>
                  <a:path w="124" h="141">
                    <a:moveTo>
                      <a:pt x="0" y="75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108" y="33"/>
                      <a:pt x="108" y="33"/>
                      <a:pt x="108" y="33"/>
                    </a:cubicBezTo>
                    <a:cubicBezTo>
                      <a:pt x="114" y="40"/>
                      <a:pt x="119" y="46"/>
                      <a:pt x="121" y="51"/>
                    </a:cubicBezTo>
                    <a:cubicBezTo>
                      <a:pt x="123" y="55"/>
                      <a:pt x="124" y="61"/>
                      <a:pt x="122" y="66"/>
                    </a:cubicBezTo>
                    <a:cubicBezTo>
                      <a:pt x="121" y="72"/>
                      <a:pt x="118" y="76"/>
                      <a:pt x="114" y="80"/>
                    </a:cubicBezTo>
                    <a:cubicBezTo>
                      <a:pt x="109" y="86"/>
                      <a:pt x="103" y="88"/>
                      <a:pt x="95" y="89"/>
                    </a:cubicBezTo>
                    <a:cubicBezTo>
                      <a:pt x="88" y="89"/>
                      <a:pt x="81" y="86"/>
                      <a:pt x="73" y="80"/>
                    </a:cubicBezTo>
                    <a:cubicBezTo>
                      <a:pt x="74" y="84"/>
                      <a:pt x="75" y="87"/>
                      <a:pt x="75" y="89"/>
                    </a:cubicBezTo>
                    <a:cubicBezTo>
                      <a:pt x="75" y="95"/>
                      <a:pt x="75" y="101"/>
                      <a:pt x="73" y="108"/>
                    </a:cubicBezTo>
                    <a:cubicBezTo>
                      <a:pt x="66" y="141"/>
                      <a:pt x="66" y="141"/>
                      <a:pt x="66" y="141"/>
                    </a:cubicBezTo>
                    <a:cubicBezTo>
                      <a:pt x="53" y="128"/>
                      <a:pt x="53" y="128"/>
                      <a:pt x="53" y="128"/>
                    </a:cubicBezTo>
                    <a:cubicBezTo>
                      <a:pt x="59" y="103"/>
                      <a:pt x="59" y="103"/>
                      <a:pt x="59" y="103"/>
                    </a:cubicBezTo>
                    <a:cubicBezTo>
                      <a:pt x="61" y="96"/>
                      <a:pt x="62" y="90"/>
                      <a:pt x="62" y="86"/>
                    </a:cubicBezTo>
                    <a:cubicBezTo>
                      <a:pt x="63" y="81"/>
                      <a:pt x="63" y="78"/>
                      <a:pt x="62" y="76"/>
                    </a:cubicBezTo>
                    <a:cubicBezTo>
                      <a:pt x="62" y="73"/>
                      <a:pt x="61" y="71"/>
                      <a:pt x="60" y="69"/>
                    </a:cubicBezTo>
                    <a:cubicBezTo>
                      <a:pt x="59" y="68"/>
                      <a:pt x="57" y="66"/>
                      <a:pt x="55" y="63"/>
                    </a:cubicBezTo>
                    <a:cubicBezTo>
                      <a:pt x="43" y="52"/>
                      <a:pt x="43" y="52"/>
                      <a:pt x="43" y="52"/>
                    </a:cubicBezTo>
                    <a:cubicBezTo>
                      <a:pt x="10" y="85"/>
                      <a:pt x="10" y="85"/>
                      <a:pt x="10" y="85"/>
                    </a:cubicBezTo>
                    <a:lnTo>
                      <a:pt x="0" y="75"/>
                    </a:lnTo>
                    <a:close/>
                    <a:moveTo>
                      <a:pt x="52" y="43"/>
                    </a:moveTo>
                    <a:cubicBezTo>
                      <a:pt x="73" y="64"/>
                      <a:pt x="73" y="64"/>
                      <a:pt x="73" y="64"/>
                    </a:cubicBezTo>
                    <a:cubicBezTo>
                      <a:pt x="77" y="69"/>
                      <a:pt x="81" y="72"/>
                      <a:pt x="85" y="74"/>
                    </a:cubicBezTo>
                    <a:cubicBezTo>
                      <a:pt x="88" y="75"/>
                      <a:pt x="92" y="76"/>
                      <a:pt x="95" y="75"/>
                    </a:cubicBezTo>
                    <a:cubicBezTo>
                      <a:pt x="99" y="74"/>
                      <a:pt x="101" y="73"/>
                      <a:pt x="104" y="70"/>
                    </a:cubicBezTo>
                    <a:cubicBezTo>
                      <a:pt x="107" y="67"/>
                      <a:pt x="109" y="62"/>
                      <a:pt x="109" y="58"/>
                    </a:cubicBezTo>
                    <a:cubicBezTo>
                      <a:pt x="108" y="53"/>
                      <a:pt x="106" y="48"/>
                      <a:pt x="100" y="42"/>
                    </a:cubicBezTo>
                    <a:cubicBezTo>
                      <a:pt x="76" y="18"/>
                      <a:pt x="76" y="18"/>
                      <a:pt x="76" y="18"/>
                    </a:cubicBezTo>
                    <a:lnTo>
                      <a:pt x="52" y="4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56"/>
              <p:cNvSpPr>
                <a:spLocks/>
              </p:cNvSpPr>
              <p:nvPr/>
            </p:nvSpPr>
            <p:spPr bwMode="auto">
              <a:xfrm>
                <a:off x="3025" y="2839"/>
                <a:ext cx="255" cy="255"/>
              </a:xfrm>
              <a:custGeom>
                <a:avLst/>
                <a:gdLst/>
                <a:ahLst/>
                <a:cxnLst>
                  <a:cxn ang="0">
                    <a:pos x="65" y="87"/>
                  </a:cxn>
                  <a:cxn ang="0">
                    <a:pos x="73" y="99"/>
                  </a:cxn>
                  <a:cxn ang="0">
                    <a:pos x="43" y="107"/>
                  </a:cxn>
                  <a:cxn ang="0">
                    <a:pos x="17" y="93"/>
                  </a:cxn>
                  <a:cxn ang="0">
                    <a:pos x="2" y="69"/>
                  </a:cxn>
                  <a:cxn ang="0">
                    <a:pos x="5" y="43"/>
                  </a:cxn>
                  <a:cxn ang="0">
                    <a:pos x="21" y="19"/>
                  </a:cxn>
                  <a:cxn ang="0">
                    <a:pos x="46" y="3"/>
                  </a:cxn>
                  <a:cxn ang="0">
                    <a:pos x="71" y="2"/>
                  </a:cxn>
                  <a:cxn ang="0">
                    <a:pos x="94" y="16"/>
                  </a:cxn>
                  <a:cxn ang="0">
                    <a:pos x="107" y="41"/>
                  </a:cxn>
                  <a:cxn ang="0">
                    <a:pos x="102" y="67"/>
                  </a:cxn>
                  <a:cxn ang="0">
                    <a:pos x="90" y="60"/>
                  </a:cxn>
                  <a:cxn ang="0">
                    <a:pos x="94" y="40"/>
                  </a:cxn>
                  <a:cxn ang="0">
                    <a:pos x="85" y="24"/>
                  </a:cxn>
                  <a:cxn ang="0">
                    <a:pos x="67" y="14"/>
                  </a:cxn>
                  <a:cxn ang="0">
                    <a:pos x="48" y="17"/>
                  </a:cxn>
                  <a:cxn ang="0">
                    <a:pos x="31" y="29"/>
                  </a:cxn>
                  <a:cxn ang="0">
                    <a:pos x="17" y="48"/>
                  </a:cxn>
                  <a:cxn ang="0">
                    <a:pos x="15" y="68"/>
                  </a:cxn>
                  <a:cxn ang="0">
                    <a:pos x="24" y="84"/>
                  </a:cxn>
                  <a:cxn ang="0">
                    <a:pos x="43" y="93"/>
                  </a:cxn>
                  <a:cxn ang="0">
                    <a:pos x="65" y="87"/>
                  </a:cxn>
                </a:cxnLst>
                <a:rect l="0" t="0" r="r" b="b"/>
                <a:pathLst>
                  <a:path w="108" h="108">
                    <a:moveTo>
                      <a:pt x="65" y="87"/>
                    </a:moveTo>
                    <a:cubicBezTo>
                      <a:pt x="73" y="99"/>
                      <a:pt x="73" y="99"/>
                      <a:pt x="73" y="99"/>
                    </a:cubicBezTo>
                    <a:cubicBezTo>
                      <a:pt x="62" y="105"/>
                      <a:pt x="52" y="108"/>
                      <a:pt x="43" y="107"/>
                    </a:cubicBezTo>
                    <a:cubicBezTo>
                      <a:pt x="33" y="105"/>
                      <a:pt x="24" y="101"/>
                      <a:pt x="17" y="93"/>
                    </a:cubicBezTo>
                    <a:cubicBezTo>
                      <a:pt x="9" y="85"/>
                      <a:pt x="4" y="77"/>
                      <a:pt x="2" y="69"/>
                    </a:cubicBezTo>
                    <a:cubicBezTo>
                      <a:pt x="0" y="60"/>
                      <a:pt x="1" y="52"/>
                      <a:pt x="5" y="43"/>
                    </a:cubicBezTo>
                    <a:cubicBezTo>
                      <a:pt x="8" y="34"/>
                      <a:pt x="14" y="26"/>
                      <a:pt x="21" y="19"/>
                    </a:cubicBezTo>
                    <a:cubicBezTo>
                      <a:pt x="28" y="11"/>
                      <a:pt x="37" y="6"/>
                      <a:pt x="46" y="3"/>
                    </a:cubicBezTo>
                    <a:cubicBezTo>
                      <a:pt x="54" y="0"/>
                      <a:pt x="63" y="0"/>
                      <a:pt x="71" y="2"/>
                    </a:cubicBezTo>
                    <a:cubicBezTo>
                      <a:pt x="80" y="5"/>
                      <a:pt x="87" y="9"/>
                      <a:pt x="94" y="16"/>
                    </a:cubicBezTo>
                    <a:cubicBezTo>
                      <a:pt x="101" y="24"/>
                      <a:pt x="106" y="32"/>
                      <a:pt x="107" y="41"/>
                    </a:cubicBezTo>
                    <a:cubicBezTo>
                      <a:pt x="108" y="50"/>
                      <a:pt x="107" y="58"/>
                      <a:pt x="102" y="67"/>
                    </a:cubicBezTo>
                    <a:cubicBezTo>
                      <a:pt x="90" y="60"/>
                      <a:pt x="90" y="60"/>
                      <a:pt x="90" y="60"/>
                    </a:cubicBezTo>
                    <a:cubicBezTo>
                      <a:pt x="93" y="53"/>
                      <a:pt x="95" y="46"/>
                      <a:pt x="94" y="40"/>
                    </a:cubicBezTo>
                    <a:cubicBezTo>
                      <a:pt x="93" y="35"/>
                      <a:pt x="90" y="29"/>
                      <a:pt x="85" y="24"/>
                    </a:cubicBezTo>
                    <a:cubicBezTo>
                      <a:pt x="80" y="19"/>
                      <a:pt x="73" y="15"/>
                      <a:pt x="67" y="14"/>
                    </a:cubicBezTo>
                    <a:cubicBezTo>
                      <a:pt x="60" y="13"/>
                      <a:pt x="54" y="14"/>
                      <a:pt x="48" y="17"/>
                    </a:cubicBezTo>
                    <a:cubicBezTo>
                      <a:pt x="41" y="20"/>
                      <a:pt x="36" y="24"/>
                      <a:pt x="31" y="29"/>
                    </a:cubicBezTo>
                    <a:cubicBezTo>
                      <a:pt x="25" y="35"/>
                      <a:pt x="20" y="42"/>
                      <a:pt x="17" y="48"/>
                    </a:cubicBezTo>
                    <a:cubicBezTo>
                      <a:pt x="14" y="55"/>
                      <a:pt x="14" y="61"/>
                      <a:pt x="15" y="68"/>
                    </a:cubicBezTo>
                    <a:cubicBezTo>
                      <a:pt x="17" y="74"/>
                      <a:pt x="20" y="79"/>
                      <a:pt x="24" y="84"/>
                    </a:cubicBezTo>
                    <a:cubicBezTo>
                      <a:pt x="30" y="89"/>
                      <a:pt x="36" y="93"/>
                      <a:pt x="43" y="93"/>
                    </a:cubicBezTo>
                    <a:cubicBezTo>
                      <a:pt x="50" y="94"/>
                      <a:pt x="57" y="92"/>
                      <a:pt x="65" y="87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Freeform 57"/>
              <p:cNvSpPr>
                <a:spLocks/>
              </p:cNvSpPr>
              <p:nvPr/>
            </p:nvSpPr>
            <p:spPr bwMode="auto">
              <a:xfrm>
                <a:off x="3219" y="3031"/>
                <a:ext cx="314" cy="316"/>
              </a:xfrm>
              <a:custGeom>
                <a:avLst/>
                <a:gdLst/>
                <a:ahLst/>
                <a:cxnLst>
                  <a:cxn ang="0">
                    <a:pos x="0" y="177"/>
                  </a:cxn>
                  <a:cxn ang="0">
                    <a:pos x="177" y="0"/>
                  </a:cxn>
                  <a:cxn ang="0">
                    <a:pos x="201" y="23"/>
                  </a:cxn>
                  <a:cxn ang="0">
                    <a:pos x="127" y="96"/>
                  </a:cxn>
                  <a:cxn ang="0">
                    <a:pos x="220" y="188"/>
                  </a:cxn>
                  <a:cxn ang="0">
                    <a:pos x="290" y="115"/>
                  </a:cxn>
                  <a:cxn ang="0">
                    <a:pos x="314" y="139"/>
                  </a:cxn>
                  <a:cxn ang="0">
                    <a:pos x="139" y="316"/>
                  </a:cxn>
                  <a:cxn ang="0">
                    <a:pos x="116" y="292"/>
                  </a:cxn>
                  <a:cxn ang="0">
                    <a:pos x="198" y="207"/>
                  </a:cxn>
                  <a:cxn ang="0">
                    <a:pos x="106" y="118"/>
                  </a:cxn>
                  <a:cxn ang="0">
                    <a:pos x="24" y="200"/>
                  </a:cxn>
                  <a:cxn ang="0">
                    <a:pos x="0" y="177"/>
                  </a:cxn>
                </a:cxnLst>
                <a:rect l="0" t="0" r="r" b="b"/>
                <a:pathLst>
                  <a:path w="314" h="316">
                    <a:moveTo>
                      <a:pt x="0" y="177"/>
                    </a:moveTo>
                    <a:lnTo>
                      <a:pt x="177" y="0"/>
                    </a:lnTo>
                    <a:lnTo>
                      <a:pt x="201" y="23"/>
                    </a:lnTo>
                    <a:lnTo>
                      <a:pt x="127" y="96"/>
                    </a:lnTo>
                    <a:lnTo>
                      <a:pt x="220" y="188"/>
                    </a:lnTo>
                    <a:lnTo>
                      <a:pt x="290" y="115"/>
                    </a:lnTo>
                    <a:lnTo>
                      <a:pt x="314" y="139"/>
                    </a:lnTo>
                    <a:lnTo>
                      <a:pt x="139" y="316"/>
                    </a:lnTo>
                    <a:lnTo>
                      <a:pt x="116" y="292"/>
                    </a:lnTo>
                    <a:lnTo>
                      <a:pt x="198" y="207"/>
                    </a:lnTo>
                    <a:lnTo>
                      <a:pt x="106" y="118"/>
                    </a:lnTo>
                    <a:lnTo>
                      <a:pt x="24" y="200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45" name="country_element"/>
          <p:cNvSpPr txBox="1">
            <a:spLocks/>
          </p:cNvSpPr>
          <p:nvPr/>
        </p:nvSpPr>
        <p:spPr>
          <a:xfrm rot="2700000">
            <a:off x="7789395" y="523928"/>
            <a:ext cx="1526114" cy="1384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 algn="ctr"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000" b="1" kern="0" spc="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r>
              <a:rPr lang="en-GB" sz="800" b="1" kern="0" spc="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r>
              <a:rPr lang="en-GB" sz="1000" b="1" kern="0" spc="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697122"/>
              </p:ext>
            </p:extLst>
          </p:nvPr>
        </p:nvGraphicFramePr>
        <p:xfrm>
          <a:off x="250825" y="1808163"/>
          <a:ext cx="8642350" cy="4176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rend_element" hidden="1"/>
          <p:cNvSpPr txBox="1"/>
          <p:nvPr/>
        </p:nvSpPr>
        <p:spPr>
          <a:xfrm>
            <a:off x="6793021" y="2616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/>
            </a:r>
            <a:r>
              <a:rPr lang="en-GB" sz="800" dirty="0" err="1">
                <a:solidFill>
                  <a:schemeClr val="bg1"/>
                </a:solidFill>
              </a:rPr>
              <a:t/>
            </a:r>
            <a:r>
              <a:rPr lang="en-GB" sz="800" dirty="0">
                <a:solidFill>
                  <a:schemeClr val="bg1"/>
                </a:solidFill>
              </a:rPr>
              <a:t/>
            </a:r>
          </a:p>
        </p:txBody>
      </p:sp>
      <p:sp>
        <p:nvSpPr>
          <p:cNvPr id="50" name="keyword_element" hidden="1"/>
          <p:cNvSpPr txBox="1"/>
          <p:nvPr/>
        </p:nvSpPr>
        <p:spPr>
          <a:xfrm>
            <a:off x="5963948" y="25150"/>
            <a:ext cx="829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domestic travel,tourism,AYDA</a:t>
            </a:r>
            <a:r>
              <a:rPr lang="en-GB" sz="800" dirty="0" err="1">
                <a:solidFill>
                  <a:schemeClr val="bg1"/>
                </a:solidFill>
              </a:rPr>
              <a:t/>
            </a:r>
            <a:r>
              <a:rPr lang="en-GB" sz="800" dirty="0">
                <a:solidFill>
                  <a:schemeClr val="bg1"/>
                </a:solidFill>
              </a:rPr>
              <a:t/>
            </a:r>
          </a:p>
        </p:txBody>
      </p:sp>
      <p:sp>
        <p:nvSpPr>
          <p:cNvPr id="51" name="questionlist_element" hidden="1"/>
          <p:cNvSpPr txBox="1"/>
          <p:nvPr/>
        </p:nvSpPr>
        <p:spPr>
          <a:xfrm>
            <a:off x="3758467" y="31856"/>
            <a:ext cx="841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/>
            </a:r>
            <a:r>
              <a:rPr lang="en-GB" sz="800" dirty="0" err="1">
                <a:solidFill>
                  <a:schemeClr val="bg1"/>
                </a:solidFill>
              </a:rPr>
              <a:t/>
            </a:r>
            <a:r>
              <a:rPr lang="en-GB" sz="800" dirty="0">
                <a:solidFill>
                  <a:schemeClr val="bg1"/>
                </a:solidFill>
              </a:rPr>
              <a:t/>
            </a:r>
          </a:p>
        </p:txBody>
      </p:sp>
      <p:sp>
        <p:nvSpPr>
          <p:cNvPr id="52" name="sector_element" hidden="1"/>
          <p:cNvSpPr txBox="1"/>
          <p:nvPr/>
        </p:nvSpPr>
        <p:spPr>
          <a:xfrm>
            <a:off x="5396566" y="11406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00" dirty="0">
                <a:solidFill>
                  <a:schemeClr val="bg1"/>
                </a:solidFill>
              </a:rPr>
              <a:t>Travel and Hospitality</a:t>
            </a:r>
          </a:p>
        </p:txBody>
      </p:sp>
      <p:sp>
        <p:nvSpPr>
          <p:cNvPr id="53" name="countrylist_element" hidden="1"/>
          <p:cNvSpPr txBox="1"/>
          <p:nvPr/>
        </p:nvSpPr>
        <p:spPr>
          <a:xfrm>
            <a:off x="4644008" y="31928"/>
            <a:ext cx="10789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 dirty="0">
                <a:solidFill>
                  <a:schemeClr val="bg1"/>
                </a:solidFill>
              </a:rPr>
              <a:t>Australia,Japan,South Korea,USA,Canada,Singapore,GB,Czech Rep,Denmark,Ireland,France,Hungary,Poland,Germany,Italy,Spain,Sweden,Netherlands,Finland,Slovakia,India,China,Brazil,Russia,Argentina,Mexico,Turkey,Indonesia,South Africa,Malaysia,Thailand,UAE,Vietnam</a:t>
            </a:r>
            <a:r>
              <a:rPr lang="en-GB" sz="800" dirty="0" err="1">
                <a:solidFill>
                  <a:schemeClr val="bg1"/>
                </a:solidFill>
              </a:rPr>
              <a:t/>
            </a:r>
            <a:r>
              <a:rPr lang="en-GB" sz="800" dirty="0">
                <a:solidFill>
                  <a:schemeClr val="bg1"/>
                </a:solidFill>
              </a:rPr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145526710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FF2017">
  <a:themeElements>
    <a:clrScheme name="FFIX2014">
      <a:dk1>
        <a:srgbClr val="000000"/>
      </a:dk1>
      <a:lt1>
        <a:srgbClr val="FFFFFF"/>
      </a:lt1>
      <a:dk2>
        <a:srgbClr val="278D85"/>
      </a:dk2>
      <a:lt2>
        <a:srgbClr val="35BDB2"/>
      </a:lt2>
      <a:accent1>
        <a:srgbClr val="F47B20"/>
      </a:accent1>
      <a:accent2>
        <a:srgbClr val="A54399"/>
      </a:accent2>
      <a:accent3>
        <a:srgbClr val="54B948"/>
      </a:accent3>
      <a:accent4>
        <a:srgbClr val="ED174F"/>
      </a:accent4>
      <a:accent5>
        <a:srgbClr val="009DDC"/>
      </a:accent5>
      <a:accent6>
        <a:srgbClr val="E7A614"/>
      </a:accent6>
      <a:hlink>
        <a:srgbClr val="35BDB2"/>
      </a:hlink>
      <a:folHlink>
        <a:srgbClr val="35BD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FF2015</Template>
  <TotalTime>7509</TotalTime>
  <Words>1025</Words>
  <Application>Microsoft Office PowerPoint</Application>
  <PresentationFormat>On-screen Show (4:3)</PresentationFormat>
  <Paragraphs>214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Wingdings 3</vt:lpstr>
      <vt:lpstr>FF2017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  <vt:lpstr>&lt;Title&gt;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terms:created xsi:type="dcterms:W3CDTF">2006-08-16T00:00:00Z</dcterms:created>
  <dc:creator>Foresight Factory</dc:creator>
  <dc:description>&lt;Template&gt;</dc:description>
  <keywords>&lt;ID&gt;</keywords>
  <lastModifiedBy>Catherine Hart</lastModifiedBy>
  <revision>274</revision>
  <dc:title>&lt;Title&gt;</dc:title>
  <dcterms:modified xsi:type="dcterms:W3CDTF">2019-11-28T14:57:09Z</dcterms:modified>
</coreProperties>
</file>